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notesMaster" Target="notesMasters/notesMaster1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2:08: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2170 5256 0,'0'-17'0,"-18"17"15,18 17 1,18 19 0,-18-19-1,53 72-15,-18-54 16,53 71-16,-53-53 15,18 17-15,18 1 0,-18-18 16,0-1-16,-1 1 16,-16 0-16,17-17 0,0 17 15,-36-18-15,1-18 16,-18 1 0,-18-18-1,18-18 1</inkml:trace>
  <inkml:trace contextRef="#ctx0" brushRef="#br0">2787 5256 0,'0'0'0,"-18"0"16,-17 18-1,17 17-15,-17 18 0,0 0 0,0 35 16,-36 106-16,18-88 16,-17 71-1,34-124-15,1 52 16,35-69-16,0-1 16,18-35-16</inkml:trace>
  <inkml:trace contextRef="#ctx0" brushRef="#br0">3263 5662 0,'18'0'16,"-1"0"0,1 0-16,35-18 15,-18 18 1,-17 0-16,17 0 15,1 0-15</inkml:trace>
  <inkml:trace contextRef="#ctx0" brushRef="#br0">3351 5786 0,'0'0'0,"53"17"15,-35-34-15,17 17 16,-17 0-16,17-18 0</inkml:trace>
  <inkml:trace contextRef="#ctx0" brushRef="#br0">4233 5186 0,'18'0'16,"-18"-18"-16,71 18 15,-36-17-15,18-1 16,53 0-16,-71 1 16,18 17-16,0-18 15,-18 18-15,-53 18 16,1-18 0</inkml:trace>
  <inkml:trace contextRef="#ctx0" brushRef="#br0">4392 5168 0,'0'0'0,"0"71"16,0-18-16,0 0 15,0 35-15,0 0 16,0 0-16,0-17 0,18 70 16,-18-88-16,0 35 15,17-53-15,1 18 16,0-35-16,35-1 15,-36-17-15,36 18 16,-18-18-16,36 18 16,-53-18-16</inkml:trace>
  <inkml:trace contextRef="#ctx0" brushRef="#br0">5115 5539 0,'0'0'15,"0"17"-15,0 19 0,18-19 16,0 18-16,17 1 16,0-1-16,0-17 0,36 52 15,-36-52-15,1 17 16,16 0-16,-34-17 16,17 0-16,-35-36 31</inkml:trace>
  <inkml:trace contextRef="#ctx0" brushRef="#br0">5380 5609 0,'0'0'16,"-35"35"-16,17 1 15,0-19-15,-52 72 16,52-37-16,-17 19 15,17-36-15,1 1 0,17-1 16,17-17-16</inkml:trace>
  <inkml:trace contextRef="#ctx0" brushRef="#br0">5697 5009 0,'-35'36'15,"70"-72"-15,-88 107 0,36-36 0,17 53 16,0-35-1,17-17-15,1-1 16,17 0-16,-17-17 0,17 0 16,1-18-16,-19 17 0,54-34 15</inkml:trace>
  <inkml:trace contextRef="#ctx0" brushRef="#br0">5909 5221 0,'0'0'16,"0"53"-16,18-35 0,-18 17 0,17-17 15,1-18-15,0 17 16,-1-17-16,1 18 0,17-18 16,-17-18-16</inkml:trace>
  <inkml:trace contextRef="#ctx0" brushRef="#br0">6209 5027 0,'0'0'16,"35"124"-16,-35-72 0,18 1 15,-18 36-15,17-1 16,-17-71-16,-17 36 15,17-17-15,-18-19 16</inkml:trace>
  <inkml:trace contextRef="#ctx0" brushRef="#br0">7003 5539 0,'17'0'15,"-17"17"-15,53 36 16,-35-35-16,52 52 16,-34-34-16,52 17 15,-53-18-15,36 18 16,-54-36-16,1 1 16,0 0-16</inkml:trace>
  <inkml:trace contextRef="#ctx0" brushRef="#br0">7285 5468 0,'0'0'16,"-18"53"-16,1 0 0,-1 0 0,-35 88 15,18-71 1,-1 36-16,36-53 15,0-17-15,36 16 16,-1-52-16</inkml:trace>
  <inkml:trace contextRef="#ctx0" brushRef="#br0">7444 5098 0,'0'0'16,"0"53"-16,0-18 0,-18 18 0,36 0 16,-18-18-16,17 18 0,19 17 15,-1-52 1,-18 0-16,19-18 15,-19 0-15,1 0 0,17-36 16</inkml:trace>
  <inkml:trace contextRef="#ctx0" brushRef="#br0">7708 5133 0,'0'0'15,"18"0"-15,-1 18 0,-17 17 16,18-18-16,-18 36 15,-18-17-15,18-19 16,0 1 0,18-18-16,0 0 15,35-18 1,-36 1-16,1 17 0,0-18 16</inkml:trace>
  <inkml:trace contextRef="#ctx0" brushRef="#br0">7938 5009 0,'0'0'0,"17"0"0,18 18 16,-17 17-16,17 18 15,1-17-15,-19-1 16,-17 0-16,18 36 15,0-36-15,-18 0 16,0 18-16,-18-35 16</inkml:trace>
  <inkml:trace contextRef="#ctx0" brushRef="#br0">8749 5697 0,'18'0'16,"-1"0"-1,54 18-15,-36 0 16,0-1-16,53 19 16,-17 16-1,-36-34-15,1 17 0,17 1 16,-18-1-1</inkml:trace>
  <inkml:trace contextRef="#ctx0" brushRef="#br0">9084 5662 0,'-53'106'0,"106"-212"0,-124 265 15,36-71-15,18-53 16,17 1-16,0-1 0,52 0 16,-16-35-1,-1 0-15</inkml:trace>
  <inkml:trace contextRef="#ctx0" brushRef="#br0">9384 4957 0,'0'17'16,"-18"1"-16,18 52 16,0-17-16,18-17 0,-18-1 15,18 18-15,17 17 16,-18-52-16,1 0 0,0-1 16,35 1-16,0-18 15,-36 0-15,1-18 16</inkml:trace>
  <inkml:trace contextRef="#ctx0" brushRef="#br0">9648 4974 0,'18'0'16,"-36"0"-16,54-17 0,-19 17 15,1 17-15,0-17 16,-18 18-16,17-1 15,-17 1-15,0 0 16,18-1-16,-18 1 0,18 17 16,-1-17-1,19 0-15,-36-1 16,17-17-16,-17 18 16,0-1-16,-35-17 15,17 18-15,1-18 16,-1 0-1,0 0-15,-17-18 16,17 18-16</inkml:trace>
  <inkml:trace contextRef="#ctx0" brushRef="#br0">9878 4886 0,'35'18'16,"-17"-18"-16,52 53 16,-34-36-16,-1 18 0,-18 18 15,19 18-15,-19 17 16,-34-53-16,-1 1 16,0-19-16,-52 54 15,52-53-15,-17-1 0</inkml:trace>
  <inkml:trace contextRef="#ctx0" brushRef="#br0">10901 5680 0,'53'0'15,"-18"0"-15,-17 0 16</inkml:trace>
  <inkml:trace contextRef="#ctx0" brushRef="#br0">11377 5644 0,'18'-17'16</inkml:trace>
  <inkml:trace contextRef="#ctx0" brushRef="#br0">11730 5644 0,'18'0'16,"-1"-17"-16,1 17 15,-1-18-15</inkml:trace>
  <inkml:trace contextRef="#ctx0" brushRef="#br0">12065 5627 0,'0'-18'0,"0"36"0,18-36 16,-18 1-1,0-1-15</inkml:trace>
  <inkml:trace contextRef="#ctx0" brushRef="#br0">26441 5627 0,'0'17'15,"-18"1"1</inkml:trace>
  <inkml:trace contextRef="#ctx0" brushRef="#br0">26811 5609 0,'35'0'16,"-70"0"-16,88 0 0,-35 0 16,-1 0-16</inkml:trace>
  <inkml:trace contextRef="#ctx0" brushRef="#br0">27217 5627 0,'0'0'0,"17"0"15,-17 17 1,18-17-16,0 0 0,-1 0 16</inkml:trace>
  <inkml:trace contextRef="#ctx0" brushRef="#br0">27481 5644 0,'18'-17'15,"0"17"1,-1-18-16</inkml:trace>
  <inkml:trace contextRef="#ctx0" brushRef="#br0">28346 5239 0,'0'0'0,"17"0"16,19 17-16,-1 1 0,71 53 15,-53-18 1,17-18-16,54 71 15,-54-71-15,54 53 16,-71-70-16,17 35 16,-52-36-16,-18 1 15,-18-18-15</inkml:trace>
  <inkml:trace contextRef="#ctx0" brushRef="#br0">28945 5203 0,'0'0'16,"-70"18"-16,35 17 0,-18 1 0,-36 52 16,54-18-16,0-17 15,0 18 1,-1 52-16,36-17 15,0-71-15,18 1 0,0-1 16,17-35-16</inkml:trace>
  <inkml:trace contextRef="#ctx0" brushRef="#br0">29192 4798 0,'0'0'15,"0"17"-15,0 36 16,18-17-1,-18 34-15,0-35 16,0 18-16,0-17 16,18-19-16,-36-17 15,18-17 17,0-19-32</inkml:trace>
  <inkml:trace contextRef="#ctx0" brushRef="#br0">29157 4780 0,'0'0'15,"18"-17"-15,-18-1 16,0 0 0,0 36 15,-18 35-16,0-18-15,18 0 16,-17 18-16,-1 18 16,18-18-16,0-18 0,35 36 15,-17-54-15,17 18 16,1-17-16,-1-18 16,0 18-16,18-36 15,-18 18-15</inkml:trace>
  <inkml:trace contextRef="#ctx0" brushRef="#br0">29404 4921 0,'18'36'15,"-36"-72"-15,53 89 0,-35-18 0,18-17 0,-18 17 16,0-17-1,0-36 1,0 1 0,0-1-1,0 0-15,18-17 0,-1 0 16,-17 17-16,36 1 16,-19 17-1,18 17-15,-17 1 16,-18 17-16,0 0 15,0-17-15,0 0 16,18-18 0,-18-18-1,17 0-15,1 1 0,17-18 16,-17 17-16,0 18 16,-1 0-16,1 0 15,-18 18 1,0-1-16,0 36 15,0-35-15,0-1 0,17 19 16,-17-19-16,18-17 31</inkml:trace>
  <inkml:trace contextRef="#ctx0" brushRef="#br0">29916 4780 0,'35'0'15,"-18"0"-15,36 53 16,-35-35 0,0 17-16,-1 0 0,1 18 15,-18-18-15,0 36 16,0-36-16,-18 1 15,18-19-15,-17 1 16</inkml:trace>
  <inkml:trace contextRef="#ctx0" brushRef="#br0">30268 4904 0,'18'0'31,"0"-18"-15,17 18 0,-17 0-16,52 18 15,-52-18-15,17 0 0,-17 0 16,-1 0-16,1 0 0,0 0 16,-1 17-1,-17 1-15,0 17 16,0-17-16,0 17 15,0 0-15,0 18 0,0 0 16,18 18-16,-18-1 0,17 1 16,1 88-16,0-89 15,-1 1-15,19 35 16,-36-54-16,35 19 16,-35-36-16,-18-17 15,18 0-15,-35-18 16,0 0-1,-18 0-15,18-18 16,-18 0-16,17 18 16,-17 0-1,18 0-15,-18 0 0,18 0 0</inkml:trace>
  <inkml:trace contextRef="#ctx0" brushRef="#br0">2399 9684 0,'0'0'16,"53"53"-16,0-18 0,88 36 15,-88-36 1,88 35-16,-71-34 16,54-1-16,-54-17 15,36-1-15,-53-17 16</inkml:trace>
  <inkml:trace contextRef="#ctx0" brushRef="#br0">3281 9701 0,'0'0'16,"-53"71"-16,18-36 15,17 36-15,0 52 16,1-52-16,17-1 0,0 1 16,17 70-16,-17-70 15,36 34 1,-1-69-16,18 34 15,-18-52-15,-17 0 0</inkml:trace>
  <inkml:trace contextRef="#ctx0" brushRef="#br0">3581 10142 0,'53'0'16,"-36"0"-16,36-17 16,-35 17-1,-1 0-15</inkml:trace>
  <inkml:trace contextRef="#ctx0" brushRef="#br0">3669 10336 0,'0'0'15,"35"0"-15,-17 0 0,17 0 16,18-17-16,-35-1 16</inkml:trace>
  <inkml:trace contextRef="#ctx0" brushRef="#br0">4163 9648 0,'17'0'15,"1"0"-15,70 0 16,-35-17-16,18 17 16,-18 0-16,0 0 0,-1-18 15,37 18-15,-54 0 16,-17 0-16</inkml:trace>
  <inkml:trace contextRef="#ctx0" brushRef="#br0">4410 9790 0,'17'123'15,"-34"-246"-15,52 317 0,-35-106 0,35 88 16,-17-105-16,0-1 15,17 36-15,-18-71 16,36 18-16,-35-35 16,17 0-16,-17-1 15,35 1 1</inkml:trace>
  <inkml:trace contextRef="#ctx0" brushRef="#br0">5239 10266 0,'-18'-18'16,"36"36"-16,-54-18 0,36 17 0,0 54 15,0-36-15,0 1 16,53 34-16,-35-35 16,17-17-16,1 0 15,-19-18-15,36 0 0,-35 0 16,-1-53 0,1 18-16,-18-18 15,0 17-15,0 19 16,0 34-1,18 54 1,-1-18-16,36 70 16,-53-70-16,18 71 15,0-89-15,-36 18 0,0 0 16,-17-18-16,17-35 16,-17 18-16,0-18 15,-36-36-15,18-17 16,18-17-1,17 17-15</inkml:trace>
  <inkml:trace contextRef="#ctx0" brushRef="#br0">5644 9666 0,'0'53'15,"0"-106"-15,0 159 0,0-71 0,18 36 16,0-36-16,17 36 16,-17-54-16,35 36 15,-36-53 1,36 18-16</inkml:trace>
  <inkml:trace contextRef="#ctx0" brushRef="#br0">5909 9843 0,'0'0'15,"18"35"-15,-18 0 0,0-17 0,17-1 16,1 19-1,-18-19-15,18 19 16,-18-19-16,17-17 16</inkml:trace>
  <inkml:trace contextRef="#ctx0" brushRef="#br0">6050 9596 0,'0'0'16,"53"70"-16,-18-35 0,18 54 16,-35-36-16,17 35 15,-17-53 1,-18 0-16,0-17 0,-35 35 16,17-36-16,0 1 15</inkml:trace>
  <inkml:trace contextRef="#ctx0" brushRef="#br0">7444 10125 0,'0'0'0,"-18"53"16,0 0-16,18 52 16,0-69-1,36 52-15,-1-53 16,18-17-16,17-18 15,-34-18-15,-1-35 16,-17 36-16,-18-19 16,0 1-1,0 17-15,0 36 16,17 17 0,1 18-16,-1 0 0,19 53 15,-36-35-15,0-19 0,0 54 16,-18-18-1,-17-70-15,0 17 16,17-35-16,-53-35 16,36 0-16,0-36 15,17 18-15,1-70 16</inkml:trace>
  <inkml:trace contextRef="#ctx0" brushRef="#br0">7885 9737 0,'0'0'16,"-18"70"-16,18 18 16,0-52-16,35 34 15,1-34-15,16-1 16,-16-35-16,-1 0 15,18-18-15</inkml:trace>
  <inkml:trace contextRef="#ctx0" brushRef="#br0">8114 9737 0,'0'0'15,"35"17"-15,-17 1 0,-1 35 16,1-18-16,-18 18 15,0-35-15,0 17 16,-18-17 0,36-18-1,0 0-15,17 0 16,-17-18-16,-1 18 16</inkml:trace>
  <inkml:trace contextRef="#ctx0" brushRef="#br0">8290 9666 0,'18'18'15,"17"17"1,0-17-16,36 35 16,-36-36-16,1 54 15,-19-36-15,-17 0 0,-35 18 16,17-17-16,1-19 15,-36 18-15</inkml:trace>
  <inkml:trace contextRef="#ctx0" brushRef="#br0">9507 10266 0,'-35'17'0,"0"19"16,17-19-16,1 72 15,17-54-15,35 53 16,-18-53-16,54 18 15,-36-35-15,53-18 16,-35 0-16,36-35 16,-36-1-16,-36 19 15,1-19-15,-1 1 16,1-18-16,-18 18 16,-18 0-16,1 35 15,17 17 1,17 1-16,-17 35 0,18 0 15,35 53 1,-18-53-16,1 52 16,-19-52-16,1 0 0,-18 18 15,-35-36 1,17-17-16,-17-1 0,-54-17 16,37-17-16,-1 17 15,-18-53 1,0 0-1,54 0-15,17 0 0</inkml:trace>
  <inkml:trace contextRef="#ctx0" brushRef="#br0">10125 9684 0,'0'0'0,"-18"0"15,0 17 1,1 19-16,17 34 16,35 1-1,-17-36-15,35 18 16,-36-18-16,54-17 16,-36 0-16,18-18 15,-35-18-15,17 0 16,-17 18-16</inkml:trace>
  <inkml:trace contextRef="#ctx0" brushRef="#br0">10389 9666 0,'53'-18'16,"-106"36"-16,124-36 0,-53 18 15,-1 0-15,1 0 0,-1 0 16,-17 18 0,0 0-16,0 17 15,0-17-15,0 17 16,0-17-16,0-1 16,18-17-1,-36 0 16,1 36-31,17-19 16,-18 1-16,1-1 16,17 19-1</inkml:trace>
  <inkml:trace contextRef="#ctx0" brushRef="#br0">10601 9631 0,'0'0'16,"71"53"-16,-36-36 15,0 1-15,18 35 16,-18-18-16,-17-17 0,-18 17 15,0 0-15,0 1 0,-18 52 16,1-35-16,-1 35 16,18-53-16</inkml:trace>
  <inkml:trace contextRef="#ctx0" brushRef="#br0">11677 10195 0,'18'0'16,"-1"0"-1,54 0 1,-36-17-16</inkml:trace>
  <inkml:trace contextRef="#ctx0" brushRef="#br0">12171 10231 0,'35'0'16,"-70"0"-16,88 0 15,-18-18 1</inkml:trace>
  <inkml:trace contextRef="#ctx0" brushRef="#br0">12612 10195 0,'0'-17'16,"0"-1"-16</inkml:trace>
  <inkml:trace contextRef="#ctx0" brushRef="#br0">26529 10548 0,'-18'-18'16,"36"18"-16,0-17 15,-1-1-15,36 1 16,-18 17-16</inkml:trace>
  <inkml:trace contextRef="#ctx0" brushRef="#br0">27058 10566 0,'18'0'0</inkml:trace>
  <inkml:trace contextRef="#ctx0" brushRef="#br0">27340 10619 0,'36'0'16,"-72"0"-16,107-18 15,-36 18-15,-17 0 16</inkml:trace>
  <inkml:trace contextRef="#ctx0" brushRef="#br0">28469 10231 0,'0'0'15,"18"17"17,52 54-17,-34-18-15,17 0 16,52 35-16,-52-35 15,0-18-15,0 0 0,0 1 16,-18-1-16,1-18 0,-1 19 16,-17-36-16,-18 17 15,-18-34 1</inkml:trace>
  <inkml:trace contextRef="#ctx0" brushRef="#br0">28469 10301 0,'0'-18'16,"0"1"0,0 34 62,18 36-63,-1 0-15,1-17 16,17-1-16,18 18 0,0-18 0,0 0 16,53 18-16,-71-17 15,18-19-15,18 1 16,-18-18-1,-36 0-15,1-35 16,-18 17-16,0-53 16,0 36-16,0 0 15,-18-36 1,1-17-16,-1 17 16,18 54-16,-18-1 15,18 36 1,18 52-1,0-17-15,17 88 16,0-70-16,-17 0 16,-1-19-16,1 19 0,17 52 15,-35-70-15,-17 36 16,17-54-16,-53 0 16,35-17-16,-52-36 15,34 18-15,-34-35 16,35 0-1,-36-18-15,36 35 16,-1-35-16,19 18 16,-19-18-16</inkml:trace>
  <inkml:trace contextRef="#ctx0" brushRef="#br0">29333 9701 0,'0'0'0,"-17"0"0,-1 0 15,1 18 1,-1 17-16,0 36 16,18-18-16,18 0 0,0 35 15,17-35 1,18 17-16,-36-34 0,54 17 16,-53-36-1,17-17-15,-17-17 16,-18-36-1</inkml:trace>
  <inkml:trace contextRef="#ctx0" brushRef="#br0">29545 10037 0,'0'52'16,"0"-104"-16,0 140 0,18-71 15,-18 1-15,0 0 0,0-1 16,0-34-1,0-19 1,0 19-16,0-19 0,17-16 16,1 34-16,0-17 15,-1 17-15,19 18 16,-36 18 0,0 35-1,0-36-15,0 1 16,0-1-16,17-17 31,19-35-15,-19 18-16,36-19 15,-35 19-15,17-1 16,-17 18-16,-1 0 0,1 18 16,-18-1-16,0 19 15,0-1-15,0 0 16,0-17-1,18 17-15,-18-17 16,17-1-16</inkml:trace>
  <inkml:trace contextRef="#ctx0" brushRef="#br0">29986 9754 0,'18'18'16,"17"35"-16,18 0 16,-18 0-16,-17-18 15,17 53 1,-35 0-16,0-35 15,-17 0-15,-1-18 16,0 1-16,1-36 16</inkml:trace>
  <inkml:trace contextRef="#ctx0" brushRef="#br0">30251 9860 0,'0'0'16,"0"-17"0,35 17-1,-17 0-15,-1-18 0,54 18 16,-54 0-16,19 0 15,34 0-15,-34 18 16,-1-18 0,-35 17-16,0 1 15,0-1-15,0 36 16,-18-17-16,36 69 16,-1-34-16,19 52 15,-19-70-15,1 18 16,-18 0-16,18 70 15,-18-88-15,0 70 0,0-70 16,0 0-16,-18-18 16,18 18-16,0-35 15,-18-18-15,1 0 16,-19-18 0,19 0-16,-36-17 15,18 17-15,-1 18 16,-17 0-16,-52 0 15,52 18-15,-53 17 16</inkml:trace>
  <inkml:trace contextRef="#ctx0" brushRef="#br0">1341 6703 0,'0'0'0,"-18"17"0,0 36 16,18-17-16,0 17 16,0-18-16,0 18 0,18 0 15,17 35-15,-17-35 16,-1-18-16,1 0 0,17 1 15,36 17 1,-53-36-16,17-17 0,-17 0 16</inkml:trace>
  <inkml:trace contextRef="#ctx0" brushRef="#br0">1640 6862 0,'36'70'16,"-72"-140"-16,72 175 0,-19-52 15,-17-17-15,0 16 0,18-34 16,-18 17-16,18 1 16,-18-19-16,0-34 31,0-54-16,0 36-15,17-53 16,1 52-16,17-34 16,-17 52-16,-1 1 15,1 17-15,0 35 16,-1-18-16,-17 54 16,18-36-16,-18 36 15,0-36-15,0 18 16,18-35-16,-1 17 15,-17-17-15</inkml:trace>
  <inkml:trace contextRef="#ctx0" brushRef="#br0">2117 7126 0,'17'18'16,"1"-18"-16,0 17 15,-1 1-15,19 17 16,-19-17-16,1 0 16,-1-1-1</inkml:trace>
  <inkml:trace contextRef="#ctx0" brushRef="#br0">2275 7161 0,'0'0'0,"-17"36"16,-1-19-16,-17 19 15,17-19-15,1 19 16,17-19-16</inkml:trace>
  <inkml:trace contextRef="#ctx0" brushRef="#br0">2469 7250 0,'-35'35'16,"0"0"-16,17-17 15,1-1-15,-1 1 16,18 17-16,-18-17 0,18 0 15</inkml:trace>
  <inkml:trace contextRef="#ctx0" brushRef="#br0">2575 7003 0,'0'0'16,"18"53"-16,-18-18 0,0 18 16,0-18-1,0 18-15,0-35 16,0-36 0,18-35-1,-1 18-15,-17-1 16,18 19-16,-1-18 0,1 17 15,0-17 1,-1 35-16,1 35 16,-18-17-16,18 34 15,-18-16-15,0 17 16,17-36-16,1 1 16,0-18-1,-1-35 1,1 17-16,-18 0 15,18 1-15,-1-19 0,1 19 0,-1 17 16,-17-18-16,18 18 16,-18 35-1,0-17-15,18 17 16,-18-17-16,17 0 0,1-1 16,0 1-1,-18 0-15</inkml:trace>
  <inkml:trace contextRef="#ctx0" brushRef="#br0">3052 6685 0,'88'35'0,"-176"-70"0,211 106 15,-70-36-15,17 36 16,-34-19-16,-19 1 16,19 71-16,-36-71 15,0 53-15,-18-53 16,-17 35-16,-1-53 16</inkml:trace>
  <inkml:trace contextRef="#ctx0" brushRef="#br0">1817 11042 0,'-18'-18'16,"1"36"-16,-1 17 15,0 18-15,1 0 16,17 141 0,17-88-1,19 0 1,-1-71-16,0 0 0,18 1 15,-18-36-15,36 17 16</inkml:trace>
  <inkml:trace contextRef="#ctx0" brushRef="#br0">2223 11024 0,'0'18'16,"17"17"0,-17 1-16,18 16 15,-1 1-15,-17 0 0,18 0 0,0-18 16,-1 54-16,-17-54 15,18 18 1,0-18-16,-18-17 0,17-1 16,-17 1-1</inkml:trace>
  <inkml:trace contextRef="#ctx0" brushRef="#br0">2699 11430 0,'17'18'0,"-34"-36"0,34 53 16,-34 18-16,17-18 15,-36 36 1,19-36-16,-18-17 0,17 17 16,-17 1-16,17-19 15</inkml:trace>
  <inkml:trace contextRef="#ctx0" brushRef="#br0">2928 11307 0,'18'88'15,"-18"-53"-15,0 36 16,17-54 0,-17 18-16,18 1 15,-18-19-15,0-34 32,18-19-32,-18 1 15,0 0-15,17 0 0,-17 17 16,18-35-16,0 53 15,-1 18 1,-17 17 0,0 18-16,0-35 15,0-1-15,18 1 0,-1-18 16,1-18 0,0 1-1,-1-1-15,1-17 16,0 35-16,-18-18 15,17 18-15,1 18 0,0-1 16,-1 1-16,-17 17 16,18-17-16,-18 17 15,17-17-15,-17-1 0,18 1 16,0 0-16</inkml:trace>
  <inkml:trace contextRef="#ctx0" brushRef="#br0">3422 11060 0,'0'0'15,"53"35"-15,0 0 16,-18 0-16,-17 18 0,17-17 15,0 17-15,-17-1 0,17 37 16,-35 34 0,0-70-16,-17 53 15,-1-53-15,-53 53 16</inkml:trace>
  <inkml:trace contextRef="#ctx0" brushRef="#br0">4516 10530 0,'0'-17'32,"17"17"-17,-17-18 1,0 36 156,18-1-157,-18 1 1,0 0-16,0-1 16,0 1-16,0 0 0,0-1 15,17 1 1,1-18 0,0 0-1,-1 0-15,1 0 16,17 0-1,-17-18-15,17 18 0,1 0 16,-1 0 0,-18 0-16,1 0 0,0 0 15,-36 0 1,0 0 0</inkml:trace>
  <inkml:trace contextRef="#ctx0" brushRef="#br0">3898 14270 0,'0'0'0,"0"18"16,0 52-1,0 1-15,18-1 16,17 107-16,-35-89 16,35 71-16,-17-107 15,35 19 1,-35-71-16,35 0 15,-18-18-15,0-52 16,-17 17-16,17-18 16,-35 36-16,0 0 15,0 17-15,18 18 16,-1 35 0,-17-17-16,18 0 15,17 35-15,-17-36 0,35 19 16,-18-19-16,18-17 15,-35 0-15,34 0 16,-34-17-16,-18-19 16,0 1-16,0 0 15,-18-36-15,1 18 16,-36-35-16,35 35 16,-17 18-16,17 17 15,1 1-15,17-1 0,17 18 16,1 0-1</inkml:trace>
  <inkml:trace contextRef="#ctx0" brushRef="#br0">4657 14129 0,'0'0'0,"53"106"15,-18-36-15,0 1 0,0 105 16,1-88 0,-19 53-16,-17-105 15,18 34-15,-18-52 16,18 0-16,-18-36 16,0-35-1,17 18-15,-17-1 16,18-17-16,-18 36 15,18 17 1,-18 35 0,17-17-16,-17-1 0,18 36 15,-1-35-15,19 0 16,-19-1-16,19-34 16,-19 17-16,19-36 15,-36 19-15,0-1 16,0 0-1,-18 18-15,0 0 16,1 18-16,17 0 16,-18 52-16,36-34 15,-1 16-15,1-34 16,35 0-16,-18-18 16,-17 0-16,17-18 15,-35 0-15,18-17 16,-36 18-16,18-1 15,-35-35-15,35 35 16,-18 1-16,0-1 16,36 18 15,0 18-31,17-18 16,0 0-16,1 0 15,-19 0 1,-17-18-16,18 0 47,17 18-47,0 0 15,18 0-15,-17-17 16,17 17-16,-36-18 16,1 0-1,-18 1-15,-18-1 16</inkml:trace>
  <inkml:trace contextRef="#ctx0" brushRef="#br0">5415 14517 0,'0'17'0,"18"54"16,-1-36-16,36 71 16,-35-53-16,0 0 0,-18-18 15,35 53-15,-17-52 16,-1-1-1</inkml:trace>
  <inkml:trace contextRef="#ctx0" brushRef="#br0">7003 14693 0,'0'18'0,"0"-1"15,0 19 1,0-19-16,17 36 15,-17-35-15,18 0 16,-18-1-16,0-34 31,-35-19-31</inkml:trace>
  <inkml:trace contextRef="#ctx0" brushRef="#br0">7303 14376 0,'0'0'15,"52"-88"-15,-34 35 0,-18 17 0,0-17 16,0 0-16,-18 18 15,1 18-15,-18-1 16,17 18-16,0 0 16,1 18-16,-1 17 0,0 18 15,18 70-15,0-70 16,18 88-16,0-70 16,17 52-1,-17-87-15,-1-1 0,1 0 16,-18-17-16,0-1 0,-18-17 15,-17-17 1,17-1-16,-17-17 16,35 17-16,0 1 15,0-1-15,18 0 0,52-17 16,-35 17 0,36 1-16,-36 17 15,1-18-15,-1 18 16</inkml:trace>
  <inkml:trace contextRef="#ctx0" brushRef="#br0">6950 14446 0,'-18'-17'16,"36"17"-1,-18-18 1</inkml:trace>
  <inkml:trace contextRef="#ctx0" brushRef="#br0">9049 14411 0,'17'18'16,"-17"17"-16,18 0 15,0 0-15,-1 18 0,19-17 16,-19 34-16,1-35 16,0-17-1,-18-36 1,0-70-16,0 35 16,0 0-16,17-52 15,1 52-15,17 0 16,-17 35-16,17 18 15,-35 35-15,18 54 16,-18-36-16,0 35 16,0-71-16,0 19 15,0-19-15,0-34 16,35-19 0,-17 1-16,34 0 15,-34 0-15,17 17 16,-17 18-1,0 0-15,-1 18 16,-17-1-16,18 18 0,-18-17 16,18 35-16,-1-18 15,18 1 1,-35-19-16,18 1 0,0-18 16</inkml:trace>
  <inkml:trace contextRef="#ctx0" brushRef="#br0">9948 14305 0,'36'0'15,"-72"0"-15,107-17 0,-18 17 16,-18-18-16,18 18 15</inkml:trace>
  <inkml:trace contextRef="#ctx0" brushRef="#br0">10019 14464 0,'18'0'0,"34"18"15,-16-18-15,17 0 16,-18 0-16,18-18 0,-18 18 15</inkml:trace>
  <inkml:trace contextRef="#ctx0" brushRef="#br0">10918 14058 0,'0'0'15,"106"-35"-15,-35 17 16,-18 1-16,35-19 15,-53 36-15,-17-17 16,-36 34-16,-70 1 16,35 17-16,-53 1 15,53-1-15,-17 35 16,52-52-16,18 53 16,0-36-16,71 18 15,-18-36 1,53 19-16,-71-1 15,0-35-15,-17 18 0,-18-1 16,-18 19-16,-17-36 16,-36 17-1,18 1-15,0-18 0,18 17 16,0-17-16,-18 18 16,35 0-16,18-1 15</inkml:trace>
  <inkml:trace contextRef="#ctx0" brushRef="#br0">11553 14482 0,'0'0'0,"0"17"0,0 18 15,-17 1-15,-1-1 16,18-17-16,-17-1 15,-1 19-15</inkml:trace>
  <inkml:trace contextRef="#ctx0" brushRef="#br0">11836 14164 0,'-36'53'0,"72"-106"0,-89 141 16,35-35-16,36 18 15,-1-18-15,36 0 16,-35-36-16,53 1 16,-36-18-16,0 0 15,-17-18-15,17-17 16,-35 0-16,-18-1 15,1-17-15,-1 18 16,0 18-16,1-19 0,-1 19 16,36 17-1,17 0 1,0 0-16,36 17 16,-36-17-16,18 0 15,-18 0 1,-17 0-16,17 0 15,-35 18 1,-17 35 0,17-18-16,0 36 15,0-54-15,17 1 0,1 17 16,0-35-16,17 0 16,-17 0-16,-1 0 15,18-35-15,-17 17 16,0-35-1,-18 18-15,0 17 0,-36-34 16,19 34-16,-18 0 16,17 1-16,-35-1 15,35 18-15,1-18 16,34 36-16,19-18 16</inkml:trace>
  <inkml:trace contextRef="#ctx0" brushRef="#br0">12753 14146 0,'0'18'15,"-18"17"1,18 1-16,0 34 16,18-35-16,35 1 15,-36-19 1,19 1-16,34-18 15,1-18 1,-53 1-16,-1-1 0,1-17 16,-18 0-16,0-1 15,-35 19-15,17-1 0,-53-17 16,18 35-16,0 0 16,18 17-1,18 1-15,34 0 16,-17-1-16</inkml:trace>
  <inkml:trace contextRef="#ctx0" brushRef="#br0">13388 14358 0,'0'0'16,"0"53"-16,0-18 0,-53 1 15,35-1-15,-52 18 16,52-36-16,-17-17 16</inkml:trace>
  <inkml:trace contextRef="#ctx0" brushRef="#br0">13811 14076 0,'-17'0'16,"34"0"-16,-52 17 0,35 19 0,-18 34 15,18-17-15,18 53 16,0-71-16,-1 1 16,19-1-16,-1-17 0,-18-18 15,54 0-15,-53-18 16,17-17-1,-17 17-15,-18-17 0,0-1 16,0 1-16,-36-18 16,19 36-16,-19-36 15,19 53-15,17-18 16,17 18 0,36 0-1,-17 18-15,52-18 16,-53 0-16,53 0 15,-35 0-15,0 0 16,-35 0-16,-1 0 0,-17 17 16,0 1-16,-17 17 15,-1 36 1,0-18-16,18-18 16,0 0-16,36 1 15,-1-36-15,0 17 0,36-34 16,-36-1-1,0 0-15,1-35 16,-19-17-16,-17 52 16,-35-35-16,17 36 15,-52-19-15,35 19 16,-18-1-16,35 18 16,0 0-16,18-18 15,18 1-15,17 17 16</inkml:trace>
  <inkml:trace contextRef="#ctx0" brushRef="#br0">14817 14199 0,'0'0'0,"-18"36"16,0-19 0,18 36-16,0-18 15,36 36 1,-19-36-16,1-17 0,17 0 15,18-18-15,-18 0 16,1-18-16,-19 0 16,19-17-16,-36 17 15,0 1-15,-18-1 0,-17-17 16,-1 17-16,-16 1 16,34-1-1,0-17-15</inkml:trace>
  <inkml:trace contextRef="#ctx0" brushRef="#br0">15222 13899 0,'71'-17'16,"-142"34"-16,177-34 0,-71 17 0,18 17 15,0 19-15,-35-1 16,0 18-16,-18-18 16,-18 36-16,0-54 15,18 1-15,-17 17 16,17-17-16,-18 0 0,18 17 16,0-17-16,0-1 15</inkml:trace>
  <inkml:trace contextRef="#ctx0" brushRef="#br0">15558 14482 0,'0'0'0,"0"17"32,-18-17-32</inkml:trace>
  <inkml:trace contextRef="#ctx0" brushRef="#br0">8855 15716 0,'17'36'15,"-17"-1"-15,18 0 16,-18 71 0,0-53-16,0 0 0,-18 35 15,1-70-15,17-1 16,-18-34 0,18-54-16,0 36 15,18-53-15,-18 35 16,53-18-16,-36 53 15,1 18-15,0 0 16,-1 0-16,1 53 16,-1-17-16,-17 34 15,0-35-15,0 1 16,0-19-16,0 1 0,0-36 31,36-17-31,-1 0 16,-17 0-16,17-36 15,-17 53-15,-18 1 0,17 17 16,-17 35 0,0-17-16,0 17 15,0 35 1,0-34-16,18 17 0,-18-36 16,18 19-16,-18-19 0,17 1 15,1-18-15,-1 0 16,1-18-16</inkml:trace>
  <inkml:trace contextRef="#ctx0" brushRef="#br0">9331 15928 0,'35'35'16,"-17"0"-16,0-17 16,-1 17-16,1 1 15,-1-1-15,1 0 0,0 1 16,-18-19-16,17-17 15,-17-17-15</inkml:trace>
  <inkml:trace contextRef="#ctx0" brushRef="#br0">9313 15522 0,'18'0'15,"-36"0"-15,54 0 0,-19 0 16</inkml:trace>
  <inkml:trace contextRef="#ctx0" brushRef="#br0">9596 15946 0,'17'52'16,"-34"-104"-16,34 140 0,-17-53 15,0 36-15,0-54 16,0 1-16,0 0 16,0-71-1,0 17-15,0 1 16,18-36 0,-1 36-16,19 0 15,-19 17-15,19-17 16,-19 35-16,19 18 15,-36-1-15,17 19 0,-17-1 16,0 0-16,0-17 16,18-1-16,-18 1 15,35 17-15,-17-35 16</inkml:trace>
  <inkml:trace contextRef="#ctx0" brushRef="#br0">10089 15946 0,'36'0'0,"-19"0"16,1 0-16,0 0 16,-1-18-1,1 18-15</inkml:trace>
  <inkml:trace contextRef="#ctx0" brushRef="#br0">9931 15928 0,'0'18'31,"17"34"-15,-17-34-16,0 17 16,18 18-16,-18-17 15,0-19-15,18 1 0,-18 0 16</inkml:trace>
  <inkml:trace contextRef="#ctx0" brushRef="#br0">9825 15628 0,'18'0'15,"-1"18"-15,1-18 16,-1 0-16</inkml:trace>
  <inkml:trace contextRef="#ctx0" brushRef="#br0">10354 15416 0,'0'18'16,"35"53"-1,1-18 1,-1 88-16,-17-71 16,-1 71-16,-17-88 15,0 18-15,-17-54 16,-1 1-16,0-18 16,18-18-16,0 1 15,0-1-15,36-70 16,-1 53-16,35-1 15,-34 19-15,34 17 16,-52 0-16,17 53 16,-35-36-16,-18 54 15,1-54-15,-54 36 16,54-17-16,-36-19 16,35 1-16</inkml:trace>
  <inkml:trace contextRef="#ctx0" brushRef="#br0">10830 15857 0,'-17'53'15,"34"-106"-15,-52 142 0,17-1 16,18-53-16,18 36 15,0-36-15,52-17 16,-35-18-16,18-18 16,-17 0-16,-1-17 15,-35 0-15,0 17 16,0 0-16,0-17 0,-35 0 16,17 17-16,-17 1 15,35-1-15,0 36 31,35 17-15,-17 0-16,-1-17 0,1-1 16,35 1-16,-35 0 15,-1-18-15,1 17 0,-18-34 16,0-1 0,-18 18-1,1-53-15,17 35 16,0 1-16,0-36 15,0 35-15,17 1 16,1-1-16,-1 18 0,36-18 16,-35 18-16,53-17 15,-36 17-15,18-18 16,-36 18-16,1 0 16,-18-18-16,-18 18 31,-17-35-31,17 35 0,1-17 15,-1-19-15</inkml:trace>
  <inkml:trace contextRef="#ctx0" brushRef="#br0">11271 15558 0,'0'0'0,"0"70"16,0-17-16,18 0 0,-18 0 15,0 0-15,0 0 16,18 35-16,-1-53 15,1 0-15,-1 1 16</inkml:trace>
  <inkml:trace contextRef="#ctx0" brushRef="#br0">11624 15857 0,'-35'18'16,"70"-36"-16,-88 36 0,35 0 0,1-1 15,-1 1-15,18 0 16,18 17-16,-1-18 0,1 1 16,0 0-16,17-1 0,-17-17 15,35 18-15,-18 0 16,0-18 0,-17 0-16,-1 0 15,-17-18-15,18 18 16</inkml:trace>
  <inkml:trace contextRef="#ctx0" brushRef="#br0">11853 15540 0,'0'141'16,"0"-282"-16,0 335 0,18-124 15,-18 36-15,0-70 16,18 34-16,-18-52 15,17-18 1,-17-18-16,18 0 16,0-17-16,-18 18 0,17-19 15,1 1-15,-1 0 16,1 35-16,0 17 16,-18 1-16,17 17 15,-17 1-15,0-1 0,18 35 16,0-34-1,-1 17-15,-17-36 16,0 1-16</inkml:trace>
  <inkml:trace contextRef="#ctx0" brushRef="#br0">12241 15981 0,'0'0'15,"18"17"-15,0-17 0,-18 18 16,53-18-16,-36 0 16,1 0-16,0-18 15,-1 1-15,1 17 0,-1-18 0,-17 1 16,0-1-16,-17-17 16,17 17-16,-18 18 15,-17-18-15,17 18 0,-17 0 0,0 18 16,35 0-1,-18 17-15,36 0 16,-1-17-16,1-1 16,17-17-16,1 18 0,-1-18 0,0 0 15,36 0 1,-36 0-16,0-18 16,0 1-16,-17-1 15,0 1-15,-1 17 16,1 0-16,0 17 15,-1 18-15,-17-17 16,0 17-16,0-17 0,0 35 16,-17-35-16,-19 17 15,19-35-15,-19 18 16,19-18-16,-18 0 0,-18-18 16,35 0-16,-17-17 15,17 17 1</inkml:trace>
  <inkml:trace contextRef="#ctx0" brushRef="#br0">14111 15875 0,'0'-18'16,"0"1"0,-18-1-1,1 18-15,-1 0 16,1 0-16,-1 0 16,0 18-16,1-1 0,17 1 0,0 0 15,-18 35-15,18-36 16,18 1-16,17 17 15,0-17 1,0-18-16,-17 0 0,0 0 16,17 0-16,-17 0 15,-18-18-15,-18 0 16,0-17 0,1 18-16,-1-1 15,0 0-15,1 1 0,-1 17 16,1-18-16,-1 18 0,36 0 15,-18-18 1</inkml:trace>
  <inkml:trace contextRef="#ctx0" brushRef="#br0">14411 15505 0,'-35'-71'15,"70"142"-15,-88-160 0,35 72 0,1 17 16,-1-18-16,18 36 16,0 35-16,0-18 15,0 18-15,18 88 16,-1-70-16,19 70 16,-19-88-16,-17-18 15,18 35-15,0-70 16,-18 18-16</inkml:trace>
  <inkml:trace contextRef="#ctx0" brushRef="#br0">14323 15787 0,'0'0'15,"70"0"-15,-52 0 0,17 0 16,-17 0-16,0 0 0,-1 0 15</inkml:trace>
  <inkml:trace contextRef="#ctx0" brushRef="#br0">15663 15416 0,'0'18'31,"18"53"-15,0-18-16,-1-1 0,1 54 15,0-53-15,-18 0 16,17-18-16,-17 1 0,18-1 16,-18-17-16,0-1 0,17-17 15</inkml:trace>
  <inkml:trace contextRef="#ctx0" brushRef="#br0">15981 15840 0,'17'0'15,"-34"0"-15,52 17 16,-35 1-1,0 0-15,-18-1 16,1 1-16,17 0 16,-18-1-1,1-17-15,17 18 16</inkml:trace>
  <inkml:trace contextRef="#ctx0" brushRef="#br0">16210 15593 0,'0'0'15,"-35"17"-15,17 1 0,1 35 16,17-18-16,17 1 16,1-1-16,0 0 0,-1-17 15,18-1-15,1-17 16,17 0-16,-18 0 15,0-35-15,-35 17 16,0-17-16,0 0 16,-35-18-1,17 35-15,-17-35 16,35 36-16,-18-1 16,36 18-16,0-17 15,17 17-15,18 0 16,-18 0-16,-17 0 15,17 0-15,-17 17 0,17-17 16,-17 18-16,-18-1 16,0 1-16,0 0 15,0 17-15,0-17 0,0 17 16,0-17-16,0 17 0,17 18 16,-17-36-1,35 19-15,-17-36 16,35 17-16,-35-17 15,35-35-15,-36 17 16,1 18-16,-18-35 0,0 17 16,0-17-1,-18 18-15,-17-36 16,0 35-16,-18-17 16,35 17-16,-17-17 15,35 17-15,-18 18 16,36 0-1,-1 0-15</inkml:trace>
  <inkml:trace contextRef="#ctx0" brushRef="#br0">17057 15575 0,'-18'0'0,"18"35"16,-35 71-1,53-35 1,-18-36-16,17-17 16,18 17-16,18-17 15,-17-18-15,-1 0 16,0-18-16,0 0 0,1-35 15,-19 36-15,-17-54 16,-17 54-16,-36-54 16,18 53-16,-54 1 15,54 17-15,-18 0 16,0 17 0,18 1-16</inkml:trace>
  <inkml:trace contextRef="#ctx0" brushRef="#br0">18309 15804 0,'0'18'0,"35"-18"15,-17 0 1,35-18-16,-35 1 16,35-18-16,-36 17 15,-17-17-15,18 17 16,-18 0-16,-18 1 0,1-1 0,-1 18 15,-35 0 1,0 0-16,35 18 16,-17 17-16,0-17 0,17 52 15,18-35-15,18 18 16,17-17-16,53-19 16,-35 1-16,53-18 15,-71 0-15,54-18 16,-72 18-16,36-17 15,-53-1-15</inkml:trace>
  <inkml:trace contextRef="#ctx0" brushRef="#br0">18733 15787 0,'-18'0'16,"0"0"0,18 17-16,0 1 15,0 0-15,0-1 0,18 36 16,-18-35-1,18 0-15,17-1 0,-18-17 16,1 18 0,0-18-16,-18-18 15,0 1-15,0-19 16,0 19-16,0-1 16,-18 0-16,0 1 15,36 17 16,0 0-31,17 17 16,-17-17 0,-18 18-1,17-18-15,-34 18 16,34-1 15,-17 1-15,18-18-16,17 18 15,-17-18-15,17 0 16,0 0-16,-17 0 16,17-18-16,1-35 15,-19 18-15,1 17 16,-18-35-16,0 18 0,0-53 16,0 35-16,0-35 15,0 35-15,0 0 16,-18 35-16,18 36 15,0 70 1,18-17-16,-18-19 16,0 19-16,17 0 0,1 34 15,0-52 1,-1 0-16,1-35 16,-18-1-16,18-34 15,-1-18 1,1 17-16,17-17 15,-17 17 1,35 18-16,-36 0 16,19 35-16,-19-17 15,19 35-15,-36-36 16,17 1-16,-17 0 16,0-1-16</inkml:trace>
  <inkml:trace contextRef="#ctx0" brushRef="#br0">12612 5239 0,'0'17'16,"0"19"0,53 34-16,-18-34 15,36 69-15,-36-69 16,35 52 0,-34-71-16,-19 19 0,36-1 15,-35-35-15</inkml:trace>
  <inkml:trace contextRef="#ctx0" brushRef="#br0">12806 5380 0,'-53'106'0,"106"-212"0,-141 265 16,70-106-16,-17 35 15,35-53-15,0 0 16,17-17-16,1-18 16,0-18-16</inkml:trace>
  <inkml:trace contextRef="#ctx0" brushRef="#br0">13141 4815 0,'0'0'0,"0"89"16,0-36-16,18-18 0,-18 0 15,17 36 1,1-36-16,0-17 0,-1-1 0,1-17 15</inkml:trace>
  <inkml:trace contextRef="#ctx0" brushRef="#br0">13388 5027 0,'0'0'0,"-18"18"0,1-1 15,17 19 1,17-19 0,1 1-16,17-18 0,-17 0 15,-1 0-15,19 0 16,-19 0-16,-34-35 16,17 17-16,-36-17 15,19 35-15,-1-18 16,1 0-1,-1 1-15,18-1 16,35 18 0,0-17-16,18 17 15,-17-18-15,-1 18 16,-17 0-16,17 0 16,-35 18-1,0-1 1,0 18-1,-18-17-15,18 0 0,0 17 16,18-17 0,0-1-16,-1-17 15,1 18-15,-1-18 0,1 0 16,17-18-16,-35 1 16,0-1-16,0-17 15,0 17-15,-17 0 16,-19 1-16,19-1 0,-1 1 15,1 17 1,17-18-16,17 18 31</inkml:trace>
  <inkml:trace contextRef="#ctx0" brushRef="#br0">13882 4974 0,'0'18'16,"0"-1"0,0 36-16,0-35 15,35 17 1,-17-35-16,17 0 15,-17 0-15,-1-17 16,-17-1-16,18 0 0,-18 1 16,-18-1-16,1 0 15,-36 1 1,35 17-16,-35 0 16,36 0-16,-1 17 15</inkml:trace>
  <inkml:trace contextRef="#ctx0" brushRef="#br0">14411 4692 0,'0'0'0,"18"-18"0,-18-17 0,17 0 15,-17 17-15,18-17 16,-18 17 0,0 36 15,0 35-15,0 17-16,0 1 0,0 17 15,0 106-15,0-70 16,0-19-16,0 19 0,0-18 15,18-18-15,-1 88 16,-17-105-16,18 70 16,-1-88-16,1 35 15,-18-53-15,35 1 16,-35-1-16,18-35 16,-18 18-16,-18-18 15,1 0 1</inkml:trace>
  <inkml:trace contextRef="#ctx0" brushRef="#br0">13106 4780 0,'-18'0'0,"18"-17"16,-18 17-1,18 17-15,-35 18 16,35 1-16,-17-1 16,17 18-16,0 53 15,0-53-15,0 0 16,17-18-16,1 0 16,17 0-16,0-35 0,71 18 15,-71-36-15</inkml:trace>
  <inkml:trace contextRef="#ctx0" brushRef="#br0">14005 4798 0,'18'17'32,"0"19"-17,17-19 1,-18 1-16,19 53 16,-19-19-16,1-16 0,0-1 15,-18 53-15,0-53 16,-18 1-16,0-19 0,1 19 15,-1-19-15,0 1 16</inkml:trace>
  <inkml:trace contextRef="#ctx0" brushRef="#br0">14834 5362 0,'0'0'16,"0"18"-16,18 0 15,0 17-15,70 53 16,-35-35-16,70 35 16,-70-53-16,0 1 0,0-19 15,0 19-15,-18-19 0,18 18 16,-35-35-16</inkml:trace>
  <inkml:trace contextRef="#ctx0" brushRef="#br0">15152 5362 0,'0'0'0,"-18"0"0,1 36 16,-1-19-16,0 18 15,-17 18-15,0 36 16,17-54-16,0 35 16,36-34-16,0-1 15,17-35-15</inkml:trace>
  <inkml:trace contextRef="#ctx0" brushRef="#br0">15363 4851 0,'0'17'47,"0"54"-31,0-36-16,18 0 15,0 54-15,-18-54 16,35 18 0,-17-36-16,-1 1 0,1 0 15</inkml:trace>
  <inkml:trace contextRef="#ctx0" brushRef="#br0">15593 4992 0,'17'17'0,"-17"19"16,18-19-16,-18 1 15,0 0-15,0-1 16,0 1-16,0 0 16,18-18-16,-1 0 31,-17-18-15,18 18-16,-18-18 0,0 1 15,18 17 1,-18-18-1,-18 18 1,18-18 15</inkml:trace>
  <inkml:trace contextRef="#ctx0" brushRef="#br0">15822 4957 0,'0'17'47,"0"1"-32,0-1-15,0 19 0,0-19 16,18 1-16,-1 17 0,36-17 16,-35 0-16,17-18 15,-17 0-15,-1 0 16,-17-36 0,0 19-16,-17-19 15,-1 19-15,1-1 16,-1 0-16,0 18 15,1 0-15,-1 0 0,0 0 16</inkml:trace>
  <inkml:trace contextRef="#ctx0" brushRef="#br0">16087 5009 0,'0'0'0,"-18"0"16,36 18-1,-1 0 1,1-1-16,0-17 16,35 18-16,-36-18 15,1 0 1,-18-18-1,0 1-15,-18-1 0,1 0 16,-1 1 0,0-1-16,1 18 15</inkml:trace>
  <inkml:trace contextRef="#ctx0" brushRef="#br0">16387 4957 0,'0'-18'0,"0"36"15,0-1 1,17 1-1,-17 17-15,0-17 0,18 17 16,-18-17-16,17-1 16,1-17 15</inkml:trace>
  <inkml:trace contextRef="#ctx0" brushRef="#br0">16510 4763 0,'18'0'31,"-1"0"-31,1 17 0,17 1 16,18 52-1,-35-34-15,17-1 0,-17 18 16,17-18-16,-35 18 16,18-18-16,-18 36 15,-18-54-15,-17 36 16,17-35-16,-35 0 16</inkml:trace>
  <inkml:trace contextRef="#ctx0" brushRef="#br0">15487 4745 0,'0'-18'16,"18"1"-1,-18-1 1,-18 18 15,0 18-15,18-1-16,-17 1 0,-1 0 15,0 17-15,18-18 0,-17 19 16,17 34 0,0-34-16,0 34 15,17-35-15,19 54 16,-19-54-16,1-18 16,0 19-16,-1-19 0,1 19 15,-18-19-15,18 1 16,-1-18-16,18 0 15</inkml:trace>
  <inkml:trace contextRef="#ctx0" brushRef="#br0">17268 5662 0,'0'-18'16,"18"18"-1,0 0 1,-1-17-16,19-1 15</inkml:trace>
  <inkml:trace contextRef="#ctx0" brushRef="#br0">17727 5574 0,'18'18'16,"-1"-18"-16,1 0 15,35 0 1,-35 0-16</inkml:trace>
  <inkml:trace contextRef="#ctx0" brushRef="#br0">18080 5592 0,'0'0'0,"18"0"15,-1 0 1,-17-18-16,18 18 16,-18-18-1</inkml:trace>
  <inkml:trace contextRef="#ctx0" brushRef="#br0">18538 5433 0,'18'17'16,"0"1"-1,17 17-15,-17 1 0,70 52 16,-35-53-16,35 36 16,-35-36-16,-18-17 15,18 17-15,-53-18 16,18-17-16,-36 18 15,0-18-15</inkml:trace>
  <inkml:trace contextRef="#ctx0" brushRef="#br0">18927 5380 0,'0'0'15,"-36"53"-15,1 0 16,0 0-16,-1 0 0,19-1 16,-18 1-16,-36 53 15,53-71-15,1 36 16,17-53-16,17-18 16,19 0-16</inkml:trace>
  <inkml:trace contextRef="#ctx0" brushRef="#br0">19032 4886 0,'-17'18'16,"17"-1"0,-18 19-16,18-19 15,0 18-15,0 1 0,0-1 16,18 36-16,-1-54 16,19 18-16,-19-17 15,1 0-15,17-1 16,-17-17-16,-1 0 15,1-17-15</inkml:trace>
  <inkml:trace contextRef="#ctx0" brushRef="#br0">19226 4992 0,'0'0'0,"18"-18"0,0 18 15,35 0 1,-36 0-16,1 0 0,0 18 16,-1-1-16,-17 36 15,0-35-15,-17 35 16,17-35-16,-18-1 0,18 1 16,18-1 15,-1-17-31,1-17 15,-1 17-15,1 0 16,0 0-16,-1 0 16,1 0 46,-18-18-46,0 1 31,0-1-32,0 0 1,-18 18 0,36 0 15,-18-17-16,18 17-15,-36 0 79,18 17-79,0 1 31,0 17-31,0-17 15,0-1 1,18 1 0,-1 0-16,1-18 15,0 0 1,-1-18-16,1 0 16,-1 1-1,-17-1 1,0 1-16,0-1 15,-17 0-15,-1 1 16,1 17-16,17-18 31,17 18 16,1 0-16,17 0-31,-17 0 16,-1 0-16,1 0 0,35 0 16,-35 0-1,-1 18-15,1-18 16,-18 17-16,0 1 16,0 0-16,0-1 15,0 1 1,17-18-16,1 0 15,0 0 1,-1-18 0,-17 1-16,18 17 15,-18-18-15,0 0 16,-35 1-16,35-1 16,-36 0-16,19 1 15,-1-1-15,1 18 16,17 18 15,17-18-31,18 17 16</inkml:trace>
  <inkml:trace contextRef="#ctx0" brushRef="#br0">19985 5027 0,'0'0'0,"-18"0"16,18 18 0,0-1-1,0 1-15,18 0 0,0-1 16,17 1-16,-18 0 16,19-18-16,-19 0 15,1-18-15,-18 0 16,0-17-1,-18 35-15,1-18 16,-1 1-16,-17-1 16,0 18-16,17 0 15,0 0-15</inkml:trace>
  <inkml:trace contextRef="#ctx0" brushRef="#br0">20161 4886 0,'-17'-18'0,"34"36"0,-52-36 16,53 18-1,17 36 1,-17-19-16,17 19 0,18 16 16,-18-16-16,0 17 15,-17-36-15,-18 19 16,0-19-16,-18 1 15,-35 17 1,-17-17-16,52-18 0,1 0 16</inkml:trace>
  <inkml:trace contextRef="#ctx0" brushRef="#br0">20743 4674 0,'0'0'0,"0"18"15,0 53 1,0-19-16,18 19 0,0 70 15,-1-53-15,-17 89 16,0-89 0,18 53-16,0-88 15,-1 53-15,1-71 16,-1 18-16,-17-35 16,18-1-16,-18 1 15</inkml:trace>
  <inkml:trace contextRef="#ctx0" brushRef="#br0">21696 5433 0,'-18'0'0,"36"0"31,-1 0-15,36 0-1</inkml:trace>
  <inkml:trace contextRef="#ctx0" brushRef="#br0">22243 5486 0,'17'0'15,"1"-18"-15,0 18 0,17-18 16</inkml:trace>
  <inkml:trace contextRef="#ctx0" brushRef="#br0">22631 5486 0,'0'-18'15,"17"18"1,1 0 0,0-18-16</inkml:trace>
  <inkml:trace contextRef="#ctx0" brushRef="#br0">22842 5486 0</inkml:trace>
  <inkml:trace contextRef="#ctx0" brushRef="#br0">25753 4745 0,'0'-18'0,"0"36"31,17 52-15,1-17-1,0 18-15,-1 17 0,1 106 16,-18-88-16,0 17 16,0-17-16,0-18 0,0 89 15,-18-107-15,36 19 16,-18-54-16,18 0 16,-1-35-16</inkml:trace>
  <inkml:trace contextRef="#ctx0" brushRef="#br0">5009 6368 0,'-17'0'16,"-1"0"15,1 0-16,17 17 1,-18 1 0,18 17-16,-18 0 15,18-17-15,0 0 16,0-1-16,18 1 0,-18 0 16,18-1-16,-1-17 15,1 18-15,-1-18 0,1 18 16,0-18-16,35 17 15,-36 1-15,54-18 16,-36 0-16,18 0 16,-18 18-16,54-18 15,-54 0-15,53 0 16,-35 0-16,53 17 16,-53-17-16,0-17 15,35 17-15,-35 0 16,0-18-16,0 18 15,-1 0-15,-16-18 0,87 18 16,-70-17-16,88-1 16,-70 18-16,70-35 15,-53 35-15,0-18 16,-17 0-16,17 18 0,71-17 16,-89 17-16,89 0 15,-71 0-15,89-18 16,-89 18-1,106-18-15,-18 18 16,-17 0 0,-106 0-16,17 0 15,1 0-15,53 18 16,-72-18-16,54 18 16,-70-18-16,-1 0 0,35 17 15,-34-17-15,34 0 16,-52 18-16,35 0 15,-36-18 1,1 0-16,0 0 0,-18 17 16,17-17-16,1 18 31,-18 0-15,0-1-16,0 1 0,0 0 15,0-1 1,0 18-16,0-17 15,0 17-15,0 1 16,0-19-16,0 19 16,0-19-16,-18-17 0,18 18 15,0-1 1,-17-17 0,17-17 15,-18-1-31,18 1 15,18 17 1,-18-36-16,17 1 16,-17 17-16,18-17 15,-18 17-15,0 1 16,18-1-16,-1 1 31,1 17-31,0 0 16,-1-18-16,1 0 15,-1 18-15,1 0 0,0-17 16,-1 17-16,19-18 16,-19 18-1,1 0-15,17 0 16,-17 0-16,35 0 16,-36 0-16,19 0 15,-1 0-15,18 0 16,-36 0-16,54 0 15,-53 0-15,52 0 16,-34 0-16,16 0 16,-34 18-16,35-18 15,-18 17-15,18 1 16,-18-18-16,18 0 16,0 0-16,18 18 15,-36-18 1,0 0-16,1 0 0,17 0 15,35 17-15,-35-17 16,53 18-16,-54-18 16,1 0-16,0 0 0,53 0 15,-53 17 1,35-17-16,-35 0 16,35 18-16,-52-18 15,69 18 1,-52-18-16,0 17 0,71-17 15,-54 0-15,1 0 16,70-17-16,-70 17 16,-1-18-16,89 18 15,-106 0-15,88 0 16,-71 0-16,1 0 0,-18 0 16,70 0-1,-52 0-15,52 0 16,-70 0-16,71 0 15,-54 0-15,-17 0 0,0 0 16,71-18 0,-71 18-16,-1-17 0,54-1 15,-70 18-15,-19-17 16,19-1-16,-36 0 16,0 1-16,0-1 0,0 0 15,0 1-15,17 17 16,1-36-1,17 1-15,-17 17 16,-18 1-16,17-1 16,-52 1-1,0-1-15</inkml:trace>
  <inkml:trace contextRef="#ctx0" brushRef="#br0">8467 7497 0,'-18'0'16,"36"0"15,-1 17-31,1 18 16,35 18-16,-18-17 15,-17 17-15,52 35 16,-17-53-16,18 53 15,-18-52-15,35 16 16,-53-34-16,18 0 16,-18-1-16,-17-17 15,0 0 1,-36 0 15,0-17-31</inkml:trace>
  <inkml:trace contextRef="#ctx0" brushRef="#br0">8978 7426 0,'-17'0'16,"-1"18"-16,-35 52 15,18-35-15,-36 107 16,18-54 0,-17 53-16,34-71 15,-16 19-15,34-54 16,18 18-16,0-36 15,0 1-15</inkml:trace>
  <inkml:trace contextRef="#ctx0" brushRef="#br0">9560 7091 0,'0'0'0,"0"-18"15,0 1-15,0-1 16,0 0 0,0 1-1,-17 17-15,-1-18 16,18 0-16,-18 18 16,1 0-16,-19 18 15,19-18-15,-18 18 16,17-1-16,0-17 15,1 36-15,17-19 16,-18 1 0,18-1-16,-18 1 15,18 0-15,0-1 16,0 1 0,0 0-1,-17-18-15,-1 17 16,36-17 46,-1 0-62,-17-17 16,18 17-16,0 0 16,-1 0-16,-17 17 31,0 1-16,0 0 17,0-1-1,-17-17-15,17 18-16,-18-18 15,18 18 1,18-36 124,-36 18-61,18 18-48,0-36 31,18 18-15,-18-18-31,17 18-1,1 0 1,-18 18 31,0 0-16,18-1-31,-18 1 16,0-1 15,0 1-15,-18 0-1,18-1-15,0 1 32,0 0-17,0-1 16,18 1-31,-18 0 16,17-18 0,1 17-1,-1 1 1,1-18 0,0 0-1,-1 0-15,1 0 16</inkml:trace>
  <inkml:trace contextRef="#ctx0" brushRef="#br0">9737 7161 0,'0'-17'16,"0"34"15,0 1-15,0 0-16,0 17 15,17 18-15,-17-35 16,0 34 0,0-34-16,0 17 15,0-17-15,0 0 16,18-18-16,0-18 47</inkml:trace>
  <inkml:trace contextRef="#ctx0" brushRef="#br0">9895 7003 0,'18'0'16,"0"0"-1,-1 0 1,1 0-16,0 0 0,-1 0 0,1 0 15,0 0 1,-1 17-16,1 1 16,-18 0-16,0-1 15,17 1-15,-17-1 16,-17-17 0,17 18-16,0 0 15,0-1 1,0 1-16,0 0 15,0-1 1,0 1 0,0 0-1,0-1 17,0 1-17,0 0 1,0-1-16,0 1 0,17-1 15,-17 1-15,18 0 16,17-1-16,-35 1 16,36-18-16,-36 18 15,17-1-15,1-17 16,-18 18 0,18 0-16,-18-1 15,-18-17 1,18 18-16,-18-18 15,1 0-15,-19 17 16,19-17-16,-1 0 16,0 0-16,1 18 15,-1-18 1,18 18-16</inkml:trace>
  <inkml:trace contextRef="#ctx0" brushRef="#br0">14746 6491 0,'0'18'47,"0"-1"-31,0 1-16,0 17 15,0-17-15,0 35 16,0-35 0,18-1-16,-18 1 0,17 17 15,1-17-15,17 17 16,1-17-16,17-1 16,-1 1-16,37 0 15,-36-18 1,70 0-16,-35 0 15,71 0-15,-71 0 16,124-18-16,-89 0 16,107-17-16,-125 17 15,19 1-15,-18-1 16,0 0-16,70 1 16,-88-1-16,89 1 15,-107 17-15,89-18 16,-89 18-16,1-18 15,0 18-15,-1 0 0,54 0 16,-72 0-16,72 0 16,-71 0-16,35 36 15,-53-36-15,36 35 16,-36-18-16,36 19 16,-36-19-16,18 19 15,-53-19 1,35 1-16,-35 0 15,0-36 17,0 0-17,0-17 1,18 17-16,-1 1 16,1-1-16,17 0 15,-17 18-15,53 0 16,-54 0-16,54 0 15,-18 0-15,53 0 16,-54 0-16,90 0 16,-72 0-16,71 0 15,-53 0-15,1 18 16,-1-18-16,0 0 0,106 18 16,-88-18-16,88 17 15,-124-17-15,54 18 16,-71-18-1,53-18-15,-71 18 16,88-17-16,-70-1 16,53 0-16,-53 1 15,18-18-15,-54 17 16,19-35 0,-36 18-16,-18-36 15,0 36-15,-17-18 16,17 35-16,-35-17 15,36 35-15,-18-18 16</inkml:trace>
  <inkml:trace contextRef="#ctx0" brushRef="#br0">17127 7461 0,'0'0'0,"-17"-17"0,17-1 0,-18 18 32,36 0-17,17 53-15,-17 0 16,70 53-16,-35-53 16,53 70-1,-71-70-15,18 0 0,70 70 16,-70-52-1,-18-36 1,-17-17-16,-18-1 16,0 1-16,-18-36 15</inkml:trace>
  <inkml:trace contextRef="#ctx0" brushRef="#br0">17674 7426 0,'-35'-18'16,"0"36"-16,-36 70 16,36-35-16,0 18 15,-54 105-15,54-88 16,-36 53-16,54-88 15,-36 35-15,53-70 16,-18 35 0,36-53-1</inkml:trace>
  <inkml:trace contextRef="#ctx0" brushRef="#br0">18221 7108 0,'0'-17'15,"-18"-1"1,18 1 0,-17 17-16,-1 0 15,0-18-15,1 18 16,-1 0-16,1 0 16,-19 18-16,19-18 15,-19 35-15,19-18 16,17 1-1,0 0 1,0-1-16,17 1 16,-17 0-16,18 17 15,-18-17-15,18-1 16,-18 1-16,0 0 16,0-1-16,-18-17 15,18 18 1,-18-18-16,1 17 15,-1-17 1,0 0-16,1 0 16,-1 0-16,0 0 15,36 0 32,-18-17 16,35 17-48,-17 0 1,0 0-16,-1 0 16,1 0-1,0 0 16,-1 17-15,-17 1 0,0 0-1,-17-1 1,17 1 0,-18 0-16,18-1 15,0 1 1,0 0-16,0-1 15,0 1 1,0-1-16,0 1 0,0 0 16,0-1-1,0 1 1,0 0 0,18-18-1,-1 17 1,1-17-1,0 0-15,-1 0 16,1 0-16,-1 0 31,-17-17 1</inkml:trace>
  <inkml:trace contextRef="#ctx0" brushRef="#br0">18292 7197 0,'0'-18'31,"17"18"-15,1 0-16,-1 0 0,1 0 16,0 0-16,17 0 15,-17 0-15,-1 35 16,-17-17-16,0 17 16,0-17-16,0 0 15,-17 17-15,-1-18 16,0 1-16,1-18 0,-1 18 15,-17-1 1,17-17-16,18 18 16,18-18-1,-1 18 1,1-18-16,0 0 0,-1 17 0,1-17 16,17 0-16,-17 0 15,0 0-15,-1 0 16,-17 18-1,18-18-15</inkml:trace>
  <inkml:trace contextRef="#ctx0" brushRef="#br0">18627 7073 0,'0'-17'15,"17"17"1,1-18-1,0 18-15,-1 0 16,1 0-16,17 18 16,-17-18-16,-1 17 15,-17 1-15,18-1 16,0-17-16,-18 18 31,0 0 0,0-1-15,17-17 0,-17 18-1,-17-18 1,-1 0 15,0 0 0,36 0 79,0 0-79,-1 0 0,1 0-15,-18 18 46,0-1-46,0 1 0,0 0 15,-18-18-15,18 17-1,-17-17 1,17 18-1,0 0 32,-18-18-31,18 17 15,18-17-15,-18 18-1,17-18 1,1 0 0,0 0-1,-1 0 1,1 0-16,0 0 16,-1 0-1,-17-18 63,-17 18-15,-1 0-48,0 0 1,1 0-16,-1 0 16,0 18-16,1-18 15,-1 17-15,0 1 16,1-18 0,17 18-16,-18-1 15,18 1 1,0 0-16,0-1 15,0 1-15,18 0 16,-18-1 0,17 1-16,-17-1 15,18 1 1,0 0-16,-18-1 16,17-17-16,-17 18 15,0 0 1,0-1 15,-17-17-15,-1 18-16,0-18 15,1 0 1,-1 0-16,-17-18 16,17 18-16,-35 18 15,36-18-15,-1 18 16</inkml:trace>
  <inkml:trace contextRef="#ctx0" brushRef="#br0">11677 14958 0,'18'0'110,"17"-18"-95,-17 18-15,70 0 16,-53 0-16,88-17 16,-52 17-16,88 0 15,-71 0-15,141 17 16,-105-17-16,158 0 16,-123-17-16,-1 17 15,19-18-15,-18 0 16,158 1-16,-176-1 15,89 0-15,-125 18 16,19 0-16,-107 18 16,1-18-16,-18 18 15</inkml:trace>
  <inkml:trace contextRef="#ctx0" brushRef="#br0">15928 16263 0,'0'-18'15,"18"18"1,34-17 0,1-1-16,0 1 15,18 17-15,17-18 0,18 18 16,0 0-16,0-18 16,-1 18-16,89 0 15,-105-17-15,-19 17 16,1 0-16,17 0 15</inkml:trace>
  <inkml:trace contextRef="#ctx0" brushRef="#br0">5239 15628 0,'0'18'0,"0"-36"0,17 36 15,36-36-15,-17 0 16,34-17-16,-17 0 15,-18 17-15,1 1 0,-19-1 16,1 0-16,-36 18 31,-17 18-31,-53 53 16,53-36-16,-18 0 0,-18 53 16,53-52-1,1-1-15,17 35 16,17-52-16,36 17 15,-17-35-15,17 18 16,-1-18-16,-16 0 0,52 18 16,-70-1-16,17 1 15,-35-1-15,-53 1 16,35 0 0,-52 17-16,52-17 15,-35-1-15,36 1 16,-1 0-16</inkml:trace>
  <inkml:trace contextRef="#ctx0" brushRef="#br0">5874 16087 0,'0'53'16,"0"-106"-16,-18 123 0,-17-17 15,35-35-15,-18 17 16</inkml:trace>
  <inkml:trace contextRef="#ctx0" brushRef="#br0">6191 15857 0,'-35'53'16,"70"-106"-16,-88 142 0,53-54 15,0 18-15,18-36 16,17 1-16,1 0 16,16-36-1,-34 18-15,0-18 0,-1 18 16,-17-17-16,0-1 15,-17 0-15,-36-17 16,35 18-16,-35-1 16,36 0-16,-1 18 15,0 0-15,18-17 16,36 17-16,-19-18 16,36 18-16,35-35 15,1 17 1,-54 18-16,35-18 15,-52 18-15,0 0 0,-1 18 16,1-18-16,-18 18 16,-18 17-16,1-17 15,-1 35-15,18-18 16,0 18-16,18-18 16,17 18-1,0-53-15,36 18 16,-36-36-16,18 0 15,-35 1-15,17-19 16,-35 19-16,0-36 16,-18 35-16,1-17 15,-1 0-15,-17 17 0,-18-35 16,18 18-16,-18 0 16,35 35-16,-17-18 15,52 36 1,1-18-1,0 17-15,17-17 0</inkml:trace>
  <inkml:trace contextRef="#ctx0" brushRef="#br0">7091 15804 0,'0'0'0,"-18"18"16,18 17-16,0 18 16,0-17-16,18 16 15,17-16 1,-17-19-16,52-17 16,-34 0-16,34-17 15,-35-19-15,1-34 16,-19 35-16,-17-1 15,-17-52-15,-19 53 16,-52-36-16,35 54 16,-70 17-16,70 17 15,-71 36-15</inkml:trace>
  <inkml:trace contextRef="#ctx0" brushRef="#br0">22437 7285 0,'17'0'15,"1"0"17</inkml:trace>
  <inkml:trace contextRef="#ctx0" brushRef="#br0">23195 7408 0,'0'0'0,"35"-17"16,-17 17-16,0-18 0</inkml:trace>
  <inkml:trace contextRef="#ctx0" brushRef="#br0">23618 7479 0,'0'-18'16,"0"36"-16,18-53 0,17 17 16,1 0-16</inkml:trace>
  <inkml:trace contextRef="#ctx0" brushRef="#br0">24024 7461 0,'18'-17'16,"-1"-1"0,-17 0-16</inkml:trace>
  <inkml:trace contextRef="#ctx0" brushRef="#br0">26035 6509 0,'0'0'0,"-18"-18"16,1 18-1,-1 18 1,18-1-16,0 1 16,18 35-16,17 0 15,-17-35-15,35 17 16,-36-18-16,18 1 16,1-18-16,-1 0 0,36 0 15,-18 0 1,-1 0-16,37 0 15,34 0 1,-70 0-16,18-18 0,-1 18 0,71 0 16,-70 0-16,70-17 15,-88 17 1,70 0-16,-70 0 16,35 0-16,-35 17 15,53-17-15,-71 0 16,54 0-1,-36-17-15,-36 17 0,18 0 16,1 17-16,-19-17 16,19 18-16,-19 0 15,1-1 1,-18 1-16,18-18 16,-18 18-1,0-1 1,17-17-1,-17-17 17,0-1-17,0 0 1,0 1 0,0-1-1,18 0 1,-1 18-1,1-17-15,17 17 16,-35-18-16,36 18 16,-19-17-16,19 17 15,-19 0-15,19 0 16,-19 0-16,1 0 16,17 0-16,-17 0 0,-1 0 15,54 0-15,-36 0 16,0 0-16,1 0 0,34 0 15,-34 0-15,-1 0 16,0 17-16,0-17 0,54 18 16,-36-18-1,70 0-15,-70 0 16,53 0-16,-53 0 16,35 17-1,-35-17-15,0 0 0,0 0 0,52 18 16,-34-18-1,52 0-15,-52 0 16,52 0-16,-52 0 16,35 0-16,-53 0 15,70 0-15,-70 0 16,53 0 0,-71-18-16,18 18 0,35-17 15,-52-1-15,-19 1 16,36-19-16,-35 19 15,-18-19-15,0 1 16,-35 0 0,17-1-16,0 36 0,-17-35 15,17 35-15</inkml:trace>
  <inkml:trace contextRef="#ctx0" brushRef="#br0">27411 7426 0,'0'-18'15,"-18"18"-15,36 0 47,-1 36-31,-17-1-16,53 18 15,-17 0-15,34 35 16,-17-53-16,53 71 16,-53-71-16,70 54 15,-70-54-15,35 18 16,-52-36-16,-1 1 15,-35 0-15,0-36 32,-35 0-17,-1 1-15,19-1 16</inkml:trace>
  <inkml:trace contextRef="#ctx0" brushRef="#br0">28028 7320 0,'0'0'15,"0"-17"-15,-17 34 16,-1 18-1,-35 54 1,35-36-16,-35 17 0,-35 106 16,35-87-16,0-1 15,18-35-15,-18 53 16,36-71-16,17 0 16,0-17-16,17 17 0,1-35 15,0-18-15</inkml:trace>
  <inkml:trace contextRef="#ctx0" brushRef="#br0">28522 7073 0,'0'-17'16,"0"-1"-1,-18 18 1,18-18-16,-17 18 15,-1 0-15,18-17 16,-35 17-16,17 17 16,1-17-16,-1 18 15,-17 0-15,17-18 16,18 35 0,0-18-16,0 19 15,0-19-15,0 19 16,18-19-16,-18 1 15,-18 17 1,18-17-16,-18 0 0,1-18 16,-18 17-1,17-17 1,18-17 0,18-1-1,-1 18 1,1 0-1,-1 0 1,1 18 0,0-18-1,-18 17 1,0 1 0,-18-18-16,0 35 15,18-17 1,-17-1-16,17 1 15,0 0-15,17-1 16,-17 1 0,18-18-16,17 35 15,-17-35-15,0 0 16,-1 0-16,1 18 16</inkml:trace>
  <inkml:trace contextRef="#ctx0" brushRef="#br0">28663 7161 0,'18'0'32,"17"-17"-17,-17 17-15,17 0 16,-17 0-16,-1 0 0,1 0 15,-18-18 1,-18 18 0</inkml:trace>
  <inkml:trace contextRef="#ctx0" brushRef="#br0">28663 7126 0,'0'18'15,"-17"17"1,17 0 0,0 1-16,0-19 15,0 1-15,35 0 16,-18-1-16,1 1 16,0-18-16,-1 17 0,1 19 15,0-19 1,-18 1-16,0 0 15,-18-18-15,0 17 16,-35-17 0,36 0-16,-18 0 15,-1-17-15,19 17 0,17-18 16,-18 18-16,18-18 16,18 18-16</inkml:trace>
  <inkml:trace contextRef="#ctx0" brushRef="#br0">29034 7267 0,'-18'0'16,"0"0"-16,1 0 15,-1 18 1,18 0-16,0 17 16,0-18-16,18 1 15,-1 0-15,36-1 16,-35 1-16,17-18 15,0 0-15,1 0 0,-19 0 0,36-18 16,-35 18 0,0-35-16,-18 17 15,-36-17-15,19 0 16,-36 17-16,35 1 16,-17 17-16,0-18 15,17 18 1,18 18-16</inkml:trace>
  <inkml:trace contextRef="#ctx0" brushRef="#br0">29386 7285 0,'0'-18'16,"18"1"0,-36 17 15,18 17-16,-17 1-15,17 17 16,0-17 0,0 35-16,17-36 15,19 1-15,-19 0 16,36-18 0,0-18-16,-35 18 0,17-35 15,-35 17-15,18-35 16,-36 36-1,-17-36-15,17 35 16,-35 0-16,36 1 16,-1 17-16,-17 0 15,35 35 1</inkml:trace>
  <inkml:trace contextRef="#ctx0" brushRef="#br0">29757 7250 0,'0'0'0,"-18"0"32,1 17-17,-1 19 1,18-19-16,0 1 16,0-1-16,18 1 0,-18 17 15,17-17-15,18 0 16,-17-18-16,17 0 15,-17 0-15,0 0 0,17-36 16,-35 19-16,0-19 16,0 1-16,-35 0 15,17 17-15,-17-17 16,17 35-16,-17 0 16</inkml:trace>
  <inkml:trace contextRef="#ctx0" brushRef="#br0">30021 7091 0,'18'0'31,"0"0"-16,-1 0-15,1 0 0,0 0 16,17 17 0,-17-17-16,-18 18 15,17-18-15,-17 18 16,-17-1-16,-1 1 16,-17 0-16,-1 17 15,36-17-15,-17-1 16,17 1-16,0 0 0,17 17 15,1-18-15,17 19 16,-17-36-16,35 35 16,-36-35-16,1 18 15,-36-1 17,1 1-32,-1 0 15,1-1-15,-1-17 0,18 18 16,0-1-16,18-17 31,-36 0 0,-17 0-31,-1 0 16,-17 18-16,18-18 16</inkml:trace>
  <inkml:trace contextRef="#ctx0" brushRef="#br0">28910 7532 0,'0'17'78,"-17"1"-62,-1 0-16,0 17 16,1-17-16</inkml:trace>
  <inkml:trace contextRef="#ctx0" brushRef="#br0">13935 9560 0,'0'18'16,"0"35"-1,0 0-15,17 88 16,1-53-16,-18 124 15,-18-89-15,18-17 16,-17 18-16,34 52 16,1-53-1,0-70-15,-1 0 0,1 0 16,-18-18-16</inkml:trace>
  <inkml:trace contextRef="#ctx0" brushRef="#br0">12859 10054 0,'0'-17'0,"-18"-1"16,0 36-1,18 52 1,0-35-16,36 54 16,-19-72-16,1 18 15,35 1-15,-35-36 16,35 0-16,-18-18 16,-18-17-1,1 17-15,-18-17 16,0 17-16,-18 18 15,18 18-15,0 17 16,0 0-16,0 1 0,0 52 16,18-53-16,-18 36 15,0-36 1,0-17-16,-18 17 16,1-17-16,-1-18 0,-35 0 15,18 0-15,0-18 16,17 0-16,-17 1 0,-18-36 15,18 18 1,35-1-16</inkml:trace>
  <inkml:trace contextRef="#ctx0" brushRef="#br0">12894 9507 0,'0'0'16,"0"18"0,0 17-16,0-17 15,0 17-15,0 53 16,0-52-16,0-1 0,18 0 15,-1 1-15,-17-1 16,36 0-16,-19-17 16,19-18-16,-19 0 15,1-36-15</inkml:trace>
  <inkml:trace contextRef="#ctx0" brushRef="#br0">13035 9631 0,'0'0'16,"18"35"-16,-1 18 15,-17-18-15,18 18 16,0-35-16,-1 17 16,1-17-16,-18-1 0,18-17 15,-1 0-15</inkml:trace>
  <inkml:trace contextRef="#ctx0" brushRef="#br0">13212 9772 0,'-18'18'15,"36"-36"-15,-36 53 0,36-35 16,-18 18-16,17-18 15,1 0-15,-1-18 16,1 18 0,-36-17-1,18-1-15,-17 18 16,17-18 0,-18 18-16,36 0 31,-18 18 31,0 0-46,0-1 0,17 1-1,-17 0-15,0-1 0,0 1 16,18-1-16,0 1 15,-1 0-15,1-18 16,0 0-16,-1-18 16,-17 0-16,18 1 15,-18-1-15,0-17 16,-18 17-16,-17-17 16,35 17-16,-35 1 15,17 17-15,0 0 16,18 17-1</inkml:trace>
  <inkml:trace contextRef="#ctx0" brushRef="#br0">13441 9772 0,'0'0'15,"-18"0"-15,18 18 16,18-1 0,-18 1-16,17 0 15,1-18-15,0 17 16,-1-17 0,-17-17-1,-17-1 1,17 0-16,0 1 15,-18-1-15,18 0 16,-18 18 0,1 0-16</inkml:trace>
  <inkml:trace contextRef="#ctx0" brushRef="#br0">13582 9790 0,'0'-18'16,"0"36"31,0-1-47,0 1 15,0 0-15,0-1 0,18 1 16,-1-18-1,1 0-15,0 0 16,-18-18 0,0 1-16,0-1 15,0 0-15,-18 18 16,0-17-16,1-1 16</inkml:trace>
  <inkml:trace contextRef="#ctx0" brushRef="#br0">13635 9578 0,'35'18'0,"-17"-18"15,35 52-15,-18-16 16,-17-1-16,-1 0 15,1 36-15,-18 17 16,-18-53-16,-35 18 16,18-17-16,17-19 15</inkml:trace>
  <inkml:trace contextRef="#ctx0" brushRef="#br0">5203 11183 0,'0'18'31,"0"-1"-15,0 1-16,0 0 16,0 17-16,0-17 15,0 17-15,18 18 16,-18-18-16,35 18 15,-17-35-15,17 17 16,1-18-16,34 1 16,-35-18-16,54 0 15,-36 0-15,52-18 16,-52 18-16,0 0 16,0 0-16,0 0 15,53 0-15,-36 0 16,89 0-16,-71 0 15,1-17-15,-1 17 0,18-18 16,123-17-16,-106 35 16,124-35-1,-123 17-15,123 0 16,-124 1-16,142-1 16,-142 0-16,124 1 15,-123-1-15,-18 18 16,-1 0-16,1 0 0,88 0 15,-106 0-15,-17 0 16,17 0-16,-17 18 0,52-1 16,-52 1-16,35 17 15,-71-35-15,53 36 16,-53-19-16,18 19 16,-17-19-1,-19 18-15,1-17 16,-18 35-16,0-18 15,0 1-15,0-1 16,-18 18 0,18-36-16,0 1 15,-17 0-15,17-1 16,0-34 0,0-1-1,0 0-15,0-17 16,0 0-16,0 17 15,0 1-15,0-19 0,17 1 16,-17 17-16,18-35 16,-1 36-16,1-18 15,0 17-15,17-17 16,-35 17 0,35 18-16,-17-18 15,17 18 1,-17 0-16,35 0 15,-18 0-15,18 0 16,-18 0-16,0 0 16,36 0-16,-36 0 15,71 0-15,-35 0 16,35-17-16,-36 17 16,-17 0-16,88-18 15,-70 18-15,87-18 16,-87 18-16,88-17 15,-89 17-15,18 0 16,-17 0-16,17 0 0,71 0 16,-88-18-16,87 18 15,-87 0-15,70 18 16,-70-18 0,70 17-16,-88-17 15,88 18-15,-71-18 16,71 0-16,-88 0 15,71-18 1,-71 1-16,0 17 0,-18-18 16,35-17-16,-52 17 15,17-35-15,-17 36 16,-18-36-16,0 35 16,-35-17-16,-1 17 15,19 18-15,-1 0 0,0 0 16,1 0-1</inkml:trace>
  <inkml:trace contextRef="#ctx0" brushRef="#br0">9296 12188 0,'17'0'31,"1"0"-16,0 0-15,17 36 16,0-19-16,36 36 16,-36-35-16,36 35 15,-36-35-15,35 17 16,-34-18 0,17 19-16,-36-19 15,1 19-15,0-36 16,-18 17-16,17-17 15</inkml:trace>
  <inkml:trace contextRef="#ctx0" brushRef="#br0">10089 12259 0,'0'0'0,"-17"18"15,-18-18 1,17 17-16,-35 36 16,35-35-16,-35 70 15,36-53 1,17 54-16,0-54 16,0 18-16,0-18 0,17 0 15,1 18-15,-18-18 16,18 18-1,-1-35-15,-17 0 0,18-1 16,-18 1-16,18 17 16,-1-35-16</inkml:trace>
  <inkml:trace contextRef="#ctx0" brushRef="#br0">10513 11942 0,'17'-18'16,"-17"0"-16,18 18 16,-18-17-16,0-1 15,-18 0-15,1 1 16,-18 17-1,17 0-15,-17 17 16,17-17-16,-17 18 16,17 0-16,0-1 15,1 1-15,17 0 16,17-1-16,1 18 16,0-17-16,35 17 15,-36-17-15,1 35 16,0-35-16,-18 17 15,0-18-15,-18-17 32,0 0-17,18-17 1,0-1-16,0 1 16,18 17-16,0 0 15,-18 17-15,0 1 16,0-1-16,-18 19 15,0-1 1,18-17-16,0-1 16,0 1-16,18 0 15,0-18-15,17 17 16,-18-17 0,1 0-16,0 0 15,-1 18-15,1-18 0,0 0 16,-1-18-16</inkml:trace>
  <inkml:trace contextRef="#ctx0" brushRef="#br0">10760 11942 0,'0'35'16,"0"-18"-1,17 19-15,-17-1 16,0-17-16,0 17 16,18 18-16,-18-18 15,18 0-15,-18-17 16,17-18-16,-17 18 16,18-36-1</inkml:trace>
  <inkml:trace contextRef="#ctx0" brushRef="#br0">10971 11800 0,'18'0'16,"0"0"-1,-1 0 1,1 18 0,0-18-16,-18 18 15,0-1-15,-18 1 16,0 0-1,1-1-15,-19 1 16,36 0 0,0 17-16,0 0 15,36 0-15,-19-17 16,19 17-16,-1-17 16,0 17-16,0-35 15,1 35 1,-19-17-1,-17 0 1,0-1-16,0 1 16,0 0-16,0-1 47,-17-17-47,-1 0 15,0 0-15,-17 18 16,35 0-16,-35-18 15</inkml:trace>
  <inkml:trace contextRef="#ctx0" brushRef="#br0">14587 10160 0,'18'0'0,"-18"18"62,0 35-46,0-18-16,18 53 16,-1-35-16,36 35 15,-18-53-15,36 18 16,-36-35-16,54 0 16,-54-36-16,0 0 15,0 1-15,18-36 16,-35 18-16,0-36 15,-18 53-15,-18-35 16,-17 0 0,35 36-16,-36 17 15,19 0-15,17 35 16,17 0-16,19 71 16,-1-53-16,-17 0 15,52 71-15,-52-72 16,35 54-1,-36-53-15,-17 18 16,0-36-16,-35 0 16,17-17-16,1 0 0,-19-18 15,-34 0-15,35-18 16,-36-17 0,53 17-16,-34-17 15,34 17-15,0-17 16</inkml:trace>
  <inkml:trace contextRef="#ctx0" brushRef="#br0">15240 9613 0,'-18'0'16,"36"0"-16,-36 18 0,-17 35 15,17-36-15,1 72 16,17-54-16,17 53 15,-17-35-15,53 18 16,-35-36-16,53 18 16,-54-36-16,36 1 15,-35-18-15,-1 0 16</inkml:trace>
  <inkml:trace contextRef="#ctx0" brushRef="#br0">15416 9772 0,'18'71'0,"-36"-142"16,54 177-16,-19-53 16,-17-18-16,36 18 15,-36-35-15,17 34 16,-17-34-16</inkml:trace>
  <inkml:trace contextRef="#ctx0" brushRef="#br0">15628 9895 0,'0'36'15,"0"-72"-15,0 89 0,18-17 16,-1-19-16,36 1 16,-35-18-16,17 18 15,0-18 1,-17 0-16,0 0 16,-18-18-16,0 0 15,-18-17 1,0 17-16,1-17 15,17 17-15,0-17 16,-18 18 0,36 17-1,-1 0-15,1 0 16,17 0 0,1 17-16,-19-17 15,1 0-15,0 0 0,-1 0 16,1-17-16,-18 34 15,0 1 1,-18 17 0,18 0-16,0 1 15,0-19-15,18 36 16,17-35-16,18-1 16,-35-17-16,35-17 15,-36 17-15,19-35 16,-36 17-16,0-35 15,-53 18 1,35 17-16,0 18 16,1-18-16,-36 1 15,35 17-15,0 0 16,18 17-16,36-17 16</inkml:trace>
  <inkml:trace contextRef="#ctx0" brushRef="#br0">16316 9807 0,'0'18'16,"0"17"-16,18-17 15,-1 52-15,-17-52 16,18 17-16,0 1 15,-1-1-15,1-18 16,-18 1-16,17-18 16</inkml:trace>
  <inkml:trace contextRef="#ctx0" brushRef="#br0">16439 9596 0,'53'52'15,"-106"-104"-15,142 122 0,-36-35 0,17 18 16,-35-17-16,18 34 16,-35-35-16,-18 1 15,-18 52 1,1-53-16,-36 36 15,17-54-15,1 1 16</inkml:trace>
  <inkml:trace contextRef="#ctx0" brushRef="#br0">17674 10407 0,'35'-18'16,"1"1"-16,-19 17 15,1 0-15,0 0 0</inkml:trace>
  <inkml:trace contextRef="#ctx0" brushRef="#br0">18045 10389 0,'17'0'16,"1"-17"-16,17-1 15,-17 18-15,-1-18 16,19 18-16</inkml:trace>
  <inkml:trace contextRef="#ctx0" brushRef="#br0">18327 10354 0,'0'-18'16,"17"18"-1,1 0-15,0 0 16</inkml:trace>
  <inkml:trace contextRef="#ctx0" brushRef="#br0">18821 10266 0,'17'-18'0,"-34"36"0,52-36 16,-17 18-16,-1 0 15,-17 18 1,0-1-1,-17 1-15,-1 0 16,0-1 0,1-17-1,34-17 17,1 17-17,-18-18-15,18 18 16,-18-18 15,-18 18 47,18 36-62,0-19-16,0 54 15,18-36-15,-1 36 16,1-54-16,17 19 16,0-19-16,-17-17 15,0 0-15,17 0 0,0-17 16,18-54 0,-35 36-16,-1 0 0,1-1 15,-18 1-15,0 0 0,0 17 16,0 0-16,0 36 15,18 53 1,-1-18 0,1 0-16,0-1 0,-1 1 15,1 18-15,0 35 16,-18-71-16,0 0 16,0 1-16,-18-1 0,18-18 0,-53 1 15,18-18-15,-36-18 16,36 1-1,-18-1-15,-18-35 16,36 18-16,0-36 16,17 36-16</inkml:trace>
  <inkml:trace contextRef="#ctx0" brushRef="#br0">19368 9648 0,'0'0'16,"-18"36"-16,18-1 0,-18 53 16,36-35-16,17 53 15,-17-53-15,52 0 16,-52-18-16,53-17 15,-54-18-15,18 0 16</inkml:trace>
  <inkml:trace contextRef="#ctx0" brushRef="#br0">19667 9807 0,'0'0'0,"18"0"15,0 18-15,-1 0 16,1 17 0,-18-18-16,0 19 15,0-19-15,0 19 16,0-19 0,0 19-16,18-19 15,-1-17 1,-17 18-16,35-18 15,-17 0-15,0-18 16,-1 18 0,-34 0 15,-1 0-15,36 0-1,-1 18 1,1-18-1,0-18 17,-18 1-17,0-1 1,0 0-16,0 1 16,0-1-1,0 0 1,17 18-16,1-17 15,0 17-15,-1 0 16,1 0-16,0 0 16,-1 0-16,1 17 15,-1-17-15,1 0 16,0 18 0,-1 0-1,1-1-15,0 19 16,-18-19-16,17-17 15,1 18-15,0-18 0,-1 0 16,1 0 0,-18-18-16,0-17 15,0 17-15,-18-17 16,1 17-16,-1 1 16,0-1-16,1 18 0,-19 0 0,19-18 15,-1 18 1,18 18-16,18 0 15,-1-18-15,1 0 16</inkml:trace>
  <inkml:trace contextRef="#ctx0" brushRef="#br0">20338 9913 0,'0'35'31,"0"-17"-31,0 0 16,0-1-16,17 1 0,1-18 15,0 18-15,-1-18 16,1 0-16,-1 0 0,1-18 16,0 18-16,-18-18 15,0 1-15,0-1 0,-18-17 16,0 17-16,-17-17 15,18 35-15,-19-18 16,19 18 0</inkml:trace>
  <inkml:trace contextRef="#ctx0" brushRef="#br0">20549 9666 0,'-17'-18'15,"34"18"1,19 53-16,-1-35 15,18 53 1,-18-18-16,0-18 0,1 0 16,-19 0-16,1 1 0,0-1 15,-18-17-15,-36 34 16,19-34-16,-54 17 16,18-17-16,18-18 0,-18 18 15,35-1 1</inkml:trace>
  <inkml:trace contextRef="#ctx0" brushRef="#br0">21043 9437 0,'18'0'16,"-36"0"-16,53 17 0,-17 54 16,17-18-16,-17 17 0,0 125 15,-1-90 1,1 107-16,-18-89 16,0-17-16,0 106 15,0-124-15,18 0 16,-18 1-16,17-19 0,1 1 15,0-18-15,17 17 16,-18-52-16</inkml:trace>
  <inkml:trace contextRef="#ctx0" brushRef="#br0">14570 11359 0,'17'18'0,"-34"-36"0,34 54 15,-17-19-15,18 19 0,0-19 16,17 36-16,0-18 16,0 1-16,71-1 15,-35-17-15,70 17 16,-53-35-16,0 18 15,36-18-15,-18-18 0,141-17 16,-106 17-16,141-17 16,-123 17-1,141-17-15,-142 17 16,1 18-16,-18 0 0,-17 0 16,87 18-1,-140-1-15,52 19 0,-70-19 16,0 19-1,-35-1-15,35 0 16,-53-17-16,17 0 16,1-1-16,-18 1 15,-18-18 1,1 17-16,-19-17 16,19 18-1,-1-18-15,18-18 16,-17 1-1,17-1-15,0 1 0,0-19 16,17 1 0,-17 0-16,18 17 15,17-17-15,-17 17 16,17 18-16,-17-18 0,17 18 16,0 0-16,0-17 0,1 17 15,-1 0-15,18 0 16,0 0-16,70-18 15,-52 18-15,70 0 16,-53 0-16,0 18 16,1-18-16,-1 0 0,18 0 15,-1 17-15,19-17 0,105 0 16,-123 0-16,106 0 16,-106 0-16,88-17 15,-89-1-15,107 1 16,-124-1-16,106-17 15,-105 35-15,34-18 16,-70 18 0,-18-18-16,0 18 0,-17-17 15,17-1-15,-35 0 16,0-17-16,0 18 16,0-19-1,-17 1 1,-1 17-16,0 1 0,1-1 15</inkml:trace>
  <inkml:trace contextRef="#ctx0" brushRef="#br0">17074 12100 0,'18'0'15,"0"18"1,17 35-16,0 0 0,1-18 15,-1 0-15,0 1 16,0-1-16,1-17 0,-1 17 16,36 0-16,-54-17 15,18-18-15,-17 0 16</inkml:trace>
  <inkml:trace contextRef="#ctx0" brushRef="#br0">17727 12224 0,'0'0'0,"-53"0"16,18 17-16,-18 19 16,35-1-16,-17 0 15,17 1-15,18-1 0,-17 0 16,17 0-16,0 18 0,17-17 15,-17-1-15,36 53 16,-19-53-16,1 36 16,-18-18-16,18-36 15,-18 54-15,0-36 16,17 1-16,-17-19 16,18 1-1</inkml:trace>
  <inkml:trace contextRef="#ctx0" brushRef="#br0">18239 11871 0,'0'-18'0,"0"36"0,-18-53 16,18 17 0,-18 18-1,1 0-15,-1 18 16,0-1-16,1 19 16,-1-19-16,18 19 15,0-19-15,0 18 16,0 1-16,18-19 15,-18 1-15,17 17 0,-17 1 16,0-19 0,0 18-16,-17-35 15,-1 0 1,1 0-16,-1 0 16,0-17-16,18-1 15,18 18 1,-18-17-16,18 17 15,17 0-15,-18 0 16,19 0 0,-36 17-16,17-17 0,-17 18 31,-17-1-15,-1 1-16,18 0 15,0-1-15,0 19 16,0-19-16,0 1 15,0 0 1,18-1-16,-1 1 16,1 0-16,0-18 15,-1 17 1,1-17-16,17-17 16</inkml:trace>
  <inkml:trace contextRef="#ctx0" brushRef="#br0">18433 11942 0,'0'0'16,"17"0"-16,1 0 15,35 17-15,-36-17 16,1 35-16,-18-17 16,0 17-16,0-17 0,0 17 15,-18 1-15,18-19 16,-17 18 0,17-17-16,17 0 15,1-18-15,17 0 16,-17 0-16,0-18 15,17 18 1,-17-18-16</inkml:trace>
  <inkml:trace contextRef="#ctx0" brushRef="#br0">18750 11889 0,'18'0'16,"-1"0"-1,-17-18 1,18 18 46,0 18-46,-1-18-16,1 0 16,0 0-16,-1 0 15,1 0-15,-18 17 16,-18 1-16,18 0 15,-17-1-15,-1 18 16,0-17-16,18 17 16,0 1-16,18-36 0,0 17 15,17 19 1,-17-36-16,17 17 16,-18-17-16,1 0 15,0 0-15,-18 18 16,-18-1-1,18 1-15,-18 0 16,18-1 0,0 19-16,0-19 15,-17-34 32,-36 17-31,35 0-16,-17 0 0,-18 17 15</inkml:trace>
  <inkml:trace contextRef="#ctx0" brushRef="#br0">21943 10583 0,'17'0'16,"1"-17"0,35 17-1,-18 0-15,1 0 0</inkml:trace>
  <inkml:trace contextRef="#ctx0" brushRef="#br0">22472 10619 0,'0'0'16,"35"0"-16,-17 0 16,17-18-16,0 18 15,1-18-15,-1 18 16,-17 0-16,17 0 15,0 0-15,-17 0 0,17 0 16</inkml:trace>
  <inkml:trace contextRef="#ctx0" brushRef="#br0">22983 10583 0,'71'-17'0,"-159"34"16,211-34-16,-87-1 0,-178 53 0,319-70 0</inkml:trace>
  <inkml:trace contextRef="#ctx0" brushRef="#br0">23301 10601 0,'0'0'16,"0"18"-16</inkml:trace>
  <inkml:trace contextRef="#ctx0" brushRef="#br0">25647 9666 0,'0'53'16,"0"-106"-16,0 159 0,0-53 0,0 17 15,0 1-15,18 17 16,17 18-16,-17 17 0,-1-17 0,1 159 16,-1-159-16,36 88 15,-17-124 1,-1 54-16,-35-89 16</inkml:trace>
  <inkml:trace contextRef="#ctx0" brushRef="#br0">26705 11430 0,'0'0'0,"-17"18"15,-1 17-15,0 0 0,1 36 16,34-36-16,1 0 16,0 1-16,17-1 0,0-17 15,0 17-15,1-18 0,17 1 16,0-18-16,0 18 0,88-18 15,-53-18 1,106 0-16,-71 1 16,124-1-16,-123 1 15,-1 17-15,1 0 0,-36 0 16,0 17-16,36 18 16,-72-17-16,-16 17 15,-1 18-15,-17 0 16,-18-18-16,0-17 15,-18 35-15,18-35 16,-18 17-16,1-17 16,34-18-1,1 0 1,0-18-16,35-35 16,-18 18-16,0-18 15,0 18-15,1-18 16,-19 35-16,54 18 15,-36 0-15,36-18 16,52 18-16,-35 0 16,-17 18-16,35-18 0,-18 0 15,159 35 1,-106-17-16,0 0 0,18-18 16,-18 17-16,18 1 0,88-1 15,-159-17-15,35-17 16,-87 17-16,-19-18 15,1-35-15,-18 18 16,0-53 0,-18 53-16,-35-71 15,36 53-15,-36 0 16,35 53-16</inkml:trace>
  <inkml:trace contextRef="#ctx0" brushRef="#br0">27675 12453 0,'18'-18'16,"0"1"-16,-1 17 15,19 17-15,-1 19 0,0-1 16,0 18-16,18 0 16,53 70-16,-53-87 15,53 52-15,-53-53 16,17 0-1,-34-17-15,-1-36 16</inkml:trace>
  <inkml:trace contextRef="#ctx0" brushRef="#br0">28452 12700 0,'-36'35'16,"72"-70"-16,-89 88 0,17-18 0,-17 18 15,36-18-15,-1 18 16,1 53-16,17-53 16,35 53-1,-18-53-15,1-18 0,35 36 16,-18-18 0</inkml:trace>
  <inkml:trace contextRef="#ctx0" brushRef="#br0">28893 12224 0,'0'-18'15,"0"0"-15,-18 18 16,0 0-16,1 0 16,-1 18-16,18 17 15,0-17-15,0 35 16,18-18-16,-1 1 15,-17-1-15,36 0 16,-36-17-16,0-1 16,0 1-16,-18 0 15,0-18-15,18 17 16,-17-17-16,-1 0 16,0 0-16,18 18 46,18-18-46,-18 18 16,18-1-16,-18 18 16,0-17-1,0 0-15,0-1 0,0 1 16,17-18-16,1 18 16,17-18-16,-17 0 15</inkml:trace>
  <inkml:trace contextRef="#ctx0" brushRef="#br0">29157 12330 0,'35'-18'16,"-17"18"-16,-36 0 47,-17 18-32,0-1-15,17 19 16,1-19-16,17 36 16,0-35-16,35 17 15,-18 0-15,1-35 16,0 18-16,-1 0 0,1-1 15,0 1-15,-36-18 16,-17 17 0,17-17-1,-17 0-15,17 0 16,1 0-16</inkml:trace>
  <inkml:trace contextRef="#ctx0" brushRef="#br0">29422 12559 0,'0'18'15,"-18"17"1,0-18-16,1 36 15,-1-35-15,18 0 0,-18-1 16,18 1 0</inkml:trace>
  <inkml:trace contextRef="#ctx0" brushRef="#br0">29616 12506 0,'-18'18'0,"18"-1"16,0 19 0,0-19-16,0 1 0,18-1 15,-1 1-15,1-18 16,0 0-16,-1 0 15,19 0 1,-1-35-16,-35 17 16,0-17-1,-18 0-15,1 17 16,-19 0-16,19 1 16,-1 17-16,0 0 15</inkml:trace>
  <inkml:trace contextRef="#ctx0" brushRef="#br0">29951 12453 0,'-18'18'0,"1"17"16,-1 18-1,18-18-15,18 0 16,17-17-16,0 0 16,0-18-16,1 0 15,-1-36-15,-17 19 16,-18-1-16,17 1 0,-17-19 16,-17 19-16,17-1 0,-36-17 15,19 17-15,-19 18 16,19 0-1,-1 18-15,0-1 16,18 1-16</inkml:trace>
  <inkml:trace contextRef="#ctx0" brushRef="#br0">30198 12471 0,'0'0'15,"-18"17"1,1 19 0,17-19-16,0 1 0,0 35 15,17-36-15,1 1 16,-1 0-16,19-18 16,-19 0-16,19 0 15,-19-36-15,1 19 16,-18-18-16,0 17 15,-18-17-15,1-1 16,-1 19-16,0-1 16,1 18-16</inkml:trace>
  <inkml:trace contextRef="#ctx0" brushRef="#br0">30392 12330 0,'0'0'0,"35"-18"15,0 18-15,-17 0 16,35 0-16,-35 18 16,-1-18-16,-17 17 15,-17-17 1,17 18-16,-36-18 0,19 18 15,-1-1-15,0 1 16,18-1-16,0 1 0,18 0 16,0 35-1,17-36-15,-17 1 0,17 35 16,-18-36 0,-17 19-16,-17-19 15,-1 1 1,1-18-1,17 18 17,17-18-32,1 17 15,-18 1 1,-18 0-16,1-18 16,-19 35-16,19-35 15,-36 17 1</inkml:trace>
  <inkml:trace contextRef="#ctx0" brushRef="#br0">4145 16828 0,'0'0'15,"0"-18"-15,0 36 0,18 52 16,-1-17-16,19 106 16,-19-89-1,1 18-15,-18 71 0,0-88 16,18 17-1,-18-70-15,0-36 16,17-88 0,-17 53-16,18-88 15,-18 88-15,0-88 16,0 88-16,0-35 16,0 70-16,18 18 15,-1 36 1,1 34-16,-1-35 15,1 18-15,0 18 16,17-53 0,-17-18-16,-1 0 0,1-36 15,0-34 1,-1 34-16,-17 1 0,18-35 16,-1 34-16,1 1 15,0 35-15,-18 18 16,17 17-16,1 0 0,17 71 15,-17-53 1,-18 0-16,18-18 16,-1 0-16,36 18 0,-35-35 15,35 0-15,-36-18 16,1-18-16</inkml:trace>
  <inkml:trace contextRef="#ctx0" brushRef="#br0">4957 17198 0,'17'53'15,"-34"-106"-15,52 141 0,-35-53 0,35 18 16,-35-35-16,35 17 16,-35-17-16,18-18 15</inkml:trace>
  <inkml:trace contextRef="#ctx0" brushRef="#br0">5009 16986 0,'0'18'31,"36"-18"-15</inkml:trace>
  <inkml:trace contextRef="#ctx0" brushRef="#br0">5203 17251 0,'0'17'31,"18"1"-31,0 17 16,-18 1-16,17-1 15,-17-17-15,18-1 0,-18 19 16,0-54 15,0-35-15,0 18-16,35-18 15,-35 17-15,18 19 0,0-18 16,-1 35-16,-17 17 16,18 1-1,0 35-15,-18-36 16,17 19-16,-17-19 16,18-17-16,-18 18 15,17-36-15</inkml:trace>
  <inkml:trace contextRef="#ctx0" brushRef="#br0">5539 17251 0,'17'53'16,"1"-18"-16,0 36 15,-1-54-15,-17 1 16,18 0-16,-18-1 0,17-17 15,-17-17 1</inkml:trace>
  <inkml:trace contextRef="#ctx0" brushRef="#br0">5574 17057 0,'-18'-18'0,"36"36"0,-36-53 31,54 35-31,-19-18 16</inkml:trace>
  <inkml:trace contextRef="#ctx0" brushRef="#br0">5786 17216 0,'0'0'15,"17"17"-15,1-17 16,17 0-16,0 0 0,1-17 16</inkml:trace>
  <inkml:trace contextRef="#ctx0" brushRef="#br0">6015 16757 0,'0'53'16,"0"-106"-16,18 159 15,-1-53-15,18 70 16,-17-52-16,17-1 0,-17 36 16,-18-71-16,18-17 15,-18 0-15,0-1 0,0-34 16,0-36-1,17 35-15,1-17 16,35-18 0,-36 35-16,19 1 0,-19 17 15,19 17-15,-19-17 0,1 36 16,-18-19-16,0 36 16,0-18-16,-35 18 15,17-17-15,-17-19 16,17 1-16</inkml:trace>
  <inkml:trace contextRef="#ctx0" brushRef="#br0">6526 17180 0,'0'0'0,"-35"18"16,35 0-16,-18 17 0,18 18 15,0-36-15,18 19 16,0-19-16,-1 1 16,19 0-16,-1-18 15,0-18-15,-17 18 16,-18-35-16,0 17 16,0 0-16,0 1 0,0-1 15,-18-17 1,1 17-16,17 36 31,35 17-31,-17-35 16,34 18-16,-34-1 15,0-17-15,-1 0 16,1 0-16,0 0 0,-1 0 16,-17-17-1,0-19 1,0 19-16,0-36 15,0 35-15,0-17 16,18 35 0,0 0-16,-18-18 15,35 36-15,-18-18 16,36 0-16,-17 0 16,17-18-16,-36 18 15,1-17-15,-1 17 16,-34-18-1</inkml:trace>
  <inkml:trace contextRef="#ctx0" brushRef="#br0">6932 16880 0,'0'0'15,"0"53"-15,0-17 0,0 69 16,18-52-16,-1 36 15,-17-54 1,36 35-16,-19-52 16,1 17-16</inkml:trace>
  <inkml:trace contextRef="#ctx0" brushRef="#br0">7161 17180 0,'0'0'0,"0"53"16,0-35-16,0-1 16,18 19-1,0-19-15,35-17 16,-36 0-16,1-17 0,35-19 16,-36 19-16,1-18 15,0 17-15,-18-17 0,0-36 16,0 36-16,0-53 15,0 35-15,0 17 16,-18 19-16,18 34 16,0 19-1,0 17-15,0 0 0,0-1 16,0-16-16,18 17 16,-18-18-16,0 0 0,0 0 15,0-17-15,0 0 16,17-18-16,1-18 15,0 18-15,35-53 16,-18 36-16,18-1 16,-18 18-16,0 35 15,-17-17-15,0 17 16,-1 36-16,-17-36 16,0-17-16,18 17 15,-36-35-15</inkml:trace>
  <inkml:trace contextRef="#ctx0" brushRef="#br0">8714 17216 0,'0'17'0,"0"-34"0,17 34 16,36-17-1,0-17-15,35-1 16,-35 0-16,18 18 16,-54-17-16,19 17 15</inkml:trace>
  <inkml:trace contextRef="#ctx0" brushRef="#br0">8890 16898 0,'-35'35'0,"17"-17"15,18 17-15,-18 18 0,18 0 16,18-18-16,-18 18 0,18 0 16,35 35-1,-18-52-15,18 17 16,0-36-16,-18-17 15,18 0-15,-18 0 0,53-35 16</inkml:trace>
  <inkml:trace contextRef="#ctx0" brushRef="#br0">9596 16969 0,'17'17'16,"1"1"0</inkml:trace>
  <inkml:trace contextRef="#ctx0" brushRef="#br0">9737 17268 0,'17'18'15,"-34"-36"-15,52 54 0,-35-54 16</inkml:trace>
  <inkml:trace contextRef="#ctx0" brushRef="#br0">11377 16969 0,'0'17'47,"18"-17"-32,-18 18-15,17-18 16,1 18-16,-18-1 15,35 18-15,-17 1 16,35 34-16,0-17 16,17 35-1,-17-52-15,-17-1 0,16 0 16,-16 1-16,52 34 16,-53-35-16,36 18 15,-54-35-15,19 17 16,-19-35-16,-17-17 31,-17-1-15</inkml:trace>
  <inkml:trace contextRef="#ctx0" brushRef="#br0">11906 17039 0,'-17'0'16,"34"0"-16,-52 0 15,17 18 1,18-1-16,-35 54 15,17-18-15,-17 70 16,0-70-16,0 53 16,-1-35-16,19-36 15,17 18-15,-18-35 0,18 17 16,0-18 0,18-17-16,-1-17 15</inkml:trace>
  <inkml:trace contextRef="#ctx0" brushRef="#br0">12312 16633 0,'-18'-17'16,"36"34"-16,-53-52 15,-1 35-15,19-17 16,-19 17-16,36 17 15,-17-17-15,-1 0 0,18 18 16,-17 17-16,-1-35 16,18 35-1,0-17-15,18-18 16,-1 18-16,-17-1 0,35 1 16,-17 0-16,0-1 15,-18 1-15,0 0 16,0-1-16,-18 1 15,0-18-15,1 17 16,34-17 31,1 0-31,-18 18-1,0 17 1,0-17-16,0 17 15,0-17-15,0 0 0,-18-18 16,18 17 0,18-17-16,0 0 15,-1 18 1,1-18 0,-18 17-16,18-17 15,-1 0-15,1 0 16,0 0-1</inkml:trace>
  <inkml:trace contextRef="#ctx0" brushRef="#br0">12435 16845 0,'18'0'31,"17"0"-31,-17 0 16,0-17-16,-1 17 15,1 0-15,0 0 0,17 0 16</inkml:trace>
  <inkml:trace contextRef="#ctx0" brushRef="#br0">12471 16722 0,'0'17'0,"0"-34"0,0 52 15,0 0-15,0 1 16,0-1-16,0-18 16,0 36-16,0-35 15,17 0 1,-17-1-16,18-17 15,-18 18-15,18-18 16,-1 0-16,1 0 16,0 0-1,-1 0-15</inkml:trace>
  <inkml:trace contextRef="#ctx0" brushRef="#br0">12718 16616 0,'0'17'16,"17"-17"-1,19 0 1,-19 0-16,1 0 0,-1 0 16,19 18-16,-36 0 15,0 17-15,-18 0 16,0 1-1,18-19-15,0 1 0,-17 0 16,17-1-16,0 1 16,17-18-16,1 17 15,0-17-15,-1 18 16,1 0-16,-18-1 16,18 1-1,-18 0-15,0-1 16,0 1-16,0 0 15,-18-18 1,0 0 0,1 0-1,-1 0-15,0 0 16,-17-18-16</inkml:trace>
  <inkml:trace contextRef="#ctx0" brushRef="#br0">13123 17321 0,'-17'53'0,"-1"-35"16,0 0-16,-34 52 16,16-35-16</inkml:trace>
  <inkml:trace contextRef="#ctx0" brushRef="#br0">13388 16880 0,'-18'18'16,"36"-36"-16,-36 71 16,18-35-16,0 17 15,53 36-15,0-36 16,18 0-16,-36 1 16,36-1-16,-36-35 15,18 18-15,-36-1 16,1-17-16</inkml:trace>
  <inkml:trace contextRef="#ctx0" brushRef="#br0">13935 17039 0,'0'0'16,"-53"35"-16,18-35 0,-1 36 15,19-19-15,-19 19 0,19 34 16,-1-17-16,18 35 16,0-52-1,35 52-15,-35-53 16,18 53-16,0-52 16,-18 16-16,0-34 15,0 0-15</inkml:trace>
  <inkml:trace contextRef="#ctx0" brushRef="#br0">14217 16669 0,'0'0'15,"-18"0"-15,1 0 16,-1-18-16,0 18 31,18 18-31,-17-1 16,17 19 0,0 17-16,0-18 15,0 18-15,0-36 16,17 1-1,-17 0-15,0-1 16,-17-17 0,-1 18-1,0-18-15,1 0 16,17 18 0,17-18-1,1 0-15,0 0 16,-1-18-1,-17 36 1,0-1 0,-17 1-16,17 0 0,-18 17 15,18 18-15,0-36 16,18 1-16,-1 0 16,19-18-16,-19 0 15,1 0 1,0 0-16,-1 0 0</inkml:trace>
  <inkml:trace contextRef="#ctx0" brushRef="#br0">14340 16916 0,'0'17'16,"18"-17"-1,35 0-15,-35 0 16,17 0-1,-17 0-15,-1 0 0,1 0 0</inkml:trace>
  <inkml:trace contextRef="#ctx0" brushRef="#br0">14429 16792 0,'0'0'0,"-18"0"16,18 36-16,0-19 15,0 1-15,0 35 16,0-36-16,18 36 16,-18-17-16,35-1 15,-35-18-15,35 1 16,-17-18-16,-1 0 15,1 0-15,0 0 16,-1-18 0</inkml:trace>
  <inkml:trace contextRef="#ctx0" brushRef="#br0">14781 16704 0,'0'0'0,"18"0"0,0 0 16,-1 0-16,-17 18 15,0-1-15,-17 1 16,-1 17-16,0 1 16,1-1-1,17 0 1,0 0 0,35-17-16,-17 0 0,-1-18 15,1 17-15,0-17 16,-1 18-16,19 0 15,-36-1-15,0 1 16,0-1-16,0 1 0,-18 17 16,0-35-1,1 0-15,-1 0 0,0 0 16,1 0 0,-1 0-16,18-17 15,-18 17-15</inkml:trace>
  <inkml:trace contextRef="#ctx0" brushRef="#br0">14940 17657 0,'0'17'16,"0"-34"-16</inkml:trace>
  <inkml:trace contextRef="#ctx0" brushRef="#br0">11501 18045 0,'-18'17'0,"0"-17"15,54 0 1,52 0-1,-18 0-15,107 0 16,-54 0 0,159 18-16,-123-18 15,212 18-15,-195-18 16,36 17-16,-18-17 0,211 0 16,-211 18-16,124-1 15,-177-17-15,71 36 16,-142-19-16,-17 1 15</inkml:trace>
  <inkml:trace contextRef="#ctx0" brushRef="#br0">21237 13494 0,'-17'-18'15,"17"36"17,0 35-17,17-18-15,1 88 16,0-52-16,-18 0 0,17 140 16,-17 71-1,-17-88-15,-1 36 16,-35 264-16,35-247 15,-17 211-15,35-264 16,0 124-16,0-177 16,0 0-16,-18-18 0,18 19 15,-17-19-15,17-17 16,0 0-16,-18 17 0,18 89 16,18-124-16,17 35 15,-17-70-15,-1-17 16</inkml:trace>
  <inkml:trace contextRef="#ctx0" brushRef="#br0">23548 13547 0,'18'0'15,"-18"-18"1,-18 18 15,0 0-15,1 18-1,-1-1-15,-17 36 16,17-17 0,0 34-16,1 18 15,17-35-15,17 35 16,1-52-16,17 34 16,-17-52-1,0 17-15,-1-17 0,1-1 16,0 1-16,-36-18 31,18-18-31</inkml:trace>
  <inkml:trace contextRef="#ctx0" brushRef="#br0">23707 13864 0,'17'0'15,"-17"18"1,0 17 0,18 0-16,-18 18 15,0-17-15,0-1 16,0-18-16,0 19 16,0-19-16,0-34 31</inkml:trace>
  <inkml:trace contextRef="#ctx0" brushRef="#br0">23689 13670 0,'0'18'16</inkml:trace>
  <inkml:trace contextRef="#ctx0" brushRef="#br0">23848 13547 0,'17'0'16,"-17"17"-1,18 1-15,-18 17 16,18-17-16,-1 17 16,-17-17-16,18 17 0,0 18 15,-1-18-15,-17 1 0,18 16 16,0 37-16,-18-54 16,0 35-1,-18-52-15,18 17 0,-18 1 16,1-1-16,-19-17 15,19 17-15</inkml:trace>
  <inkml:trace contextRef="#ctx0" brushRef="#br0">22825 14217 0,'-18'0'16,"18"18"-1,0-1 1,0 1-16,18 17 16,-1-17-16,19-1 0,-1 19 15,0-19 1,36 36-16,-36-17 15,18-19-15,-18 1 0,1 17 16,-19-17-16,36-1 16,-35 1-16,-1-18 15,-34 0 1,-1 0-16</inkml:trace>
  <inkml:trace contextRef="#ctx0" brushRef="#br0">23142 14182 0,'-17'17'16,"-1"19"-1,0 17-15,1-1 16,-36 37 0,17-36-16,19-1 0,-18 1 15,-1-17-15,19-1 16,-1 0-16,0 0 0,1-17 0</inkml:trace>
  <inkml:trace contextRef="#ctx0" brushRef="#br0">23583 15363 0,'18'0'31,"35"0"-15,-18 0-16,0 0 16,36 0-1,-18-17-15,0 17 16,-18 0-16,-17-18 0,-36 18 31,-17 0-31</inkml:trace>
  <inkml:trace contextRef="#ctx0" brushRef="#br0">23636 15346 0,'0'0'0,"-18"0"15,18 17 1,18 1-16,-18 17 16,18 18-1,-18 18-15,0-18 16,0 35-16,0-53 16,0 36-16,0-36 15,0 0-15,0-17 16,35 0-1,-17-1-15,35-17 16,-36 18-16,19-18 16,-19 0-16,18 18 0,-17-18 15,0 0-15,-1 17 0</inkml:trace>
  <inkml:trace contextRef="#ctx0" brushRef="#br0">24007 15822 0,'0'0'0,"17"18"16,1-18-16,-1 0 15,19 0-15,-19-18 16,19 0-1,-36 1-15,17-18 16,-17 17-16,18-35 16,-18 0-16,0 18 15,0-36-15,0 54 16,0-19 0,-18 19-16,1 17 15,-1 0 1,0 17-16,1 19 15,17-19-15,-18 19 0,18-19 16,0 36-16,18-35 16,-18 17-16,35 18 15,0-18 1,-17-17-16,0-1 0,17 19 16,-18-36-16,1 0 15</inkml:trace>
  <inkml:trace contextRef="#ctx0" brushRef="#br0">24306 15328 0,'18'0'16,"0"18"-1,-18-1 1,35 1-16,-17-18 16,35 0-1,-36 0-15,1 0 0,-1 18 0,1-1 16,0-17-16,-18 18 15,17 0-15,-17-1 16,18 1-16,-18 0 16,0-1-16,18-17 15,-18 18-15,0 0 0,0 17 16,0-18-16,0 36 16,0-35-16,0 35 15,0-35-15,0 34 16,0-34-16,17 17 15,-17-17-15,18 0 16,-18-1-16,0 1 31,-18-18 1,1 0-17,-1-18 1,0 18-16,-17 0 15,17 0-15,1 0 16,-18 0 0,17 0-16,-17 0 0</inkml:trace>
  <inkml:trace contextRef="#ctx0" brushRef="#br0">22789 15946 0,'18'0'15,"0"-18"1,-1 18-16,36 0 16,-35 0-16,35 0 15,-36 0 1,19 0-16,-19 18 0,19-1 15,-1 18-15,-17-17 16,-1 0-16,1-1 16,-18 19-16,-18-36 15,1 35 1,-19-17-16,1-1 16,17 1-16,-17 17 15,17-35-15,1 35 16,-1-17-16,18 17 15,18-17-15,17 17 16,-17-35-16,35 18 16,-18-18-16,18 0 15,-35 18-15,-1-18 16,1 0-16,-1 0 16,-17 17-16,-17-17 15</inkml:trace>
  <inkml:trace contextRef="#ctx0" brushRef="#br0">22842 16193 0,'18'0'47,"0"0"-32,-1 0-15,36 0 16,-18 0-16,36 0 16,-36 0-16,1 0 15,34 0 1,18 0-16,-70 17 16</inkml:trace>
  <inkml:trace contextRef="#ctx0" brushRef="#br0">23901 16986 0,'0'-17'31,"0"-1"0,0 0-15,-18 1 0,0 17-1,1 0 1,-18 0 0,17 0-16,0 17 0,-35 1 15,36 0-15,-1-18 16,0 17-16,18 1 15,0 0 1,0-1 0,18 1-16,-18-1 15,18-17-15,-18 18 16,17-18-16,-17 18 16,18-18-1,-18 35 1,0-17-16,0-1 15,18-17 64,-18 18-17,17-18-46,-17 18-1,0-36 1,0 0 62,18 18-78,-36 0 78,1 0-31,-1 18-31,0-18-1,1 0-15,-1 0 16,0 0 0,1 18-1,-1-18-15,0 0 16,18-18 31,18 18-32,0 0-15,-1-18 16,1 18 0,0 0-16,-1 0 15,1 0 1,0 0-1,-1 0 1,-17 18 0,0 0-1,0-1 17,0 1-17,0-1-15,0 1 16,-17 0-1,17-1 1,0 1 0,0 0-16,0-1 15,0 1-15,0 0 16,17-18-16,-17 17 16,0 1-16,18 0 15,0-18-15,-18 17 31,17-17-31,1 0 16,-1 0-16,1 0 16,0 0-16,-1 0 31</inkml:trace>
  <inkml:trace contextRef="#ctx0" brushRef="#br0">24007 17233 0,'-18'0'16,"36"-17"15,17 17-15,0 0-16,0 0 16,1 0-16,17 0 15,-36 0-15,1 0 16,-1-18-16,1 18 0,-18 18 15,-35-18 1</inkml:trace>
  <inkml:trace contextRef="#ctx0" brushRef="#br0">24148 16986 0,'0'0'0,"0"18"16,0 17-1,0 18 1,0-18-16,-18 1 15,18-1-15,0 18 16,18-36-16,-18 1 16,0 0-16,17 17 0,1-17 15,0-18-15,17 17 16,-18-17-16,19 0 16,-19-17-16</inkml:trace>
  <inkml:trace contextRef="#ctx0" brushRef="#br0">24465 16986 0,'18'0'47,"-1"0"-47,19 0 15,-19-17-15,19 17 16,-36 17-16,35-17 15,-35 18-15,0 0 32,0-1-17,-18-17 1,18 18-16,0-1 16,-17-17-16,17 18 15,0 0-15,0-1 16,0 1-16,0 0 15,0-1-15,0 19 16,0-19 0,0 1-1,17-18-15,1 0 16,0 17-16,-1-17 16,-17 18-1,18-18-15,-36 0 16,18 18-1,-17-18-15,17 17 16,-18-17 0,18 18-16,0 0 15,18-18 1,-18 17-16,17-17 16,-17 18-1,0 0 1,-17-1-1,-1-17-15,0 0 16,1 0-16,-1 0 16,0 0-1,1 18-15,-1-18 16</inkml:trace>
  <inkml:trace contextRef="#ctx0" brushRef="#br0">22913 17357 0,'-18'0'16,"1"0"15,-1 0-15,18 17 62,35 1-62,-17 0-16,35 35 15,-18-18-15,0 0 16,1 18-16,-1 0 0,18 0 15,-18-18-15,53 53 16,-52-52-16,34 52 16,-35-71-16,-17 19 15,0-19-15,-1 1 0,1 0 16,0-18 0,-36 0-16,0-18 15</inkml:trace>
  <inkml:trace contextRef="#ctx0" brushRef="#br0">23301 17268 0,'-18'0'16,"18"18"-1,0 0 1,-17 35-16,-1-36 16,-17 72-16,17-37 15,-17 72-15,0-54 16,-1 54-16,19-71 16,-1 0-16,0 0 15,18-36-15,0 36 16,0-35-16,18-18 15</inkml:trace>
  <inkml:trace contextRef="#ctx0" brushRef="#br0">24994 18168 0,'0'0'16,"-17"0"-16,-1 18 15,0-1-15,1 36 16,-1-35-16,0 17 16,36-35-1</inkml:trace>
  <inkml:trace contextRef="#ctx0" brushRef="#br0">25435 17392 0,'-17'-35'16,"34"70"-16,-52-70 0,53 35 16,17 35-1,0-17-15,53 52 16,-52-35-16,52 54 16,-53-36-16,53 17 15,-52-35-15,17 36 16,-18-53-1,0-1-15,0 1 16,-17-18-16,0-18 16</inkml:trace>
  <inkml:trace contextRef="#ctx0" brushRef="#br0">26229 17498 0,'-35'35'16,"70"-70"-16,-106 88 16,54-18-16,-36 18 15,35 0-15,1 35 16,-1-17-16,18-19 0,18 72 16,-1-71-16,19 35 15,-19-53-15,1 36 16,-1-53-1,-17-1-15,0 1 16,0-36-16</inkml:trace>
  <inkml:trace contextRef="#ctx0" brushRef="#br0">26547 16951 0,'-18'-18'16,"36"36"-16,-54-53 0,19 35 15,-1 0 1,0 0-16,18 17 0,-17 19 16,17-19-16,0 19 15,0-19 1,0 1-16,17 17 0,1 0 15,0-17 1,-1 0-16,-17-1 0,0 1 16,-17 0-1,-1-1-15,0-17 0,1 18 16,-1-1-16,0 1 16,36-18-1,0 0 1,-1 0-16,1 0 15,0-18-15,-18 36 32,0 17-32,0 1 15,0-19-15,-18 19 16,18-19-16,0 1 0,18 0 16,-18-1-1,17 1-15,1-18 16,0 0-16,-1 0 15,18-18-15,-17 18 16</inkml:trace>
  <inkml:trace contextRef="#ctx0" brushRef="#br0">26705 17286 0,'18'0'15,"35"0"1,-18 0-16,0 0 16,-17 0-16,53 0 15,-54 0-15,1 0 16,-36 0-1,1 0-15</inkml:trace>
  <inkml:trace contextRef="#ctx0" brushRef="#br0">26811 17092 0,'-18'18'15,"18"35"1,0-36-16,0 19 0,0-1 16,0 0-16,0 0 0,0 36 15,0-53-15,18 17 16,0-17-16,17-1 16,-17-17-1,17 0-15,-17 0 16,17-35-16</inkml:trace>
  <inkml:trace contextRef="#ctx0" brushRef="#br0">27111 17004 0,'35'0'16,"-17"0"-16,35 0 16,-18 0-1,0 0-15,-17 0 16,-18 35-16,-18-35 15,1 35-15,-1 1 16,-17-1-16,17-17 16,18 17-16,0-17 15,18-1-15,-18 1 16,17-18-16,19 17 0,17-17 16,-36 18-16,1-18 15,0 18-15,-1-18 16,-17 17-16,0 1 15,-17 0 1,-1-18-16,18 17 0,-18 1 16,18 0-1,0-1 17,-17-17-17,-1 18 1,0-18-16,-17 18 15,0-1 1,17-17-16</inkml:trace>
  <inkml:trace contextRef="#ctx0" brushRef="#br0">27675 17515 0,'-17'-17'16</inkml:trace>
  <inkml:trace contextRef="#ctx0" brushRef="#br0">8573 8467 0,'-18'0'16,"0"0"-1,1 0 17,17-18-17,-18 18 1,18 18-1,18-18 64,17-18-64,0 18-15,53-18 16,-17 18-16,105-17 15,-88-1-15,36 18 0,105-35 16,-105 17-16,123 1 16,-141 17-1,52 0-15,-105 17 16,0 1-16</inkml:trace>
  <inkml:trace contextRef="#ctx0" brushRef="#br0">9560 13247 0,'18'0'16,"0"0"0,17-18-16,0 18 0,89 0 15,-54 0-15,124 18 16,-70-18-16,-1 0 15,1 0-15,17 0 16,106-35-16,-124 35 16,89-18-16,-106 0 15,17 18-15</inkml:trace>
  <inkml:trace contextRef="#ctx0" brushRef="#br0">1676 7902 0,'0'-17'16,"17"17"15,72 0-16,-37 0-15,19-18 0,17 0 16,124-17 0,-89 17-16,89 1 15,-106 17-15,70 0 16,-105 0-16,-18 0 16,53 17-16,-71 1 0,-18-18 15</inkml:trace>
  <inkml:trace contextRef="#ctx0" brushRef="#br0">11148 7355 0,'-18'0'31,"1"18"-16,17 0 1,-18 35-16,18-36 16,18 54-16,-18-18 15,17 35-15,1-53 16,-1 0-16,19 36 16,-19-53-16,19 17 15,-19-17-15,1-1 16,0-17-16,-1 0 15</inkml:trace>
  <inkml:trace contextRef="#ctx0" brushRef="#br0">11412 7585 0,'0'0'0,"18"0"0,0 0 16,-1 35-1,-17-17-15,0-1 16,18 19-16,-18-19 16,0 18-16,0-17 0,0 17 15,0-17-15,0-36 31,0-17-31,0 17 16,0-34-16,0 16 16,18 19-16,-18-54 15,17 18 1,1 36-16,-18-1 0,17 0 16,1 36-1,-18 0-15,18-1 0,-1 71 16,-17-35-1,18 0 1,-18-18 0,18 1-16,-1-19 15,-17 1 1</inkml:trace>
  <inkml:trace contextRef="#ctx0" brushRef="#br0">11783 7743 0,'0'0'16,"17"18"-16,1-18 0,17 35 15,-17-35 1,17 18-16,-17-18 0,-18 18 16,18-18-16,-1 17 15,1-17-15,-18 18 16</inkml:trace>
  <inkml:trace contextRef="#ctx0" brushRef="#br0">11959 7726 0,'0'0'0,"-35"35"16,17-17-16,1-1 0,-19 36 16,19-35-16,-1 0 15,0-1-15,18 1 16,-17-18-16,17 18 0</inkml:trace>
  <inkml:trace contextRef="#ctx0" brushRef="#br0">12136 7796 0,'0'18'0,"0"17"16,-18-17-16,0 17 15,1-35-15,17 18 0,-18 0 16,0-1 0,1-17-16</inkml:trace>
  <inkml:trace contextRef="#ctx0" brushRef="#br0">12365 7549 0,'0'36'16,"0"-19"-16,0 19 0,0-1 16,0 0-16,0 0 15,0 1-15,18-1 16,-18-17-16,0-1 16,17-17-16</inkml:trace>
  <inkml:trace contextRef="#ctx0" brushRef="#br0">12594 7638 0,'0'17'15,"0"1"1,0 17-1,0-17-15,0-1 16,18-17-16,-18 18 0,17-18 16,1 0-16,0 0 31,-36-18-15,18 1-1,0-1 1,0 1-16,0-1 15,0 0 1,0 1 0,-18 17-1,36 0 32,0-18-16,-18 36 48,-18-18-79,18 17 15,0 1-15,0 0 16,0-1-1,0 18-15,0-17 16,0 17 0,18-35-16,-18 18 15,17-18-15,1 18 0,0-18 16,-1 0-16,1 0 16,0 0-16,-1 0 15,-17-18-15,18 0 16,-18 1-16,0-1 15,0-17-15,-18 17 16,18 1-16,-35-19 16,0 1-1,-1 35 1,19 0-16,17 18 31</inkml:trace>
  <inkml:trace contextRef="#ctx0" brushRef="#br0">12859 7602 0,'0'0'0,"0"18"16,0 17-1,0-17-15,17 17 16,-17-17-16,18 17 16,0-35-1,-1 18-15,1-18 16,0-18 0,-18 0-16,0 1 15,0-1 1,-18 1-16,0-1 15,1 18-15,-1-18 16,0 18-16,18-17 16,-17 17-1,34 0-15,1 0 16</inkml:trace>
  <inkml:trace contextRef="#ctx0" brushRef="#br0">13070 7655 0,'0'18'16,"0"0"-16,18-1 16,-18 1-16,18-18 15,-18 17-15,17-17 16,19 0-16,-19 0 15,1-17 1,-18-1-16,0 1 16,0-1-16,0 0 0,-18 1 15,18-1-15,-35 0 16,17 18-16,1 0 16,17 18-1</inkml:trace>
  <inkml:trace contextRef="#ctx0" brushRef="#br0">13176 7408 0,'18'-35'16,"-36"70"-16,54-70 0,-19 35 15,1 18-15,17 17 16,0 0-16,18 36 16,-17-36-16,-1 0 15,-18-17-15,1 17 0,-18 18 16,0-18-16,-18 18 16,-17-17-16,-18 17 15,18-18-15,0-17 16,17-1-16,0 1 0,1-1 15,-1 1-15</inkml:trace>
  <inkml:trace contextRef="#ctx0" brushRef="#br0">19491 7373 0,'0'-18'15,"-18"18"-15,1 18 16,-1 0 0,0 52-16,1-17 15,-1 0-15,18-18 0,-17 71 16,17-71-16,17 54 15,1-54-15,35 18 16,-36-35-16,54-1 16,-53-17-16,17-17 15</inkml:trace>
  <inkml:trace contextRef="#ctx0" brushRef="#br0">19808 7655 0,'0'0'16,"-17"71"-16,17-36 0,0 18 0,-18 0 15,18-18 1,0-17-16,18-36 31,-1-35-15,-17 18-16,18-53 15,0 53-15,17-36 16,-35 36-16,18 35 0,-1-18 16,1 36-1,-18 35-15,0-18 16,0 35-1,0-34-15,0 17 16,18-36-16,-18 19 0,0-1 16,0-17-1</inkml:trace>
  <inkml:trace contextRef="#ctx0" brushRef="#br0">20161 7867 0,'18'18'47,"0"-1"-32,-1-17-15,1 18 0,-1 0 16,1-18-16,-18 17 15,18 1-15</inkml:trace>
  <inkml:trace contextRef="#ctx0" brushRef="#br0">20302 7849 0,'-35'18'15,"17"0"-15,-17-1 0,18 1 16,-19 17 0,19-17-16,-1 17 15</inkml:trace>
  <inkml:trace contextRef="#ctx0" brushRef="#br0">20514 7885 0,'-35'35'0,"70"-70"16,-88 88-16,0-1 16,36-16-16,-19-1 15,36-17-15,-17-1 16,34-17-16</inkml:trace>
  <inkml:trace contextRef="#ctx0" brushRef="#br0">20620 7532 0,'0'0'0,"0"17"16,18 19-16,-18-19 16,0 54-16,0-36 15,0 36 1,0-54-16,0 54 16,0-53-16,0-1 15</inkml:trace>
  <inkml:trace contextRef="#ctx0" brushRef="#br0">20849 7743 0,'-17'18'15,"17"0"-15,0-1 0,0 1 16,0 0-16,35 17 15,0-17-15,0-18 16,-17 0-16,17 0 16,-17 0-16,-18-18 15,0 0-15,-18 1 16,-17-19-16,17 19 16,1-36-16,-1 35 15,0 18-15,18-17 0,-17 17 16,34 17-1,1-17-15</inkml:trace>
  <inkml:trace contextRef="#ctx0" brushRef="#br0">21202 7726 0,'-18'0'0,"1"17"16,17 19-16,0-19 16,-18 1-16,36 35 0,-18-35 15,35 17 1,-17-17-16,17-18 16,0 0-16,-17 0 15,-18-18-15,17 0 0,-17 1 16,0-1-16,0-17 0,-17-1 15,-1 19-15,1-1 16,-1 0-16,0 1 0,1 17 16,-1 0-16,18 17 15,0 1-15</inkml:trace>
  <inkml:trace contextRef="#ctx0" brushRef="#br0">21414 7779 0,'0'17'15,"-18"-17"-15,18 18 0,0 0 16,35 17 0,-17-35-16,35 18 15,-36-18-15,19 0 16,-19 0-16,1 0 0,17-18 15,-35 0-15,0 1 16,-17-1-16,-1-17 16,18 17-16,-35 0 15,35 1-15</inkml:trace>
  <inkml:trace contextRef="#ctx0" brushRef="#br0">21555 7391 0,'0'0'0,"53"35"0,-18-17 16,35 70-16,-34-53 16,-1 0-16,36 54 15,-54-54-15,1 0 16,-18 18-16,0-18 0,-35 36 15,-1-36-15,-17 18 16,18-18-16,0-17 16</inkml:trace>
  <inkml:trace contextRef="#ctx0" brushRef="#br0">30815 7638 0,'-35'17'15,"17"-17"-15,1 18 0,-1 35 16,0-18-16,18 36 16,0-36-16,18 36 15,17-36-15,1 35 16,-1-52 0,35 17-16,-52-35 15,35 18-15,-35-36 16</inkml:trace>
  <inkml:trace contextRef="#ctx0" brushRef="#br0">31097 7867 0,'18'71'16,"-36"-142"-16,36 177 0,-18-53 15,18-18-15,-18 0 0,0 1 16,17-36 0,-17-18-1,18-35 1,0 18-16,-18-36 16,17 36-16,1-18 15,-18 35-15,17 1 16,1 17-16,0 35 15,-18 18 1,17-18-16,-17-17 0,0 52 16,18-52-16,-18 35 15,0-35-15,18-1 16,-18 1-16</inkml:trace>
  <inkml:trace contextRef="#ctx0" brushRef="#br0">31485 8061 0,'18'18'15,"-36"-36"-15,54 53 16,-19-35-16,1 18 0,17 0 16,-17-18-16,17 17 15</inkml:trace>
  <inkml:trace contextRef="#ctx0" brushRef="#br0">31679 8026 0,'-17'35'16,"-1"-17"-16,1-1 16,-36 36-16,53-18 15,-18-17-15,18 0 0,-18 17 16,18-17-16</inkml:trace>
  <inkml:trace contextRef="#ctx0" brushRef="#br0">31997 8114 0,'0'0'0,"0"18"15,0-1 1,-18 18 0,1-17-16,-1 0 15,0-1-15,1 19 16,-1-36-16,0 17 15</inkml:trace>
  <inkml:trace contextRef="#ctx0" brushRef="#br0">32156 7832 0,'0'17'16,"0"36"-1,0-35-15,0 17 16,0 0-16,0 18 15,0-17-15,0-1 16,0-17-16,-18-1 0,18 1 0,0-1 16,18 1-1</inkml:trace>
  <inkml:trace contextRef="#ctx0" brushRef="#br0">32314 8026 0,'-17'17'15,"17"1"1,0 0-16,0 17 16,17-35-16,1 18 15,-18-1-15,35-17 16,-17 0-16,0 0 15,-18-17-15,0-1 16,0 0 0,-36 1-1,36-1-15,-17-17 16,17 17-16,-18 18 16,36 0-16,-1 0 15,1 0 1,0 0-16,17 0 15,-17 0 1,17 0-16,0 0 16,-17 0-16,17-18 15,-17 18-15,-1 18 16,-17 0 0,-35 17-1,17-17-15,18-1 16,0 1-16,0 0 0,0-1 0,18-17 15,17 18-15,-17-18 16,35 0 0,-35 0-16,-1 0 0,1-18 15,-1-17 1,-17 17-16,-35-17 16,18 17-16,-36-17 15,17 17 1,19 18-16,34 0 15,1 18 1</inkml:trace>
  <inkml:trace contextRef="#ctx0" brushRef="#br0">32861 8026 0,'0'0'16,"-17"0"-16,-1 17 0,0 1 15,18 35 1,0-18-16,0-17 0,0 17 16,36 0-16,-1-17 15,18-18-15,-18 0 16,-17 0-16,-1-18 15,1 1-15,0-1 16,-18-17-16,0 17 0,-36-35 16,19 36-16,-1-1 15,0 0-15,-17 1 0,18 17 16,-1 0-16,18 17 16</inkml:trace>
  <inkml:trace contextRef="#ctx0" brushRef="#br0">33038 7779 0,'0'0'0,"17"0"0,1 0 15,0 17 1,34 54-16,-34-36 15,35 53-15,-35-35 16,17 53 0,-17-53-16,-18-18 0,17 54 15,-17-37-15,-17-16 16,17-1-16,-18-17 0,-17 35 16,-1-36-16,-34 1 15</inkml:trace>
  <inkml:trace contextRef="#ctx0" brushRef="#br0">11959 12100 0,'0'-17'16,"0"-1"-16,-17 18 15,-1 18 1,18-1-16,-18 19 16,1 69-1,17-52-15,0 18 0,0-1 16,17 36-16,19-53 16,-19-18-16,36 36 15,-18-53-15,1 17 16,-19-35-16</inkml:trace>
  <inkml:trace contextRef="#ctx0" brushRef="#br0">12330 12224 0,'0'17'31,"0"19"-31,0-1 16,17 18-16,1-18 16,0 36-16,-18-36 15,35 36-15,-35-36 16,17 0 0</inkml:trace>
  <inkml:trace contextRef="#ctx0" brushRef="#br0">12647 12629 0,'-18'0'16,"18"18"-16,-17 17 16,-1-17-16,18 0 0,-35 17 15,35-17-15,-35 17 16</inkml:trace>
  <inkml:trace contextRef="#ctx0" brushRef="#br0">12876 12259 0,'0'18'16,"18"52"-1,-18-34-15,0-1 16,18 35-16,-18-34 15,17 17-15,-17-18 16,0-18-16,18-17 0</inkml:trace>
  <inkml:trace contextRef="#ctx0" brushRef="#br0">13123 12400 0,'-17'18'0,"17"35"15,0-36-15,17 36 16,1-35-16,0 0 0,17 17 16,-17-35-1,17 0-15,-18 0 16,19-18-16,-36 1 15,0-19-15,-18 19 16,0-36 0,1 35-16,-1 0 0,18 1 15,-17-18-15,17 17 16,17 0 0,1 18-16,35 0 15,-36 0-15,1 0 16,17 18-1,-17 0-15,-18-1 16,-18 18 0,18 18-1,0-35-15,0 17 16,0-17-16,18 0 0,17 17 16,-17-35-1,17 0-15,-17 0 16,17-18-16,-17 1 15,-1-19-15,-17 19 16,-17-36-16,17 35 16,-36-17-1,19 35-15,-1-18 16,0 18-16,-17-17 0,18 17 0,-1 0 16</inkml:trace>
  <inkml:trace contextRef="#ctx0" brushRef="#br0">13670 12418 0,'0'0'0,"0"17"15,0 19 1,0-1-16,0-17 0,0-1 16,0 1-16,18 0 15,-18-1-15,17-17 0,1 0 16,0 0-16,-1 0 16,1-17-16,-18-19 15,-18 19-15,1-36 16,-1 35-16,-17 0 15,17 1-15,-35-1 16,36 18 0,17 18-16,17-18 15</inkml:trace>
  <inkml:trace contextRef="#ctx0" brushRef="#br0">13794 12065 0,'35'18'0,"-70"-36"0,88 53 16,17 18-16,-35-18 15,18 18-15,18 18 16,-54-36-16,19 1 15,-19-1-15,-17 0 0,0 36 16,-17-36-16,-19 18 16,1-36-16,-18 19 15,18-19-15,-18 1 16</inkml:trace>
  <inkml:trace contextRef="#ctx0" brushRef="#br0">19914 12083 0,'-17'-36'15,"34"72"-15,-52-89 0,17 53 16,1 17-16,-1 1 15,18 17-15,-18 1 0,18 16 16,0-16 0,0 17-16,0 0 0,18 35 15,0-53-15,-18 0 16,35-17-16,-17 17 0,17 1 16,-17-36-16,35 0 15,-36 0-15,-17-18 16</inkml:trace>
  <inkml:trace contextRef="#ctx0" brushRef="#br0">20073 12224 0,'0'0'15,"18"0"-15,-1 17 0,-17 19 16,18-19-16,-18 1 15,18 70 1,-1-17-16,-17-18 16,18-18-1</inkml:trace>
  <inkml:trace contextRef="#ctx0" brushRef="#br0">20338 12524 0,'-18'35'15,"36"-70"-15,-54 88 0,19-36 16,-1 1-16,0-1 0,1-17 16</inkml:trace>
  <inkml:trace contextRef="#ctx0" brushRef="#br0">20602 12312 0,'0'0'15,"0"35"-15,0 1 16,0-19-16,0 18 0,18 18 15,0-17-15,-1-1 16,1-17-16,-1-18 16</inkml:trace>
  <inkml:trace contextRef="#ctx0" brushRef="#br0">20867 12365 0,'0'0'16,"-18"35"-16,18-17 0,0 35 15,0-36-15,35 19 16,-17-19-16,0 1 16,-1-18-16,19 0 15,-19 0-15,1-35 16,-18 17-16,0-17 15,0 17-15,-18-17 16,18 17-16,-17 1 16,-1 17-1,18-18-15,18 18 16,17 0 0,-17 0-16,34 0 15,-34-18-15,0 18 0,-1 0 16,1 0-16,-18 18 15,0 0 1,-18-1-16,18 1 16,0-1-16,0 1 15,0 17 1,18-17-16,-18 0 0,18-18 16,17 0-1,-17 0-15,17-18 16,-17 18-16,-1-18 0,1 1 15,-1-19-15,-17 19 16,0-1-16,-17-17 16,-18 17-1,17 18-15,-17 0 0,-1 0 16,19 0 0,17 18-1</inkml:trace>
  <inkml:trace contextRef="#ctx0" brushRef="#br0">21502 12312 0,'-18'18'16,"18"-1"-1,-17 1-15,17 0 0,0 17 16,0-18-16,17 1 15,1 0-15,17-1 16,-17-17 0,17-17-1,-35-1-15,0 0 16,-18 1-16,18-1 16,-35 1-16,17-1 15,1 18 1</inkml:trace>
  <inkml:trace contextRef="#ctx0" brushRef="#br0">21678 12065 0,'53'18'15,"-35"17"-15,52 18 16,-34-18-16,-19 0 16,19 54-16,-19-54 0,-17 35 15,0-34 1,-35 17-16,17-18 16,1-17-16,-19-1 0</inkml:trace>
  <inkml:trace contextRef="#ctx0" brushRef="#br0">31415 12629 0,'0'0'0,"-18"0"0,1 0 16,-1 18-16,0 35 15,1 0-15,-1 53 16,18-53-16,0 0 15,35 52-15,-17-69 16,53 34-16,-54-52 16,18 0-16,18-1 15,-17-17-15,-19 0 16,1 0-16</inkml:trace>
  <inkml:trace contextRef="#ctx0" brushRef="#br0">31732 12718 0,'0'0'16,"18"105"-16,0-52 0,-1 36 16,1-36-16,17 17 15,-35-35 1,18 18-16,-18-35 15</inkml:trace>
  <inkml:trace contextRef="#ctx0" brushRef="#br0">31997 13123 0,'0'0'0,"0"18"0,-18 53 16,1-54-16,-1 36 15,0-35 1,1-1-16,17 1 0,-36 17 16,19-35-16</inkml:trace>
  <inkml:trace contextRef="#ctx0" brushRef="#br0">32244 12929 0,'0'0'16,"18"36"-16,-18-1 0,-18 35 15,18-34-15,0-1 0,0 18 16,0-18-1,0 0-15,0-17 0,0 0 16,18-18 0</inkml:trace>
  <inkml:trace contextRef="#ctx0" brushRef="#br0">32456 13070 0,'-18'53'0,"36"-106"0,-36 124 16,18-18-1,18-35-15,-1-1 0,36 18 16,18-35 0,-54 0-16,36-17 15,-35-1-15,-18-17 16,0 17-16,-35-17 15,17 35-15,-17-35 16,17 17 0,0 0-16,36 18 15,0 0 1,-1 0-16,19 0 16,-1 0-1,-17 0-15,17 0 16,-18 0-1,36 0-15,-35 0 16,0 0-16,-1 0 16,1 0-16,-18 18 15,0 0-15,0-1 0,-18 1 16,1 17-16,-1 1 16,0-19-16,18 1 15,18-18-15,0 17 16,-1-17-16,1 0 15,17 0-15,-17 0 16,-1-17-16,-17-1 16,0 1-16,0-19 15,-17 19 1,-1-19 0,1 19-16,17-1 15,-18 18 1</inkml:trace>
  <inkml:trace contextRef="#ctx0" brushRef="#br0">33126 13159 0,'-18'0'0,"1"0"16,-1 17-16,0 19 16,18-19-16,0 1 15,0 17-15,18-17 0,0 17 0,-1-17 16,54 17-16,-36-17 16,18-18-1,-18 0-15,-17 0 16,0-18-16,-18-17 15,-18-1-15,-35 1 16,35 17-16,-35-34 16,18 34-16</inkml:trace>
  <inkml:trace contextRef="#ctx0" brushRef="#br0">33285 12841 0,'17'-18'15,"-34"36"-15,70-36 0,-18 18 0,18 53 16,-18-35 0,18 70-16,-35-35 15,-1 0-15,-17-18 16,0 18-16,0 0 0,0-18 15,-17 18-15,-1-17 0,-35 52 16,35-71-16,-35 19 16,36-19-16,-18 1 15</inkml:trace>
  <inkml:trace contextRef="#ctx0" brushRef="#br0">33690 13600 0,'-35'0'16,"17"0"-16</inkml:trace>
  <inkml:trace contextRef="#ctx0" brushRef="#br0">847 2275 0,'-18'0'15,"36"0"48,-1 0-48,1 0-15,0 0 16,-1 0-16,19 0 0,-1 0 0,0 0 16,71 0-16,-53 0 15,17-17-15,71 17 16,-70-18-16,88 18 15,-71 0-15,124 0 16,-107 0-16,125 0 16,-89 0-16,-18 0 15,18 0-15,1-17 0,-1 17 16,141-36-16,-123 19 16,141-19-16,-142 19 15,89-1 1,-123 0-16,87 1 15,-105 17-15,88-18 16,-106 18-16,-17 0 0,0 0 16,52-18-16,-70 18 15,0 0-15,-36 0 16,-17 18-16,-17-18 16</inkml:trace>
  <inkml:trace contextRef="#ctx0" brushRef="#br0">7902 2152 0,'-17'0'31,"17"18"-15,0-1 0,17-17-1,1 18 1,0-18-16,17 0 15,-18 0-15,36 0 16,-17 0-16,34 0 16,-35 0-16,36 0 15,-18 0-15,35 0 16,-35 0 0,0 0-16,53-18 15,-53 18-15,0 0 0,88 18 16,-35 0-1,35-18 1,-88 0-16,70 0 16,-52 0-16,-18 0 15,-1 0-15,1-18 16,0 18-16,0 0 0,18 0 0,52 0 16,-52 0-1,-1 0-15,71-18 16,-70 18-16,0 0 0,-1 0 15,54 0-15,-19 0 16,-34 0-16,-18 0 16,70 0-1,-70 0-15,18 0 0,-18 0 16,17 0-16,36 0 16,18 0-16,-71 0 15,-18 0-15,18 0 0,0 0 16,52 0-1,-34 0-15,35 0 16,-53 0-16,53 0 16,-18 0-16,-35 0 15,-18 18-15,53-18 16,-35 0-16,53 0 16,-53 0-16,53 0 15,-53 0-15,0 0 16,52 0-16,1 0 15,-53 0-15,0 0 16,71 0-16,-1-18 16,-70 18-1,17 0-15,54 0 16,-71 0-16,0 0 0,0 0 16,17 0-16,-17 0 0,53 0 15,-53 0-15,0 0 16,0 0-16,0 0 15,0 0-15,-1 18 0,72 0 16,-89-18-16,71 17 16,-35 18-1,-18-35-15,-1 18 16,1 0-16,0-1 0,71 1 16,-54-18-16,71 0 15,-88 0-15,106 0 16,-106 0-16,88 0 15,-88 0-15,71 0 16,-89 0-16,18 18 16,0-18-1,-36 0-15,-17 17 16,-17-17 0</inkml:trace>
  <inkml:trace contextRef="#ctx0" brushRef="#br0">10089 2663 0,'0'-17'16,"-17"-18"-1,17 17-15,-18 18 16,36 0 0,-18 18-16,35 17 15,0 0-15,1 0 16,34 36-1,-17-18-15,-18-18 0,18 18 16,-17-18-16,17 1 0,17 34 16,-35-35-16,1 18 15,-19-35-15,-17 0 16,18-18-16,-18 17 0,-18-17 16,18-17-1</inkml:trace>
  <inkml:trace contextRef="#ctx0" brushRef="#br0">10460 2628 0,'0'0'15,"-18"0"-15,1 0 0,-1 18 16,0 17-16,1 0 0,-19 71 15,36-53-15,-35 71 16,17-89-16,18 18 16,-17-18-16,-1 18 15,18-18-15,-17-17 0,17 17 0,0-17 16</inkml:trace>
  <inkml:trace contextRef="#ctx0" brushRef="#br0">10777 2417 0,'0'0'0,"0"-18"15,-17 18-15,-1-35 16,0 35-16,1 0 15,17-18-15,-18 18 0,18 18 16,-17-1 0,17 1-16,0 0 15,17-1-15,-17 1 16,18-18-16,-18 17 16,17-17-16,-17 18 0,0 0 0,0-1 15,0 1-15,0 0 16,-17-1-16,17 1 15,-35 0 1,35-1-16,-36-17 16,36 18-16,18-1 31,-18 1-15,18-18-1,-18 18-15,17-18 0,-17 17 16,0 1-1,0 0-15,0-1 16,18 1 0,-1-18-16,1 0 15,0 0-15</inkml:trace>
  <inkml:trace contextRef="#ctx0" brushRef="#br0">10918 2575 0,'0'0'16,"18"18"-16,0-18 16,-1 0-16,1 0 15,0 0-15,-1 0 16,-17-18-1</inkml:trace>
  <inkml:trace contextRef="#ctx0" brushRef="#br0">10989 2452 0,'0'35'15,"0"-17"1,0 17-16,18 0 0,-18 18 15,17-35-15,-17-1 16,36 19-16,-19-36 16,19 0-1,-19 0-15,-17-18 16</inkml:trace>
  <inkml:trace contextRef="#ctx0" brushRef="#br0">11165 2328 0,'18'0'15,"0"0"-15,-1 0 16,1 0-16,0 0 16,-1 18-16,1 0 15,-18-1 1,-18 1-16,18 0 15,0-1-15,-17 1 0,17 17 16,0-17-16,17 17 16,1-17-1,0-1-15,-1 1 0,1 0 16,-1-18-16,1 17 16,-18 1-1,-18-18-15,1 17 16,-36 1-1,35-18-15,1 0 0,-1 18 0,0-18 16,18 17 0,18-17-16,-18 18 0</inkml:trace>
  <inkml:trace contextRef="#ctx0" brushRef="#br0">11606 2928 0,'0'0'15,"-35"53"-15,0-35 0,0 17 0,-18 18 16,17-18 0,1 0-1</inkml:trace>
  <inkml:trace contextRef="#ctx0" brushRef="#br0">11836 2575 0,'0'0'0,"35"36"15,0-19-15,-17 18 16,17 1-16,-17-19 16,35 36-16,-18-17 15,-17-19-15,-1 1 0,19 0 16</inkml:trace>
  <inkml:trace contextRef="#ctx0" brushRef="#br0">12294 2558 0,'0'0'0,"-17"0"0,-1 17 0,0 36 15,1 0-15,-1 35 16,18-35-16,0 71 16,18-71-16,-18 0 15,17-1-15,-17 1 0,18-35 16,0 35 0,-18-35-16,17-1 0</inkml:trace>
  <inkml:trace contextRef="#ctx0" brushRef="#br0">12541 2364 0,'-35'0'16,"70"0"-16,-88 0 0,36 0 15,-1 17-15,0-17 0,18 18 16,0 0 0,0-1-16,18-17 15,0 18-15,17-1 16,-35 1-16,18-18 0,-1 18 15,-17-1-15,0 1 16,0 0-16,-17-1 0,-1 19 16,0-19-1,1 1-15,-1-1 0,0 1 16,18 0-16,-17-1 16,17 1-16,17-18 15,1 0-15,0 18 16,-1-18-1,1 0 1,0 0-16,-1-18 16</inkml:trace>
  <inkml:trace contextRef="#ctx0" brushRef="#br0">12629 2575 0,'0'0'0,"18"0"15,0 0-15,17 0 16,-35-17-16,18 17 16,-1-18-16,1 0 15,-18 1 1,0-1-16</inkml:trace>
  <inkml:trace contextRef="#ctx0" brushRef="#br0">12718 2417 0,'0'0'0,"-18"17"0,18 36 15,0-35-15,0 35 16,0-36-16,0 19 15,0-1-15,18 0 16,-18 0-16,17-17 16,-17 0-16,18-18 15,-18 17-15,18-17 16</inkml:trace>
  <inkml:trace contextRef="#ctx0" brushRef="#br0">12912 2364 0,'17'0'31,"1"0"-15,0 0-16,-1 17 15,-17 1-15,0 0 16,-17 17 0,-1-18-16,18 36 15,0-17-15,0-19 16,18 1-16,-18 0 16,17-1-16,1 1 15,0-1-15,-18 1 16,0 0-1,0-1 1,0 1-16,-18-18 16,18 18-1,-18-1 1</inkml:trace>
  <inkml:trace contextRef="#ctx0" brushRef="#br0">13176 2752 0,'0'0'0,"-17"0"0,-1 0 16</inkml:trace>
  <inkml:trace contextRef="#ctx0" brushRef="#br0">1940 2628 0,'-17'-17'16,"34"17"0,19 35-1,-1 0-15,18 0 16,70 36-16,-52-36 16,-18 1-16,53 34 15,-54-52-15,1-1 16,18 19-16,-53-36 15,-1 0-15</inkml:trace>
  <inkml:trace contextRef="#ctx0" brushRef="#br0">2452 2611 0,'-53'70'15,"35"-35"1,1 18-16,-54 53 16,18 18-16,36-71 15,-1-18-15,18 18 16,0-36-16,0 1 0,18 0 16</inkml:trace>
  <inkml:trace contextRef="#ctx0" brushRef="#br0">2893 2946 0,'-18'53'16,"36"-106"-16,-53 141 0,17-53 0,0 0 15,18-17-15,0 0 16,18-18 0,0 0-16</inkml:trace>
  <inkml:trace contextRef="#ctx0" brushRef="#br0">3052 2558 0,'17'35'15,"-34"-70"-15,52 88 0,18-18 16,-18-18-16,0 1 16,36 0-16,-36-1 15,0-17-15,-17 18 16,17-18-16</inkml:trace>
  <inkml:trace contextRef="#ctx0" brushRef="#br0">3563 2469 0,'-35'18'15,"17"-18"-15,1 18 16,-19 35-16,19-18 15,-1 35 1,0-34-16,18-1 0,18 0 0,0 18 16,17 18-1,-17-54-15,17 19 0,-18-19 16,1 36 0,-18-35-16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3:33: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16069 3404 0,'0'18'46,"0"0"-30,18-1-16,-1 1 16,-17 17-16,0 36 15,0-36-15,0 18 16,0 0-16,0 106 16,0-89-16,0 36 0,18 70 15,-18-70-15,0 0 16,0 0-16,18 17 15,-18 124-15,0-106 16,-18 159-16,18-141 16,0 176-16,0-158 15,0-1-15,0 0 16,0 195-16,18-177 0,-18 194 16,0-177-16,0 195 15,0-194 1,0-1-16,-18 230 15,0-229-15,1 0 0,-1 193 16,0-193-16,18-18 16,-17 0-16,17 18 0,-18 176 15,18-194-15,-18 194 16,18-212 0,0 142-16,0-177 15,0 0-15,0-17 0,0-1 16,0 71-16,-17-123 15,-1 52 1,18-88-16,-17 1 16</inkml:trace>
  <inkml:trace contextRef="#ctx0" brushRef="#br0">18627 4533 0,'0'-17'15,"17"52"17,1 35-17,0-17-15,17 71 16,-17-36-16,17 71 15,-18-89-15,36 54 16,-35-71-16,17 35 16,-17-53-16,17-17 15,-17-18-15,17-18 16,0 1-16,-17-36 16,17-71-16,-17 36 15,0 17-15,-18-123 16,0 36-1,-18 16 1,0 90-16,1 16 16,34 54 15</inkml:trace>
  <inkml:trace contextRef="#ctx0" brushRef="#br0">20955 4851 0,'18'0'32,"-1"0"-32,71 0 15,-52 0 1,52-18-16,-35 18 16,17 0-16,-34 18 15,17-1-15,-53 1 16,-18 0-1</inkml:trace>
  <inkml:trace contextRef="#ctx0" brushRef="#br0">21078 5080 0,'36'0'0,"-72"0"0,89 0 16,-17 0-16,70 0 15,-54 0-15,1-18 0,18 18 16,17 0-1,-53 18-15</inkml:trace>
  <inkml:trace contextRef="#ctx0" brushRef="#br0">22878 4674 0,'0'0'0,"-36"0"16,19 0-16,-1 0 0,-17 18 15,35 17-15,-18 1 0,1 69 16,17-52-16,35 53 16,0-53-16,18 0 15,35 17 1,-17-34-16,-18-19 0,17 1 16,-17-18-16,71-35 15,-71-1-15,35-34 16,-53 17-16,-35-35 15,0 35-15,-53-71 16,18 72-16,-89-54 16,54 70-16,-89 19 15,71 17-15,0 17 16</inkml:trace>
  <inkml:trace contextRef="#ctx0" brushRef="#br0">18927 6315 0,'0'-18'16,"17"36"-1,1 35 1,-1 0-16,36 88 16,-35-53-16,17 88 15,-35-105-15,18-1 16,0 1-16,-18-36 0,35 36 16,-18-54-16,19-17 15,-19-17 1,19-71-16,-1-18 15,-35 53-15,0-18 16,0 1-16,0-54 16,0 54-16,-18-19 15,18 54-15,0 0 16,0 17-16,0 1 16</inkml:trace>
  <inkml:trace contextRef="#ctx0" brushRef="#br0">20920 6491 0,'17'0'15,"1"0"1,-18 18 0,18-1-16</inkml:trace>
  <inkml:trace contextRef="#ctx0" brushRef="#br0">20990 6791 0,'18'18'0,"0"-1"16,-1 1-16,18-18 16,-17 0-16</inkml:trace>
  <inkml:trace contextRef="#ctx0" brushRef="#br0">21396 6544 0,'0'0'16,"53"-18"-16,-35 18 0,17-17 15,-18 17-15,19 0 0,-19 0 0,1 0 16,-18 17-16</inkml:trace>
  <inkml:trace contextRef="#ctx0" brushRef="#br0">21467 6738 0,'0'0'15,"0"18"-15,17-18 0,1 17 16,52-17-1,-52 0-15,35 0 16,-35 0-16</inkml:trace>
  <inkml:trace contextRef="#ctx0" brushRef="#br0">22631 7638 0,'0'-18'31,"-18"-53"-15,0 19-1,1-1-15,-1-18 0,-35-88 16,36 71-16,-19-141 16,19 123-16,17-88 15,17 123-15,1 18 16,17 18-16,1 0 0,34 17 16,1 18-1,-18 18-15,-18 0 0,18 17 16,-36-18-16,-17 36 15,0-17-15,0 34 16,-17-34 0,17-19-16,0 18 15,17 1-15,1-19 16,0-17-16,-1 18 0,-17 0 16,18-1-16,-18 1 15,0 17 1,-18-35-16,1 18 15,-1-18-15,-35 0 16,35 0-16,1 0 0,-36-18 16,53 1-16,-18 17 15,18-18-15,18 18 0,0 0 16</inkml:trace>
  <inkml:trace contextRef="#ctx0" brushRef="#br0">23654 6509 0,'17'17'15,"1"36"1,0-35-16,-1 70 16,1-53-1,17 54-15,-17-54 16,0 0-16,17 18 15,-18-53-15,19 18 16,-19-36-16,19-17 16,-19 0-16,19-71 15,-36 70-15,17-69 16,-17 52-16,-17 0 16,17 17-16,-18 1 0,18-18 15,-18 53-15,1-17 16,17 34-16,-18-17 15</inkml:trace>
  <inkml:trace contextRef="#ctx0" brushRef="#br0">24677 6632 0,'35'0'16,"18"0"0,53-17-1,-53 17-15,53-18 16,-53 18-16,-18 0 16,0 0-16,-17 0 0,-1 0 15,1 0-15</inkml:trace>
  <inkml:trace contextRef="#ctx0" brushRef="#br0">24994 6421 0,'18'52'16,"-36"-104"-16,36 140 0,0-53 15,-1 71-15,1-71 16,0 18-16,-1-18 0,1 1 15,-18-1-15,17-17 16</inkml:trace>
  <inkml:trace contextRef="#ctx0" brushRef="#br0">26300 5980 0,'0'0'0,"0"-18"0,-36 36 16,19 17-16,-36 71 16,53-53-16,0 17 15,0 18-15,0-17 0,35 88 16,-17-106 0,52 70-16,-52-70 15,17-18-15,53 36 16,-52-54-16,-1-17 15,0 18-15,-17-18 0</inkml:trace>
  <inkml:trace contextRef="#ctx0" brushRef="#br0">26723 6121 0,'18'70'0,"-36"-140"0,53 176 16,0-1-16,-35-52 15,18 71 1,-18-54-16,0 1 0,18-18 16,-18-18-16,17 36 15,1-36-15,17-35 16</inkml:trace>
  <inkml:trace contextRef="#ctx0" brushRef="#br0">27164 6562 0,'0'0'0,"70"-18"15,-34 18-15,-1-18 0,-17 18 16,-1 0-16,19-17 15,-1 17-15</inkml:trace>
  <inkml:trace contextRef="#ctx0" brushRef="#br0">27693 7214 0,'0'0'0,"0"18"16,18-18-16,-18-18 15,17 1-15,-17-54 16,0 18-16,-17-88 16,-1 71-16,-35-142 15,36 106-15,-1 0 0,0 18 16,1 0-16,17 35 0,0 0 15,0 35-15,17 1 16,1 17-16,70 0 16,0 35-1,-35-17-15,0 17 0,18 18 16,-54-36-16,-17 54 16,-17-36-16,-19 18 15,1-18-15,-18 1 16,36-1-16,17 0 15,0-17 1,35 35-16,0-35 16,36 17-16,-36-35 15,0 17-15,-17 1 16,-36-18 0,-35 0-1,18 0-15,-18 0 0,-17 18 16,52-1-16,-17-17 15</inkml:trace>
  <inkml:trace contextRef="#ctx0" brushRef="#br0">28152 5891 0,'-18'-17'16,"36"17"-16,17 35 16,0-17-16,53 70 15,-52-53-15,17 36 16,-18-1-16,0 1 0,0-1 16,-17 1-16,-18-1 15,-18 72-15,1-72 16,-54 54-16,54-71 15,-19-18-15,19 0 0,-1 0 16,0-17-16</inkml:trace>
  <inkml:trace contextRef="#ctx0" brushRef="#br0">29210 6297 0,'-35'-35'0,"70"70"0,-88-70 15,18 35-15,0 17 16,-1 19-16,19-1 0,-36 53 16,53-17-16,0 35 15,17-36-15,1-17 16,17-18-16,18 18 0,53 0 15,-53-35-15,70-18 16,-70 0 0,0-18-16,18-52 15,-36 34-15,0-52 16,-35 35-16,0 0 16,-17-17-16,-19 17 0,-52-53 15,35 53-15,-70 0 16,70 36-16,-53 34 15,71 18-15,-18 36 16,53-36-16,18 53 16,-1-52-16,54 34 15,-18-34-15,52-1 16,-52-17-16,36-1 16,-36 1-1,-1-18-15</inkml:trace>
  <inkml:trace contextRef="#ctx0" brushRef="#br0">29916 6756 0,'17'17'16,"-17"36"0,18 0-16,-1 0 15,-17-18-15,18 1 16,0 17 0</inkml:trace>
  <inkml:trace contextRef="#ctx0" brushRef="#br0">18785 8149 0,'0'0'15,"0"-17"-15,0 34 0,36 36 16,-1 0-16,18 70 16,-35-34-16,-1-19 15,18 89 1,-35-88-16,18-1 0,0-17 16,17 18-16,-35-54 15,35-17 1,-17-17-16,0-19 0,-1-70 15,1 36-15,-18-1 0,0-52 16,-18 52 0,1-17-1,17 53-15,0 17 0,-18 1 16,36 17-16</inkml:trace>
  <inkml:trace contextRef="#ctx0" brushRef="#br0">20726 8361 0,'0'0'0,"17"17"15,1 1-15,-18 0 16,18-18-16,-18 17 0</inkml:trace>
  <inkml:trace contextRef="#ctx0" brushRef="#br0">20814 8678 0,'18'18'0,"-36"-36"0,53 36 16,-17-18-16</inkml:trace>
  <inkml:trace contextRef="#ctx0" brushRef="#br0">21220 8449 0,'88'-18'16,"-176"36"-16,211-36 0,-70 18 16,0-17-1,-18 17-15,-17 0 0,-18 17 16,17-17-16</inkml:trace>
  <inkml:trace contextRef="#ctx0" brushRef="#br0">21361 8678 0,'35'0'16,"-70"0"-16,88 0 0,-18 0 0,53-35 15,-70 35-15,17-18 16</inkml:trace>
  <inkml:trace contextRef="#ctx0" brushRef="#br0">22419 9525 0,'0'0'15,"-18"-71"-15,18 1 0,-17-71 16,17 53-16,-36-106 15,36 88-15,-17 0 0,-1-106 16,18 142-16,18-36 16,-1 71-1,72-1-15,-54 19 16,71 17-16,-71 0 16,36 35-16,-36 0 15,-35-17-15,18 17 16,-18 36-16,-18-36 15,0-17-15,1 17 16,-1-17-16,18-1 16,35-17-1,-17 18-15,35 17 16,-36-17-16,-17 17 16,18 18-16,-36-35 15,-34-1-15,16 1 16,-34-18-16,17 0 15,-18 0 1,36 0-16,35-18 16,0 1-16</inkml:trace>
  <inkml:trace contextRef="#ctx0" brushRef="#br0">20585 4939 0</inkml:trace>
  <inkml:trace contextRef="#ctx0" brushRef="#br0">20708 5239 0,'0'17'16</inkml:trace>
  <inkml:trace contextRef="#ctx0" brushRef="#br0">23424 8502 0,'0'18'16,"18"35"-1,0-18-15,-1 0 16,19 53 0,-19-52-16,19 34 15,-19-52-15,18-1 16,-17 1-16,17-36 15,-17 1-15,17-54 16,-35 36-16,18-71 16,-18 71-16,0-53 15,0 35-15,-18 0 16,1 53-16,-1-18 16,18 36-16,-18-18 15,18 17 1</inkml:trace>
  <inkml:trace contextRef="#ctx0" brushRef="#br0">24518 8608 0,'0'17'16,"18"-17"-16,-1 18 16,19-18-16,17 18 0,-1-18 15,1 0-15,71 0 16,-54-18-16,-34 18 0,52 0 15,-70 0-15</inkml:trace>
  <inkml:trace contextRef="#ctx0" brushRef="#br0">24694 8555 0,'0'0'0,"18"53"15,17 53 1,-17-53-16,35 35 16,-18-53-16,18 36 0</inkml:trace>
  <inkml:trace contextRef="#ctx0" brushRef="#br0">26053 8290 0,'0'0'0,"-18"-17"16,0 17-1,1 0-15,-1 35 16,0 18-16,18 70 16,0-52-16,18 17 15,-18-17-15,35-1 0,1 54 16,-1-71-16,0-18 15,-17 0-15,52 18 16,1-35 0,-36-18-16</inkml:trace>
  <inkml:trace contextRef="#ctx0" brushRef="#br0">26511 8326 0,'36'70'0,"-72"-140"0,89 175 15,-53-52-15,18 18 16,-18-18-16,17 17 0,-17-17 0,18 0 16,0 53-1,-1-71-15,1 1 0,17-1 16,-17-18-16,0 1 0,-1-18 15</inkml:trace>
  <inkml:trace contextRef="#ctx0" brushRef="#br0">27058 8784 0,'0'0'15,"71"-35"-15,-36 17 0,18 1 16,-18 17-16,0 0 16</inkml:trace>
  <inkml:trace contextRef="#ctx0" brushRef="#br0">27534 9472 0,'0'0'16,"18"18"-16,-18-36 16,18-52-16,-18 34 15,-18-17-15,-17-52 16,17 34-16,-17-88 15,-1 71-15,1-106 16,18 106-16,-1-36 16,36 107-16,-1-1 15,54 18 1,17 18-16,-53 17 16,53 53-16,-70-53 15,0 18-15,-1-17 16,-17-1-16,0 0 0,-17 0 0,-1-17 15,-17 17-15,0-17 16,35 0 0,0-1-16,35 1 15,0-18-15,-17 0 16,35 0-16,-36 0 16,1 0-16,-36 0 15,1 0 1,-1-18-1</inkml:trace>
  <inkml:trace contextRef="#ctx0" brushRef="#br0">27922 8273 0,'36'17'15,"-72"-34"-15,107 70 0,-18-1 16,-18-16 0,0 17-16,1 53 15,-36-54-15,-18 54 16,0-53-16,-35 53 16,36-71-16,-36 18 15,18-35-15,17-1 16</inkml:trace>
  <inkml:trace contextRef="#ctx0" brushRef="#br0">29016 8467 0,'-53'0'16,"18"0"-16,-36 53 15,36-18-15,0 18 16,-1 70 0,19-52-16,17-1 0,17-17 15,1 0-15,17-18 0,18 1 16,18-1-16,70-17 15,-53-36-15,53-17 16,-35-36 0,-53 18-16,-35 0 0,-18 0 15,0 1-15,-53-72 16,0 71-16,-71-53 16,36 71-16,-53 0 15,70 35-15,-34 53 16,69-18-16,36 18 15,0 0-15,18-18 0,17 18 16,1-18-16,16 18 0,90 0 16,-72-18-16,54-17 15,-72 0-15,37-18 16</inkml:trace>
  <inkml:trace contextRef="#ctx0" brushRef="#br0">29757 8819 0,'0'0'16,"106"0"-16,-71 18 0,18-18 15,-36 35 1,-17 1-16,-35 17 15,0-18-15,0 0 0,-54 36 16,72-54-16,-1 1 16,18 0-16,53-1 15,0-17 1,35 0-16,-35 0 16,18 0-16,-54 0 15,-52 0 1</inkml:trace>
  <inkml:trace contextRef="#ctx0" brushRef="#br0">19368 10283 0,'17'0'31,"1"0"-15,-18 18 0</inkml:trace>
  <inkml:trace contextRef="#ctx0" brushRef="#br0">19350 10654 0,'18'35'16,"-36"-70"-16,53 88 0</inkml:trace>
  <inkml:trace contextRef="#ctx0" brushRef="#br0">19403 10918 0,'0'0'15,"17"36"-15,1-36 0,-18 17 32</inkml:trace>
  <inkml:trace contextRef="#ctx0" brushRef="#br0">19544 5203 0,'0'-17'0,"0"-1"16,0 1 15,-18 17-15,1 0-1,-1 0 1,0 0 0,1 17-1,-1 1 1,0-1-16,1 1 0,-1 0 15,1 35 1,17-36-16,0 36 16,0-35-16,0 17 0,17 18 15,18 18 1,1-36 0,-19-35-16,19 18 15,-1-1-15,-17-17 16,-1 0-16,18 0 15,-17 0-15,17-17 0,-17 17 16,0-18-16,-1 18 0,1-18 16,0 1-16,-18-1 0,35-17 15,-35 17-15,17-35 16,-17 36-16,0-19 16,0 1-16,0 17 15,-17-17 1,-1 17-16,1 1 0,-1 17 15,0-18-15,-17 18 0,17 0 16,-52 0-16,35 18 16,-18-1-16,17 1 15,19 0-15,-1 17 16,18-17-16,18-1 16,35 19-1,-36-36-15,36 17 16,-18 1-16,1-18 0,-19 0 15,36 0-15,-35 0 16,0 0-16,-36 0 31</inkml:trace>
  <inkml:trace contextRef="#ctx0" brushRef="#br0">19685 7038 0,'0'-18'16,"0"1"-1,-18 17-15,1-18 16,-1 18 0,0 18-16,-17-1 15,18 19 1,-1-1-16,0 0 15,18 0-15,0 1 0,0-19 16,36 54-16,-19-53 16,36 34-16,-18-34 15,54 0 1,-54-18-16,0 0 16,0 0-16,18-36 0,-35 19 15,17-18-15,-35 17 16,0-35-16,0 18 15,-17 17-15,-1-17 16,0 17-16,-17 0 0,0 1 16,-1-1-16,1 18 0,-35-17 15,34 34-15,-17 1 16,18-1-16,18 1 16,34 17-1,-17-17-15,18 0 16,35 17-16,-18-17 15,36-1-15,-36 1 16,18 0-16,-36-18 16,1 17-16,0-17 15,-36 0 17</inkml:trace>
  <inkml:trace contextRef="#ctx0" brushRef="#br0">19632 8802 0,'18'-18'0,"-18"1"15,17-1-15,-17 0 16,0 1 0,-17-1-16,-1 18 15,-17 0 1,17 0-16,-17 18 16,17-18-16,1 35 15,-1 0-15,0-17 16,18 17-16,0 36 15,0-36-15,18 0 0,35 36 16,-18-54-16,0 19 16,54-19-16,-19 1 15,-35-18-15,-17-18 16,35-17 0,-35 17-16,17-35 15,-35 18-15,0 18 0,-18-19 16,1 1-16,-1 17 0,0-17 15,-70 0-15,53 35 16,-71-18-16,71 18 16,-36 35-1,36-35-15,17 18 0,18 0 16,18-1-16,35 19 16,-18-36-16,18 0 15,53 17 1,-53-17-16,35 0 15,-53 0-15,-17 0 0,0 0 16</inkml:trace>
  <inkml:trace contextRef="#ctx0" brushRef="#br0">17903 11536 0,'-17'0'16,"34"0"-16,-52 17 0,53-17 62,-18-17-46,17 17 0,1 0-1,17 0-15,-17 0 16,53 0-16,-36 0 16,18 0-16,-18 0 0,71 0 15,-53 0 1,17 0-16,1 0 0,-1 0 15,107 0-15,-89 0 16,18 0-16,123 0 16,-88 0-16,159 0 15,-141 0-15,158 0 16,-140 0-16,-1 0 16,18 17-16,177-17 15,-160 18-15,195 0 16,-177-18-16,212 17 15,-229-17-15,247 18 16,-230-18-16,229 18 16,-211-18-16,230 0 15,-230 17-15,17-17 16,-17 0-16,18 18 0,229-18 16,-230 18-16,-17-1 15,0-17-15,18 18 16,229 17-16,-247-35 15,-1 18-15,231 17 16,-248-35-16,194 35 16,-229-17-16,0-18 15,0 18-15,142-1 16,-178 1-16,107-18 16,-142 0-16,-17 0 0,0 0 15,-18 0-15,-17 0 0,-18 0 16,0 0-16,-18 0 15,-17 0-15,-36-18 16,0 18-16,1 18 16,-36-18-16</inkml:trace>
  <inkml:trace contextRef="#ctx0" brushRef="#br0">19032 12418 0,'-17'-35'16,"17"17"-16,17 53 47,19 36-47,-19-18 15,36 70-15,-35-52 16,17 52 0,-17-52-16,-1 17 15,1-70-15,0-1 16,-1-17-16,1 0 16,-18-17-16,18-19 0,-1 1 15,-17-18-15,18 0 0,-18-53 16,0 53-16,-18-52 15,18 52-15,-17-18 16,17 53-16,0 36 31</inkml:trace>
  <inkml:trace contextRef="#ctx0" brushRef="#br0">19473 12806 0,'0'70'0,"0"-140"0,-17 176 16,17-71-16,35 53 15,-17-53-15,52 18 16,-35-35-16,36-18 15,-36-18-15,36-35 16,-54 36-16,1-54 16,-18 54-16,-35-36 15,0 35 1,17 0-16,-35 1 0,18 17 16,-36 0-16,36 17 15,0 19-15,17-19 16,18 36-16,18-35 15,35 17 1,-18-17-16,0-18 0,0 0 16,1 0-16,34 0 15,-52-18-15,35-17 16</inkml:trace>
  <inkml:trace contextRef="#ctx0" brushRef="#br0">20020 12682 0,'35'0'0,"-17"0"16,0 0-16,35 0 15,-36 0-15,1 0 0</inkml:trace>
  <inkml:trace contextRef="#ctx0" brushRef="#br0">20038 12823 0,'0'0'0,"17"18"16,36-18 0,-17 0-16,34 0 15,-35-18-15</inkml:trace>
  <inkml:trace contextRef="#ctx0" brushRef="#br0">20602 12594 0,'0'0'15,"-35"53"-15,17-18 0,18 1 16,0 69-16,36-69 0,17 34 16,-1-34-1,1-19-15,0 1 16,0-18-16,0 0 0,0 0 16,0-18-16,0-17 0,35-18 15,-70 0-15,-1-17 16,-17 34-16,-70-34 15,34 34-15,-34 19 16,-1 17-16,1 0 16,-1 17-16,1 19 0,-1-1 15</inkml:trace>
  <inkml:trace contextRef="#ctx0" brushRef="#br0">19138 13600 0,'0'35'0,"18"18"15,35 106-15,-18-89 16,36 106-16,-54-105 16,19 53-16,-19-89 15,-17 18 1,0-71-1,-35-35-15,17 0 16,1 0-16,-1-17 0,0 17 16,18-71-16,0 71 15,18-17-15,0 17 16,-1 18-16,19-1 0,16-16 16,-16 34-16,-1 18 15,-17 0-15,-18 35 16,-18-17-16,-17 35 15,-1-36 1,1 36-16,18-35 16,-1 0-16,18-1 0,0 18 15,18-17-15,-1 17 16,36 1 0,-18-19-16,1 19 0,-1-19 15,-17 1-15,-18 17 16,17-35-16</inkml:trace>
  <inkml:trace contextRef="#ctx0" brushRef="#br0">19667 14093 0,'18'36'0,"-18"-19"16,18-17-16,-1 18 15,1-36-15,0 18 0,-18-17 16,17-1-16,-17 0 0,0-17 16,-17 18-1,17-1-15,-18 0 0,0 1 16,1-1-16,17 36 16,-18 17-1,18 0-15,18-17 16,-1 17-16,1-17 15,0-1-15,-1-17 0,18 18 16,-17-18-16,0 0 16,-1-18-16,1 1 0,0-1 15,-18 36 17,35 70-32,-35-35 15,53 88-15,-35-88 16,17 53-16,-18-71 15,1-17-15,0-1 0,-18-34 32,-18-54-17,0 36-15,-17-18 0,18-53 16,-1 36-16,18-36 16,0 35-16,0 36 15,35-18 1,0 35-16,18 18 15,-35 0-15,0 53 16,-1-35-16,-34 35 16,17-18-16,-18-17 15,0-18-15,1 17 0,-19-17 16,19 0-16,17-17 16</inkml:trace>
  <inkml:trace contextRef="#ctx0" brushRef="#br0">20232 14076 0,'0'0'15,"17"17"-15,1 1 0,0-18 0,-1 0 16,19 0 0,-19-18-1,-17 1-15,-17 17 16,17-18-16,-18 18 0,0 0 15,1 0-15,-1 0 16,0 18-16,18 17 16,0-17-16,36-1 15,-19 1-15,54-18 16,-53 0-16,52 0 16,-52 0-16,-1-18 15,1 18-15,-18-17 16,-18 17-1,1 17 1,-1 1-16,0 0 16,18-1-16,18 1 15,0-18-15,17 0 16,-17 0-16,-1-18 16,19 1-1,-19-1-15,-17 0 16,0 1-16,0-1 15,-17 18-15,34 18 16,19-18 0,-19 0-16,36 17 15,-18-17 1,1 0-16,-36-17 16,17 17-1,-17-18-15,-17 0 16,17 1-16,0-1 15,17 18 1,-17-17-16,18 17 16,17 0-16,0 0 15,18 0-15,-17 0 16,17-18-16,-36 0 16,1 1-1,-36-1-15,-17 0 16,17 1-16,1-19 15,-1 36-15,0-17 16,18-1-16,-17 18 16,17 18-16,17 35 15,1-18 1,0 18-16,-18 0 0,17 0 16,19 35-16,-36-35 15,17-18-15,18 18 16</inkml:trace>
  <inkml:trace contextRef="#ctx0" brushRef="#br0">22225 13564 0,'0'0'16,"-71"-17"-16,19 17 0,-37 17 16,36 1-1,1 53-15,52-36 16,0 0-16,0 0 15,35-17-15,-18 17 0,36 1 16,-17-19-16,17 18 0,17 1 16,-35-36-16,-17 17 15,-18 1-15,0 0 16,-53-1-16,18 1 16,0 0-16,-1-1 15,1-17-15,0 18 0,-1-1 0,19 1 16,-1 0-1,36-18-15,17 17 16,0 1-16,1 0 16,-19-1-16,19 1 0,-19 0 15,36 35-15,-35-18 16,-1 18 0,1-36-16,0 1 15,-1 17-15,1-17 0,0-18 16</inkml:trace>
  <inkml:trace contextRef="#ctx0" brushRef="#br0">21149 14975 0,'0'0'0,"0"-17"16,0-36-16,0 35 15,-35 1-15,17-1 16,-17 18-16,17 18 16,-17 35-1,35-1-15,0 19 0,0-18 16,18 17-16,-1 1 0,1-18 16,35 35-16,0-53 15,17 1 1,-34-36-16,16 0 15,-16 0-15,-19-36 16,-17 19-16,0-1 0,0-17 16,0-18-16,-17 35 15,17 1-15,-18-1 16,0 18-16,18-18 16,0 36-16,18 0 15,-18-1-15,18 19 16,-1-19-1,1 1-15,-18-1 16,18 19-16,-18-19 16,0 1-1,0 0-15</inkml:trace>
  <inkml:trace contextRef="#ctx0" brushRef="#br0">21537 15346 0,'0'0'16,"18"0"-1,35-35 1,0 17-16,-36 0 15,-17 1-15,0-1 16,-35 36 0,17-18-16,-17 53 15,17-36 1,18 36-16,18-18 16,0-17-16,17 17 15,0-35-15,36 0 16,-36 0-16,18-17 15,-35-1-15,17-17 16,-35 17-16,0-17 16,0 0-16,-18-1 15,18 19-15,18 17 47,17-18-47,0 18 16,36-18-16,-36 18 15,-17-17-15,0 17 0,-1 0 16,-17-18-16,-17 0 16</inkml:trace>
  <inkml:trace contextRef="#ctx0" brushRef="#br0">22066 15046 0,'0'0'16,"0"88"-16,18-35 0,-18 0 16,18 0-16,-1-18 0,1 0 0,-1 1 15,19 17 1,-19-36-16</inkml:trace>
  <inkml:trace contextRef="#ctx0" brushRef="#br0">23178 15416 0,'0'0'0,"0"18"0,0 17 15,-18-17-15,18-36 16,0-17 0,0 0-16,18-53 15,-1 52-15,1 1 0,17-36 16,-17 54-1,-18-1-15,17 18 16,-17 35 0,0-17-16,18 35 15,-18-35-15,35 17 16,-17-17-16,17-1 16,-17-17-16,17 0 0,18-17 15,-35-1-15,-1-17 16,1 17-1,-18 0-15,-18-17 16,-35-18 0,0 53-16,36 18 15,-1 17-15,18-17 16,35 70 0,18-35-1,18-36-15,-36 1 0,0-18 16,54-35-1,-72 0 1,1 17-16,-18-35 16,-18 35-16,1 1 0,-1-1 15,0 18-15,18 18 32,36-1-17,17 1-15,-36 0 16,19-18-16,34 35 15,-35-35 1,-17 0 0</inkml:trace>
  <inkml:trace contextRef="#ctx0" brushRef="#br0">23901 15187 0,'-18'35'16,"18"18"-1,0-35-15,-18 52 16,18-52-16,0 17 16,0-17-16,18-18 15</inkml:trace>
  <inkml:trace contextRef="#ctx0" brushRef="#br0">24059 15134 0,'0'0'0,"53"0"0,-17 0 15,-1 0-15,0 0 0,18 0 16,0-17-16,-18 17 0,-17 0 16,17-36-1,-35 19-15</inkml:trace>
  <inkml:trace contextRef="#ctx0" brushRef="#br0">24218 14923 0,'18'105'16,"-36"-210"-16,53 263 0,1-105 0,-19 0 15,1 18-15,0-18 0,35 17 16,-36-35-1</inkml:trace>
  <inkml:trace contextRef="#ctx0" brushRef="#br0">25594 14799 0,'0'0'16,"-18"-18"-16,18 1 0,-17 17 16,-54 0-1,36 17-15,-36 36 16,36-17-16,0-1 0,0 0 15,17 18-15,18 53 16,0-53-16,18 0 0,17-18 16,0 0-16,71 1 15,-53-36-15,70 0 16,-52-18-16,-18 0 16,0-17-16,-18 0 0,0-1 15,-17-34-15,-18 35 16,-53-36-16,0 36 15,18 0-15,-89-18 16,71 35-16,-52 18 16,69 18-16,1-1 15,0 54-15,35-54 16,53 54-16,-18-36 16,71 1-1,-53-19-15,0 1 0,0-18 16,-1 17-16,-16-17 0,17 0 15,-36 0-15</inkml:trace>
  <inkml:trace contextRef="#ctx0" brushRef="#br0">26070 15311 0,'-17'17'16,"34"-17"0,1 0-1,17 0-15,0-17 16,1 17-16,-19-18 0,54 18 16,-53 0-16,-1 0 15,-17-18 1</inkml:trace>
  <inkml:trace contextRef="#ctx0" brushRef="#br0">26211 15152 0,'-17'53'15,"-1"-36"-15,18 19 0,0-1 16,0 0-16,0-17 15,18 17-15,-18-17 16,35-1-16,-17 1 0,52 0 16,-34-18-16,34 17 15,-52-34-15,-1 17 16</inkml:trace>
  <inkml:trace contextRef="#ctx0" brushRef="#br0">21167 16210 0,'0'18'0,"17"-1"15,-17 19-15,0 17 16,18-18-16,-18 18 0,18 0 15,-1 53 1,19-18-16,-19-71 16,1 1-16,-1 0 0,-17-1 15,36-17-15,-36-17 16,17-36-16,1 17 16,0-52-1,-1 35-15,-17-70 16,18 70-16,-18-18 15,0 36-15,0 18 16,0-1-16,18 36 16,-18-1-16,0 36 15</inkml:trace>
  <inkml:trace contextRef="#ctx0" brushRef="#br0">21713 16598 0,'-35'0'0,"18"0"15,-19 35 1,19-17-16,-1 17 0,18 54 15,0-54 1,18 35-16,-1-34 16,36-1-16,-18-17 15,36-18 1,-36 0-16,1-18 0,-19 18 16,19-53-16,-19 35 15,-34-52-15,17 52 16,-71-52-16,36 52 15,-1 0-15,-17 1 16,18 17-16,0 0 0,-18 0 16,35 17-16,18 19 15,18-1-15,35 0 16,-18-17-16,18 0 16,35-1-16,1-17 15,-54 0-15,-18-17 16,36-1-1</inkml:trace>
  <inkml:trace contextRef="#ctx0" brushRef="#br0">22331 16351 0,'0'0'0,"17"18"16</inkml:trace>
  <inkml:trace contextRef="#ctx0" brushRef="#br0">22401 16651 0,'0'0'0,"18"0"32,-18-18-17</inkml:trace>
  <inkml:trace contextRef="#ctx0" brushRef="#br0">22772 16404 0,'53'0'15,"-106"0"-15,141-17 0,-35 17 0,-18 0 16,0-18-16,1 18 0,-19 0 16,1 18-16,-18-1 15</inkml:trace>
  <inkml:trace contextRef="#ctx0" brushRef="#br0">22789 16616 0,'0'0'15,"71"17"-15,-36-17 0,1 0 16,16-17-16,-16 17 16,17-18-16</inkml:trace>
  <inkml:trace contextRef="#ctx0" brushRef="#br0">23742 17357 0,'-18'0'31,"18"-18"16,0-17-32,-17 17-15,-19-70 16,19 53-16,-19-71 16,1 35-16,18 1 15,-19-18-15,1-89 16,17 71-16,18 0 0,0 18 16,0 18-16,53-36 15,-35 88-15,35 1 16,-18 17-16,18 0 15,-18 17-15,-17 1 0,0 0 16,-18 52-16,0-17 16,-36 0-1,19-18-15,-19 18 16,36-35-16,18-1 16,17 1-16,1 0 15,-1-1-15,0-17 0,36 18 16,-54 0-16,1-1 15,-36 1 1,-52-18 0,35 0-16,17 17 15,-17-17-15,-1 0 0,19 0 0,-1 0 16</inkml:trace>
  <inkml:trace contextRef="#ctx0" brushRef="#br0">24359 16210 0,'0'35'16,"0"1"-16,0 52 15,0-35-15,18 53 16,0-71-16,17 35 16,-35-52-1,18 0-15,-1-18 0,1 0 16,-1 0-16,19-53 15,-36 35-15,17-17 16,-17 0-16,0-18 0,0 17 0,0 1 16,0 0-16,0 0 15,0 17-15,-17-17 16,-1 52 0,18 19-16,0-19 15,0 19-15</inkml:trace>
  <inkml:trace contextRef="#ctx0" brushRef="#br0">24694 16563 0,'-35'18'16,"35"17"-16,-17-18 0,17 19 15,17-1-15,1-17 0,-1 17 16,54 0 0,-36-17-16,18 0 0,-18-18 15,1 0-15,34-18 16,-34 0-16,-1-17 16,-35 0-16,-18-18 15,1 35-15,-1-17 16,-17 17-16,-54-17 15,54 35-15,-53 18 16,70-1-16,1 1 0,-1-1 16,18 19-16,18-19 15,-1 1-15,72 0 16,-54-18-16,18 0 16,-18 0-16,36 0 15,-36 0-15,-17 0 0</inkml:trace>
  <inkml:trace contextRef="#ctx0" brushRef="#br0">25647 16439 0,'0'18'16,"0"-36"-16,18 54 16,-18-19-16,53 1 15,-1 0-15,37-18 16,-54 0-16,18 0 15,35-18 1,-70 0-16</inkml:trace>
  <inkml:trace contextRef="#ctx0" brushRef="#br0">25788 16404 0,'0'71'0,"0"-142"0,18 212 16,-18-105-16,53 34 16,-36-52-16,54 17 15,-36-35-15</inkml:trace>
  <inkml:trace contextRef="#ctx0" brushRef="#br0">26564 16140 0,'0'0'0,"-17"0"0,-1 0 15,0 17-15,1 1 0,-1 35 16,18 0-16,-18 17 16,18 1-16,18-18 0,35 70 15,-35-70-15,52 35 16,-35-52-16,36-1 15,-36-17-15,18-18 16,-18 0-16</inkml:trace>
  <inkml:trace contextRef="#ctx0" brushRef="#br0">26970 16228 0,'0'35'0,"0"-70"0,0 88 15,18 53-15,-18-54 16,17 72 0,-17-54-16,0-17 0,18-17 15,-1 17-15,1-18 0,0 0 16,-1-35-16</inkml:trace>
  <inkml:trace contextRef="#ctx0" brushRef="#br0">27252 16598 0,'18'-17'16,"-1"17"-16,1 0 0,35-18 15,-35 18-15,-1-18 16</inkml:trace>
  <inkml:trace contextRef="#ctx0" brushRef="#br0">27605 17198 0,'0'0'16,"35"53"-16,-17-53 0,-1-18 15,-17-17 1,-17 0-16,17-1 0,-35-69 16,17 34-16,-35-88 15,35 71 1,1 0-16,-1-89 15,18 125-15,18-19 16,-1 71-16,19 18 16,-19-1-16,36 54 15,-53-18-15,35 35 16,-35-53-16,18 36 16,-18-54-16,0 19 15,0-19-15,0 1 16,18-18-16,17 35 15,0-17-15,18 0 16,-35-1-16,-1-17 16,1 18-16,-36-18 15,1 0-15,-36 0 16,18 0-16,-36 0 16,53 0-16,-17-35 15</inkml:trace>
  <inkml:trace contextRef="#ctx0" brushRef="#br0">27887 16069 0,'35'0'16,"-70"0"-16,106 18 0,34 52 15,-69-17-15,70 53 16,-71-35 0,-17 52-16,-18-52 15,-18-19-15,-70 54 16,-1-17-16,54-54 16,0-18-16,0 1 0</inkml:trace>
  <inkml:trace contextRef="#ctx0" brushRef="#br0">28769 16404 0,'0'0'15,"-35"-35"-15,17 35 0,-17-18 16,17 18-16,-17 18 0,17 0 16,-17 34-16,17-16 0,-17 70 15,35-54-15,0 1 16,35-17-16,-17-1 0,35-17 15,35 35-15,-17-53 16,35 0 0,-1-36-16,-52 1 15,-35 0-15,0-36 16,-36 36-16,0-18 16,-17 18-16,0-1 0,-36-17 0,18 18 15,-70-18-15,52 36 16,-17 34-1,53 1-15,-1 17 16,36 0-16,-17 18 0,34-17 16,1 17-16,17-18 0,71 35 15,-53-52-15,0 17 16,18-17-16,-18-18 0,-18 18 16,53-18-16</inkml:trace>
  <inkml:trace contextRef="#ctx0" brushRef="#br0">29228 16775 0,'35'0'16,"18"0"-1,0 0 1,-36 0-16,19-18 16,-19 18-16</inkml:trace>
  <inkml:trace contextRef="#ctx0" brushRef="#br0">29316 16686 0,'0'0'16,"-18"53"-16,18-17 0,18 34 16,-18-35-16,35 1 15,-17-1-15,17-17 16,18-1-16,-18-17 0,1 18 15,16-18-15,1-18 16,-17 18-16,-36-35 16</inkml:trace>
  <inkml:trace contextRef="#ctx0" brushRef="#br0">21220 17339 0,'0'0'16,"17"0"-16,36 0 16,-18 0-16,54 0 15,-54 0 1,0 18-16,18-1 16,-53 1-16,0 0 0,-18 35 15,1-1-15,-18-16 16,17-1-16,-35 53 15,35-70-15,18 17 16,0-17-16,18-1 16,0-17-16,35 36 15,-18-36-15,0 17 0,18 19 16,-35-19 0,-1 1-16,19 35 15,-36-36-15,0 1 0,0 35 16,0-35-16,0-1 15,0 19 1,0-19-16,0 18 31,-18-17-31,-17 0 16,17-18-16,-53 17 16,36-17-16,-18-17 15,18 17-15,-18 0 16,35-18-16</inkml:trace>
  <inkml:trace contextRef="#ctx0" brushRef="#br0">17427 12876 0,'0'18'16,"36"-18"-1,-1 0-15,18 0 16,0 0-16,17 0 0,1-18 16,17 18-16,0-17 15,-17-1-15,105 0 16,-105 18-16,17-17 15,-35 17-15,0-18 16,-36 18-16,-34 0 16,-1-17-1,0 17-15</inkml:trace>
  <inkml:trace contextRef="#ctx0" brushRef="#br0">18274 12629 0,'35'18'16,"36"17"-16,-36-35 15,36 36-15,-19-19 16,19 19-16,-36-19 16,1 18-16,-36 1 15,-36 17 1,1-18-16,-53 18 15,35-35-15,-88 52 16,88-35-16</inkml:trace>
  <inkml:trace contextRef="#ctx0" brushRef="#br0">30603 16616 0,'159'0'15,"-71"0"-15,142-35 16,-89 35-16,141-36 15,-158 19-15,-1-1 0,36-17 16,-106 17-16,-36 18 16,-17-18-16,-17 1 0</inkml:trace>
  <inkml:trace contextRef="#ctx0" brushRef="#br0">30921 16334 0,'53'-36'16,"-106"72"-16,141-89 0,-53 35 15,-17 18-15,-18 18 16,0-1-16,-18 1 0,-70 53 16,35-19-1,-70 37-15,-36-1 16,106-53-16,-17 0 15,34-17-15,1 0 0,35 17 16,18-17-16,105-1 16,-35 1-16,124 17 15,-106-17 1,88 35-16,-124-36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3:50: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723 11642 0,'0'0'15,"-17"17"-15,-1-17 16,36 0 15,-1 0-15,1 0-16,17 18 0,36-18 15,-36 18-15,18-18 16,35 17 0,-35-17-16,35-17 15,-35 17-15,0-18 16,-18 18-16,-17-18 16,0 18-16,-18-17 15</inkml:trace>
  <inkml:trace contextRef="#ctx0" brushRef="#br0">1129 11448 0,'0'0'0,"18"17"0,34 1 16,1-18-1,0 18 1,-17-1-16,34 18 16,-35-17-16,1 0 0,-1-1 15,-17 1-15,-18 17 16,0-17-16,-53 35 15,17-18-15,1 0 16,-35 18-16,34-17 16,19-19-16,-1 1 15,0 0-15</inkml:trace>
  <inkml:trace contextRef="#ctx0" brushRef="#br0">27411 5398 0,'0'17'0,"0"-34"15,-18-36 1,1 0-16,-36-71 16,35 36-16,-17 0 15,-18-141-15,35 123 16,-17-141-16,17 141 16,36-35-16,17 106 15,36-1 1,-36 36-16,18 0 0,-18 18 0,36 0 15,-54 17 1,19 18-16,-36-36 16,0 1-16,0 0 15,0-1-15,-18 19 16,18-19-16,0 1 16,0-1-16,18 54 15,-1-36-15,1 36 16,0-54-16,-18 19 15,0-19-15,-18-17 16,-17 18 0,17-18-16,-17-18 15,17 1-15,18-1 16,0 0-16,-18 18 0</inkml:trace>
  <inkml:trace contextRef="#ctx0" brushRef="#br0">27922 4410 0,'18'0'16,"17"-18"-16,1 18 15,34-18-15,-35 1 16,1 17-1</inkml:trace>
  <inkml:trace contextRef="#ctx0" brushRef="#br0">28046 4533 0,'0'0'16,"17"35"-16,1-35 0,35 0 15,-18 0-15</inkml:trace>
  <inkml:trace contextRef="#ctx0" brushRef="#br0">28822 4322 0,'0'0'0,"-18"0"16,-35 0 0,36 35-16,-1-18 0,0 54 15,1-36-15,34 53 16,1-52-16,0-1 16,52 0-1,-34-17-15,-1-18 0,0 0 0,0 0 16,36-35-1,-53-1-15,-18 1 0,0-35 16,-53-36 0,17 70-16,1 1 15,-88-35-15,52 70 16,36 53 0,35-36-16,0 18 15</inkml:trace>
  <inkml:trace contextRef="#ctx0" brushRef="#br0">29281 4516 0,'0'-18'16,"0"0"-16,-18 18 15</inkml:trace>
  <inkml:trace contextRef="#ctx0" brushRef="#br0">29598 4392 0,'0'0'15,"0"-35"-15,-18 17 0,-17-17 16,0 17-16,0 18 15,-1 18-15,19 0 0,-1 17 16,18 0 0,18 18-16,-1-35 15,36 17-15,0-35 16,-18 18-16,-17-18 16,0-18-16,-1 18 0,1-35 15,0 17 1,-18-17-16,0 17 15,-18 0 1,36 36 0,-1 0-1,1 17-15,0-17 0,17 35 16,-18-36 0,19 36-16,-19-35 15,19 17-15,-19-17 16</inkml:trace>
  <inkml:trace contextRef="#ctx0" brushRef="#br0">29880 4551 0,'0'0'0,"0"-18"0,18-17 15,-18 17-15,0 1 16,18 17-16,-1 17 16,1 19-1,-1-1-15,1 18 16,-18-18-1,18 36-15,-18-36 16,17 18-16,-17-36 16,0 1-16,-17 0 15,-1-18-15,-17 0 16,17 0-16,1-18 16,-1-17-1,18 0-15,0 17 16,18-17-16,17-36 15,0 53-15,0-52 16,-17 35-16,0 17 16,-18-17-16,0 17 0,0-17 0,0 17 15,-36 0-15,19 1 16,-1 17-16,-35 17 16,18 19-1,17-19 1</inkml:trace>
  <inkml:trace contextRef="#ctx0" brushRef="#br0">10301 9666 0,'0'18'32,"0"17"-17,0-17-15,0 52 16,0-34-16,0 16 16,18 72-1,-18-71-15,0 70 16,17-87-16,1 34 15,-18-35-15,18-17 16,-18 0-16,17-18 16,-17-18-1</inkml:trace>
  <inkml:trace contextRef="#ctx0" brushRef="#br0">10107 9984 0,'-18'0'0,"36"0"46,-18-18-46,0 0 0,18-17 16,-1 17-16,1-17 16,0 0-16,-18 17 15,35-17-15,-17 17 16,-1 1-16,1-1 16,-1 18-16,-17-18 0,36-17 15,-19 35-15,1-18 16,0 18-16,-1-17 15,1 17 1,0 17 0,-1 19-1,1-1-15,17 18 16,0-35-16,-17-1 16,17 1-16,-17 0 15,17-18-15,-17 0 0</inkml:trace>
  <inkml:trace contextRef="#ctx0" brushRef="#br0">2152 12700 0,'0'-18'16,"0"1"-16,18 34 31,17 54-15,-17-36-1,-1 18-15,1 0 0,17 0 16,-17 0-16,-1 0 0,1 0 16,0-18-16,17 36 15,-17-54-15,-18 1 0,17-1 16,1-17-16,-18-17 16,0-54-1,0 36-15,0-18 16,0-35-16,0 35 15,0-35-15,0 70 16,0 0-16,0 1 16,0 34-1,0 1 1</inkml:trace>
  <inkml:trace contextRef="#ctx0" brushRef="#br0">2734 13088 0,'-18'0'0,"18"18"16,0-1-16,0 1 15,18 17 1,-18-17-16,18 0 15,-1-1-15,1-17 0,0 0 16,-1 0-16,1-17 16,-18-1-16,0 0 15,-18-17-15,-17 0 16,17 35-16,-35-36 16,36 36-16,-1 0 15,0-17-15,1 17 0,34 0 16,19 0-1</inkml:trace>
  <inkml:trace contextRef="#ctx0" brushRef="#br0">3298 12929 0,'18'0'15,"0"0"1,17 0 0,0 0-16,-17 0 0,17 0 15,1 0-15,16 0 16,-16 18-16,-19-18 16</inkml:trace>
  <inkml:trace contextRef="#ctx0" brushRef="#br0">3404 13106 0,'0'0'16,"0"17"-16,18-17 0,0 0 15,17 0-15,-17 0 0,17-17 16,18 17 0,-18 0-16</inkml:trace>
  <inkml:trace contextRef="#ctx0" brushRef="#br0">4322 12876 0,'-36'-17'16,"72"34"-16,-89-34 0,35-1 16,0 18-16,1 0 15,-1 0-15,18 35 16,0 1-16,0-1 16,53 88-1,0-52-15,35-36 16,18 1-1,-18-36 1,-53-18-16,54-17 16,-54-1-16,-17 1 0,-1-53 15,-17 35-15,-17 18 16,-36-54-16,0 54 16,17 0-16,-17 0 15,-52 17-15,69 18 16,-17 0-16,18 18 15,18 17-15,-1 35 0</inkml:trace>
  <inkml:trace contextRef="#ctx0" brushRef="#br0">2011 13917 0,'0'35'16,"0"-17"-16,0 17 16,17 18-16,1-18 0,17 89 15,-17-71-15,35 53 16,-35-53-16,17 0 16,-17-36-1,-1 1-15,1-18 16,-1-53-1,-17 18-15,0-18 16,0-53-16,0 53 0,0 0 16,0-35-1,-17 53-15,17 17 0,0-17 16,0 17-16,0 0 16,17 18-16</inkml:trace>
  <inkml:trace contextRef="#ctx0" brushRef="#br0">2558 14376 0,'0'0'0,"0"17"0,-18 54 16,18-36-16,0 0 15,0-17-15,0 17 0,18-17 16,-1-18 0,1 0-1</inkml:trace>
  <inkml:trace contextRef="#ctx0" brushRef="#br0">3104 14129 0,'0'17'15,"18"-17"-15,17 0 16,-17 0-16,0 0 16,17 0-16,-17 0 15,-1 0-15,1 0 0,-18 18 16</inkml:trace>
  <inkml:trace contextRef="#ctx0" brushRef="#br0">3122 14340 0,'0'0'16,"18"0"-16,17 0 0,0-17 16,1 17-1,16-35-15</inkml:trace>
  <inkml:trace contextRef="#ctx0" brushRef="#br0">4216 14058 0,'0'0'0,"-18"0"0,-17 0 16,17 0-16,1 18 15,-1-1 1,0 36-16,18-17 16,18 34-16,-18-34 15,53 34-15,-36-35 16,54 1-16,-36-36 15,1 0-15,-1 0 16,18-18-16,-36 0 16,1-17-16,-18 17 15,0-52-15,-18 35 16,-35-18-16,18 17 16,-18 1-1,18 17-15,0 1 16,17 17-16,36 0 15,17 35 1,-17-17-16</inkml:trace>
  <inkml:trace contextRef="#ctx0" brushRef="#br0">4692 14182 0,'-18'0'16,"18"17"0</inkml:trace>
  <inkml:trace contextRef="#ctx0" brushRef="#br0">5009 14023 0,'0'0'15,"0"-18"-15,18 1 0,-36-1 16,18 0-16,-35 1 16,18 17-16,-1 0 15,-17 35-15,17-17 16,0 35-16,18-18 15,0 0-15,0-17 0,36 35 16,-19-36 0,1-17-16,0 18 0,17-18 15,0-18-15,-17 1 16,-1-19 0,-17 19-16,18-36 15,-18 35-15,0-35 16,0 36-16,0-1 0,-18 0 15,1 36 1,17 17 0,17 1-16,-17 34 15,18-35 1,0 36-16,-1-36 16,-17 1-16,36-1 15,-19-18-15,18 1 16,-17-18-16</inkml:trace>
  <inkml:trace contextRef="#ctx0" brushRef="#br0">5274 13988 0,'0'0'0,"-18"0"15,18 35-15,0-17 16,0-1-16,36 18 16,-1 1-16,0-1 15,1 0-15,-19-17 16,18 17-16,-35 1 16,18-1-16,-18-18 15,-18 1-15,1 17 16,-1-17-16,1-18 15,-36 0 1,17-18-16,36-17 16,0 17-16,18-52 15,0 35-15,-1 17 16,19-17-16,-19-1 16,-17 1-16,18 0 0,-18-36 15,0 54-15,-18-36 16,1 35-16,-1 18 15,-35-18-15,35 36 16,1-18-16,-1 18 16</inkml:trace>
  <inkml:trace contextRef="#ctx0" brushRef="#br0">5786 14023 0,'0'0'0,"0"18"16,17 52 0,1-35-16,-1 1 15,1 17-15,17 17 16,-17-35-16,17 18 15,-35-17-15,18-36 0,-18 17 16,18-17 0,-1-17-16,1-19 15,0-17-15,-18 1 16,0-19-16,0 36 16,0-54-1,0 54-15,-18 18 0,18-19 16,0 19-16,0 34 15,0 1-15</inkml:trace>
  <inkml:trace contextRef="#ctx0" brushRef="#br0">6315 14305 0,'0'18'16,"0"-1"-16,0 19 15,17-19-15,-17 1 16,18-18-16,0 18 0,-1-18 16,19 0-1,-19 0 1,1-36-16,-18 19 16,-18-19-16,1 1 15,-1 18-15,-17-1 16,17 18-16,-17 0 15,17 0-15,0 18 0,18-1 16</inkml:trace>
  <inkml:trace contextRef="#ctx0" brushRef="#br0">7497 14129 0,'-18'17'16,"36"-34"-16,-54 34 0,54-17 15,35 0 1,-18 0-16,53 0 16,-35-17-16,35 17 15,-52 0 1,17 0-16,-36 0 15,1 0-15</inkml:trace>
  <inkml:trace contextRef="#ctx0" brushRef="#br0">7655 13988 0,'18'88'16,"-36"-176"-16,36 229 0,17-71 15,-17-34-15,17 34 16,-17-35 0</inkml:trace>
  <inkml:trace contextRef="#ctx0" brushRef="#br0">8784 13917 0,'-35'0'16,"70"0"-16,-88 0 0,36 18 0,-1 35 16,18-18-16,0 0 15,0 0-15,18 18 0,17 0 16,0-35-16,18 17 16,-35-35-16,-1 0 15,36 0-15,-35-35 16,-18 17-16,0-17 15,0 0-15,0 17 0,-18-17 16,-17-18 0,0 35-16,-1-17 15,19 35-15,-1-18 0,18 36 16,-17 0-16,34-1 16,1 1-16</inkml:trace>
  <inkml:trace contextRef="#ctx0" brushRef="#br0">9172 14041 0,'-17'0'16,"34"0"-16,-34 17 0,-1-17 15,18 18-15,18-18 16</inkml:trace>
  <inkml:trace contextRef="#ctx0" brushRef="#br0">9384 14005 0,'0'0'0,"-18"18"15,18 0-15,0 34 16,0-34-16,0 17 16,18-17-16,35 17 15,-36-17-15,36 0 16,-35-18-16,0-18 0,17 18 16,-17-18-16,-1-17 15,-17 17-15,0 1 0,0-1 16,-17 0-16,-1 1 0,18-1 15,-18 1-15,-17 17 16,17-18-16,1 18 16</inkml:trace>
  <inkml:trace contextRef="#ctx0" brushRef="#br0">9790 13882 0,'35'0'16,"-70"0"-16,88 17 0,-36-17 16,18 36-1,-17-19-15,-18 1 0,18 17 16,-18 1-16,-18-1 16,0-18-16,18 1 0,-17 17 15,-1-17-15,1 0 16,17-1-16,35 1 15,-18 0-15,19-18 16,-1 17-16,0-17 0,1 18 16,16-18-16,-34 0 15</inkml:trace>
  <inkml:trace contextRef="#ctx0" brushRef="#br0">10760 13847 0,'-36'0'0,"72"0"0,-89 0 16,18 0-16,17 17 16,0 1-16,1 17 0,-19 36 15,36-18-15,0 35 16,18-35-16,17-18 15,36 18-15,-36-35 16,53-1-16,-52-17 16,52 0-16,-35-17 15,-36-19-15,19 19 0,-1-54 16,-17 36-16,-36-36 16,0 36-1,-35-36-15,0 18 16,18 18-16,-18 18 15,18-1-15,-18 0 0,18 18 16,-1 0-16,1 18 0,-35 17 16,70-17-16,-18 52 15,18-34-15,35 17 16,-17-18-16,52 0 16,-34-17-16,52-1 15,-53-17-15,-17 0 16,17 0-16,0 0 15,-17-17-15,0 17 0,-1 0 16,1 0-16</inkml:trace>
  <inkml:trace contextRef="#ctx0" brushRef="#br0">11430 14164 0,'0'0'16,"0"71"-16,-18-36 0,18 0 16,0 18-1,0-18-15,0 1 0</inkml:trace>
  <inkml:trace contextRef="#ctx0" brushRef="#br0">3933 14111 0,'-17'18'16,"34"-18"62,1 17-63,0-17 1,-1 0 0,19 0-16,-19 0 15,1 0-15,17 0 16,1 0-1,-19 0-15,18 0 16,-17 0 0,0 0-16,17 0 15,-17 0-15,-1 0 0,36 0 16,-18 0-16,-17 0 16,17 0-16,1 0 15,-1 0-15,0 0 16,0 0-16,18 0 15,-17 0-15,17 0 16,-18 0-16,18 18 16,-36-18-16,36 0 15,-17 0-15,17 0 16,-18 0-16,-18 0 16,19 0-16,-19 0 15,36 0-15,0 0 16,-18 0-16,1 0 15,17 18 1,-36-18-16,54 0 16,-53 0-16,17 0 0,18 0 15,0 0 1,-36 0-16,19 0 0,-1 0 16,18 0-1,-36 0-15,19 0 0,-19 0 16,36 0-16,-35 0 15,-1 0-15,1 0 0,0 0 16,-1 0-16,1-18 0,0 18 16,17 0-16,-17 0 0,35 0 15,-36 0-15,1 0 16,17 0-16,-17 0 16,17-18-16,0 18 15,1-17-15,-19 17 16,36 0-16,-35 0 15,17 0-15,-17 0 16,-1 0-16,19 0 16,-19 0-16,1 0 0,-1 0 15,1 0-15,0 0 16,-1 0-16,1 0 16,0-18-16,-1 18 15,1 0-15,0 0 16,-1 0-1,1 0 1,0 0 0,-1 0-1,1 0 1,-1 0 0,1 18-1,0-18-15,-1 0 16,1 0-1,0 0 1,-1 0 15,-17-18 94,-17 18-109,-1 0 0</inkml:trace>
  <inkml:trace contextRef="#ctx0" brushRef="#br0">6685 14111 0,'0'18'16,"18"-18"-16,-1 0 0,36 17 15,-17-17 1,87 18-16,-70 0 16,0-18-16,17 0 0,54 17 15,17-17 1,-70 18-16,70-18 16,-71 0-16,36 0 15,-53 0-15,0 0 16,0 0-16,-35 0 15,17 0-15,-18 0 16,-17 18 0,-17-18-1</inkml:trace>
  <inkml:trace contextRef="#ctx0" brushRef="#br0">9225 6350 0,'0'18'78,"0"-1"-78,-17 36 15,-1-35-15,0 35 16,18-18-16,-17 18 16,17-18-1,0 1-15,0 16 16,17-34-16,-17 0 0,36 17 15,-19-35 1,1 18-16,17-1 16,0-17-16,1 0 15,-19 18-15,19-18 16,-19 0-16,1 0 16</inkml:trace>
  <inkml:trace contextRef="#ctx0" brushRef="#br0">9454 6703 0,'18'0'31,"0"17"-31,-1 1 15,1-18-15,-18 18 0,18-1 16,-18 36 0,0-35-16,0 35 15,0-18-15,-18-17 16,0-1-16,-17 1 16,17-18-1,1 0-15</inkml:trace>
  <inkml:trace contextRef="#ctx0" brushRef="#br0">9225 5556 0,'-17'0'15,"-1"36"1,0-19-16,1 1 16,-1-1-16,0 19 0,18-19 0,0 36 15,0-17 1,0-19-16,18 1 0,0-1 15,17 1-15,0-18 16,0 0-16,1 0 0,17 0 16,-18-18-16,-17 1 0,-1 17 15</inkml:trace>
  <inkml:trace contextRef="#ctx0" brushRef="#br0">9313 5733 0,'18'35'16,"-36"-70"-16,36 105 0,-18 18 15,0-52-15,0-1 0,0 36 16,18-36-16,-18 18 16,0-36-16,17-17 15,1 18-15</inkml:trace>
  <inkml:trace contextRef="#ctx0" brushRef="#br0">9507 5803 0,'0'0'0,"-17"35"16,17-17-16,0 17 15,0 1-15,17-1 0,19 36 16,-19-54 0,54 1-1,-36-18-15,-17 0 0,35-35 16,-36-1-16,1 19 16,-18-19-16,0 1 0,-18 17 15,-17-17-15,0 17 16,-1 1-16,-16-1 15,16 18-15,1 18 16,17-18-16</inkml:trace>
  <inkml:trace contextRef="#ctx0" brushRef="#br0">2081 14870 0,'-17'0'16,"34"0"-1,1 0-15,53 17 16,-18-17-16,-1-17 16,19 17-16,-18 0 0,17-18 15,1 18-15,52 0 16,-70 0-16,36 0 15</inkml:trace>
  <inkml:trace contextRef="#ctx0" brushRef="#br0">9719 9155 0,'0'-18'16,"-18"18"46,18 18-46,-17-18 0,17 17-16,17-17 15,-17 18 1,18-18 0,0-18-16,-18 1 31,-18-1-31,0 18 15,1-18 1,-19 18-16,19 0 16,17 18-16,-18 0 0,18-1 15,18 1 1,17-18 0,-17-18-1,17 1-15,-17 17 16,-1-18-16,-17 0 15,0 1 1,-17 17-16,-1 0 16,0 0-16,1 17 15,-1-17-15,0 18 0,1-18 16,17 18-16,17-18 31,1 0-15,0 0-16,-1 0 0,-17-18 0,18 18 15,-18-18 1,0 1 0,-18 17-1,1 0-15,-1 0 16,0 0 0,18 17-1,18 1-15,0-18 16,-1 0-16,1 0 15,0 0-15,-36 0 32,0-18-17,1 1 1,-1 17-16,0 0 0,1 0 16,34 0 15,1 17-16,0-17-15,-1 0 0,1 0 16,0 0-16,-1 0 16,-17 18-16,18-18 109,-18 18-109,18-18 47,-36 0-16,36 0 32,-18-18-32,0 0 0,-18 18-15,0 0-1,1 18 1,17 0 0,17-18-16,1 0 15,0 0 1,-1 0 0</inkml:trace>
  <inkml:trace contextRef="#ctx0" brushRef="#br0">2099 15416 0,'0'-17'16,"0"-1"-1,0 36 16,18 17-31,-1 0 16,54 71-16,-53-53 16,17 18-16,18 34 15,-18-69-15,0 17 16,-17-36-16,17 1 16,-17-18-16,-1 0 15,-17-18 1,0-52-1,0 34-15,0-52 16,-17 35-16,-1-35 16,18 35-16,0 18 0,0 0 15,0 17-15,18 0 16,-1 18 0</inkml:trace>
  <inkml:trace contextRef="#ctx0" brushRef="#br0">2681 15716 0,'0'0'15,"18"0"-15,-1 0 0,19 18 16,-19 0-16,1-1 16,0 1-1,-18-1-15,0 19 0,0-19 16,0 19-16,-18 17 15,18-36-15,0 18 16,18-17 15,17-18-31,0 0 16,18 0-16,-35 0 16,-1 0-16,1 0 15</inkml:trace>
  <inkml:trace contextRef="#ctx0" brushRef="#br0">3298 15487 0,'18'18'0,"0"-1"16,-1-17-16,36 18 15,-35-18-15,0 18 16,-36-1-16</inkml:trace>
  <inkml:trace contextRef="#ctx0" brushRef="#br0">3404 15699 0,'0'0'16,"18"0"-16,17 17 0,-17-17 0,0 0 15,17 0-15</inkml:trace>
  <inkml:trace contextRef="#ctx0" brushRef="#br0">4198 15275 0,'0'0'0,"-18"0"0,1 0 16,-1 18-16,1 0 0,-1 34 15,18-16-15,0 52 16,35-17-1,0-36-15,18 35 16,-17-70-16,-1 18 16,0-18-16,0 0 0,36-35 15,-53 17-15,-1-17 0,1 17 16,-18-52-16,0 34 16,-35-17-1,17 18-15,-35 0 16,18 17-16,17 1 0,-17 17 15,17-18-15,1 18 16,17 18-16,35-1 16</inkml:trace>
  <inkml:trace contextRef="#ctx0" brushRef="#br0">4745 15399 0,'0'17'16,"0"1"0,18-18-1</inkml:trace>
  <inkml:trace contextRef="#ctx0" brushRef="#br0">5045 15240 0,'0'0'16,"0"-35"-16,0 17 0,0 0 15,-18 18-15,18-17 0,-18 17 16,1 0-16,-36 17 15,35 1-15,-35 35 16,36-18-16,-1 18 16,18-35-16,18 35 15,-1-36-15,1 1 16,35-18 0,17 0-16,-52-18 15,35-17-15,-35 17 16,-1-34-16,-17 34 15,0 0-15,-17 1 16,-1-1 0,18 0-16,0 36 31,0 53-31,18-36 16,-1 35-16,1-34 15,-18-1-15,18 0 16,-1 1-16,1-1 0,17-18 15,-17-17-15</inkml:trace>
  <inkml:trace contextRef="#ctx0" brushRef="#br0">5292 15328 0,'0'0'0,"0"35"15,35 18 1,-17-17-16,35 52 16,-18-70-1,0 52-15,-17-52 16,-1 17-16,-17-17 16,-17-18-1,-19 0-15,1 0 16,0-36-1,17 1-15,-17-18 16,35 36-16,0-19 0,18-17 16,-18 18-16,17 17 15,1-17-15,0 17 0,-1-17 16,1-18-16,-18 36 16,0-1-16,-35 0 15,17 18 1,0 0-16,1 0 0,-19 36 15</inkml:trace>
  <inkml:trace contextRef="#ctx0" brushRef="#br0">5856 15293 0,'0'-18'16,"0"36"-16,0-18 0,18 18 16,-18 17-16,17 0 15,1 0-15,17 54 16,-17-54-16,0 0 0,17 18 15,0-35 1,-17-18 0,-1-36-1,-17-34 1,18 35-16,-18-54 16,0 54-16,18 0 15,-18 17-15,17 18 16,1 0-16</inkml:trace>
  <inkml:trace contextRef="#ctx0" brushRef="#br0">6368 15575 0,'0'0'15,"0"35"-15,0-17 0,0 0 0,0 17 16,17-17-16,-17 17 15,18-35 1</inkml:trace>
  <inkml:trace contextRef="#ctx0" brushRef="#br0">6862 15399 0,'0'0'0,"17"0"15,18 0-15,-17 0 0,0 0 16,35 0-16,-36 0 15,1 0-15,0 0 0,-1 0 32</inkml:trace>
  <inkml:trace contextRef="#ctx0" brushRef="#br0">6967 15275 0,'0'0'16,"0"71"-16,0-36 0,0 0 0,0 54 16,18-54-16,-18 18 15</inkml:trace>
  <inkml:trace contextRef="#ctx0" brushRef="#br0">7620 15275 0,'0'0'0,"-18"18"0,1 17 16,-1-17-16,18 17 15,18 36-15,-1-54 16,36 36 0,-35-53-16,17 18 0,18-18 15,-35 0-15,35-18 16,-36 18-16,1-17 15,-18-36-15,0 35 16,-35-35-16,17 18 16,0 17-16,-17 1 15,0-1 1,17 18-16,1 18 16,34-1-16</inkml:trace>
  <inkml:trace contextRef="#ctx0" brushRef="#br0">8096 15416 0,'-17'18'16,"-1"-18"-1</inkml:trace>
  <inkml:trace contextRef="#ctx0" brushRef="#br0">8326 15328 0,'-18'0'15,"36"0"-15,-36 18 0,0 17 16,18 0-1,18 18-15,0-17 16,-1-19-16,1 1 16,-1 0-16,1-1 0,35-17 15,-35 0-15,17 0 16,-35-17-16,0-1 16,0 0-16,-18-35 15,1 36-15,-1-19 16,0 19-16,1 17 15,-19-36-15</inkml:trace>
  <inkml:trace contextRef="#ctx0" brushRef="#br0">8573 15311 0,'52'17'16,"-104"-34"-16,122 52 15,-35 0-15,-17-17 0,35 17 16,-35-17-16,-1 17 16,-17 0-1,0-17-15,-17 0 16,-1-1-16,0 1 16,18-1-16,0 1 15,53 0 1,-35-18-16,17 17 15,-17-17-15,-1 0 16,1 0-16</inkml:trace>
  <inkml:trace contextRef="#ctx0" brushRef="#br0">9578 15363 0,'-18'-35'15,"36"70"-15,-36-87 16,1 34-16,-1 0 16,0 1-16,1 17 15,-1 0-15,0 0 16,1 35-16,-1 18 15,18-18-15,-17 18 0,17 35 16,17-52-16,18 34 16,1-35-1,34 1-15,-17-19 16,18-34-16,-18-1 16,17-17-16,-34-1 15,-19 1-15,-17 0 0,0-36 16,-17 36-16,-1-18 15,-17 18-15,17 0 16,-70-18-16,52 35 16,-52 18-16,35 0 15,18 18-15,17 17 16,18 0-16,18 18 16,0-18-16,70 1 15,-53-19-15,53 1 16,-35-18-16,0 0 15,-35 0-15,0 0 16,-1-18-16</inkml:trace>
  <inkml:trace contextRef="#ctx0" brushRef="#br0">10054 15452 0,'35'17'16,"-70"-34"-16,88 34 0,-53 1 0,18-18 16,-1 18-16,1-1 0,-18 1 15,18 0-15,-18-1 0,-18 54 16,0-54-16,1 36 15,17-17-15,-18-19 16,18 1-16,18-18 16,-1 17-16,1-17 15,17 0 1,-17 18-16</inkml:trace>
  <inkml:trace contextRef="#ctx0" brushRef="#br0">8414 14499 0,'0'-17'31,"17"17"-15,-17 17 15,0 1-16,18-1 1,-18 1 0,18-18-1,-1 0-15,19 18 16,-19-18-16,19 0 16,16 17-1,-16-17-15,70 0 16,-54 0-16,72 0 15,-54 0-15,72 0 16,-72 0-16,18 0 0,142 0 16,-54 18-1,0 0 1,-87-18-16,69 17 16,-69-17-16,-19 0 15,18 18-15,-17-18 0,105 18 16,-70-18-16,-18 0 15,18 0-15,0 0 0,53 0 16,-89 17-16,1-17 16,-36 0-16,18 18 15,18-18-15,-36 0 16,18 17-16,-36-17 16,1 0-16,0 0 0,-1 0 15,1 0 1,-18-17-1,0-1 1,0 1-16,0-1 16,-18 0-1,1 1-15,-1-1 16</inkml:trace>
  <inkml:trace contextRef="#ctx0" brushRef="#br0">9701 14640 0,'0'-17'16,"0"34"15,0 1-16,-17 0-15,17 17 16,-18-18-16,18 1 16,0 0-16,0 17 15,0-17-15,0-1 16,0 1-16,-18-18 31,1 0-15,-18 0-1,17 0-15,-35-18 16,35 18-16,-17 0 16,-18 0-16,18 0 0,-53 18 15,35-18-15,0 0 16,0 0-16,-71 0 16,54 0-16,-1 0 15,-17 0-15,18-18 0,-19 18 16,-69 0-16,69 18 15,1-18-15,0 0 0,-106 18 16,106-18-16,0 0 16,-71 0-1,-88 0-15,124 0 16,-1-18 0,71 18-16,-70-18 15,70 18-15,-53 0 16,53 0-16,-53 0 15,53 0-15,-17 0 16,17 0 0,0 0-16,18 0 15,17 0-15,-17 0 16,35-17-16,0-1 31,17 18-15,-17 18 15,-17-18-15,-1 17-16,18 1 15,-18-18-15,1 18 94,17-1-94,-18 1 16,18 0-16,-18-1 15,18 1-15,0-1 16,0 1-16,0 0 31,-17-18 0,-1 0-15</inkml:trace>
  <inkml:trace contextRef="#ctx0" brushRef="#br0">6050 14905 0,'0'0'16,"18"35"-16,-1-17 16,1-1-16,-18 1 0,18 0 15,-1-1-15,-17 1 0,36 17 16,-19-17 0,1-18-1,0 0-15,-1-35 16,1 17-16,17 0 15,-35 1-15,18 17 16</inkml:trace>
  <inkml:trace contextRef="#ctx0" brushRef="#br0">3422 16616 0,'0'0'0,"0"17"0,18-17 15,-1 0-15,1 0 0,52 0 16,-17 0 0,-17-17-16,-1 17 0,0 0 15,18 0-15,-53 17 16</inkml:trace>
  <inkml:trace contextRef="#ctx0" brushRef="#br0">3510 16880 0,'0'0'16,"35"0"-16,-17 0 0,17 0 15,1 0-15,-1 0 0,0-17 0</inkml:trace>
  <inkml:trace contextRef="#ctx0" brushRef="#br0">4621 16633 0,'0'-17'0,"-17"17"16,-1-18-16,0 18 0,1-17 16,-1 17-16,1 0 0,-19 35 15,19 0 1,17 36-16,0-18 16,17 35-16,1-53 15,0 0-15,17-17 0,18 17 16,0-35-16,0-17 15,-18-1 1,18-35-16,-36 18 0,-17-36 16,0 36-1,-35-18-15,18 18 16,-19 17-16,-34-17 16,52 17-16,-17 1 15,17 17-15,0 0 16,18 17-16,0 1 15,18-18-15,35 17 16,-18-17-16</inkml:trace>
  <inkml:trace contextRef="#ctx0" brushRef="#br0">5009 16704 0,'0'18'15</inkml:trace>
  <inkml:trace contextRef="#ctx0" brushRef="#br0">5398 16616 0,'0'-35'16,"0"17"-16,-18 0 15,0 1-15,-17-1 16,17 18-16,-17 18 16,-18-1-1,35 19-15,1-1 16,17 0-16,-18 0 15,18-17-15,35 35 16,-17-53-16,17 18 16,1-18-16,17-18 15,-36 0-15,36-17 16,-53 17-16,18-35 16,-18 36-16,0-1 15,-18 1-15,18-1 0,-17 0 16,-1 18-16,18 18 15,-18 35 1,18-18-16,18 53 16,0-52-16,-1 17 15,1 17-15,-1-35 16,19 1-16,-19-19 16,19 1-16</inkml:trace>
  <inkml:trace contextRef="#ctx0" brushRef="#br0">5609 16598 0,'0'-17'0,"0"34"0,-17-34 15,17 34 1,17 36-1,1 0-15,-1-18 0,1 1 16,0-1-16,17 0 0,-17 0 0,-1 1 16,1-1-1,-18-17-15,0-1 0,-18 1 16,-17 0 0,0-18-16,-1-18 15,1 0 1,35 1-16,0-19 0,18 19 15,17-54-15,-17 54 16,35-54-16,-36 36 16,19-18-16,-19 17 15,-17 1-15,0 18 16,-17-1-16,-1 18 16,0 0-16,-17 0 15,35 18 1,0-1-16,18-17 15</inkml:trace>
  <inkml:trace contextRef="#ctx0" brushRef="#br0">5997 16722 0,'18'35'0,"-36"-70"0,54 105 16,-1-34-16,-18-19 16,19 1-16,-19-1 15,19 1-15,-19-18 0</inkml:trace>
  <inkml:trace contextRef="#ctx0" brushRef="#br0">6191 16757 0,'-35'35'15,"17"-17"-15,18 17 0,-35 18 16,35-18-16,-18-17 16,18 35-16,0-35 15</inkml:trace>
  <inkml:trace contextRef="#ctx0" brushRef="#br0">6491 16598 0,'-35'53'15,"70"-106"-15,-88 141 0,36-52 0,17-1 16,0 36-16,0-36 16,52 0-1,-16-35-15,17 18 16,-18-36-16,-17 0 0,35-34 16,-36-19-1,-34 18 1,-36 18-1,0-1-15,35 19 16,-35 17 0,35 0-16,1 0 0,34 35 15,1-35-15,0 18 16</inkml:trace>
  <inkml:trace contextRef="#ctx0" brushRef="#br0">6826 16722 0,'18'0'15,"-36"0"1</inkml:trace>
  <inkml:trace contextRef="#ctx0" brushRef="#br0">7073 16757 0,'0'0'0,"-17"-18"15,-1 18 1,0 18 0,18 17-1,0 1-15,0-19 16,18 18-16,0-17 0,-1 0 15,36 17 1,-35-35-16,35 0 16,-36 0-16,19-18 15,-36 1-15,17 17 0,-17-18 16,0 0-16,0-17 0,-35-18 16,17 36-16,-35-19 15,36 19 1,-19-19-16,19 36 15,-1-17 1,36 17-16</inkml:trace>
  <inkml:trace contextRef="#ctx0" brushRef="#br0">7355 16598 0,'36'0'16,"-72"0"-16,72 18 16,-1-1-16,-17-17 15,-1 36-15,1-19 16,-18 36-16,0-35 16,0 53-16,-18-54 15,18 36 1,0-35-16,18-1 15,0 1-15,-1-18 16,18 0-16,-17 0 0,17 18 16,18-1-1,-35-17-15,0 0 0</inkml:trace>
  <inkml:trace contextRef="#ctx0" brushRef="#br0">7920 16757 0,'0'0'15,"0"18"-15,0-1 0,35 1 16,-17 0 0,-1-18-16,1 17 0,0-17 15,-1 18-15,36-18 16,-35 0-16</inkml:trace>
  <inkml:trace contextRef="#ctx0" brushRef="#br0">8043 16722 0,'-17'35'0,"34"-70"0,-52 105 15,17-34-15,1-19 16,17 1-16,-18-1 0,18 1 0,0 0 15</inkml:trace>
  <inkml:trace contextRef="#ctx0" brushRef="#br0">8520 16616 0,'0'0'0,"-18"0"0,0 0 16,-17 17-16,17 1 15,-17 70-15,35-52 16,0 17-16,18 52 16,-1-69-16,54 17 15,-18-36-15,53-17 16,-53-17-16,70-19 16,-70 1-16,18-53 15,-54 53-15,1-54 16,-18 54-1,-71-36-15,36 36 0,-18 18 16,-17-1-16,17 0 16,-53 18-16,53 18 15,-18 17-15,54-17 16,17 52 0,17-52-16,54 35 15,-18-35-15,53 17 16,-71-35-16,71 18 15,-53-18-15,17 0 16,-35 0-16</inkml:trace>
  <inkml:trace contextRef="#ctx0" brushRef="#br0">9225 16880 0,'0'0'15,"0"53"-15,0-35 0,0 0 16,0-1-16,18 1 0,-18 0 16</inkml:trace>
  <inkml:trace contextRef="#ctx0" brushRef="#br0">9860 16775 0,'18'17'16,"-36"-34"-16,53 34 0,18-17 16,0 0-16,-17 0 0,16 0 15,-16 0-15,34 0 16,-34 0-16,16 0 15</inkml:trace>
  <inkml:trace contextRef="#ctx0" brushRef="#br0">10142 16722 0,'0'0'15,"0"53"-15,0-18 0,18 35 16,0-17-1,-1 18-15,1-53 16,35 34-16</inkml:trace>
  <inkml:trace contextRef="#ctx0" brushRef="#br0">10795 16669 0,'0'0'0,"-18"70"0,1-17 15,17 53-15,0-71 16,0 1-16,17 17 0,19-36 15,-19 1-15,19-18 16,16 0-16,37-18 16,-54 1-16,36-36 15,-54 35-15,1-53 16,-18 19-16,0 16 0,-18 19 16,-52-54-1,34 53-15,1 1 0,0 17 16,-1 0-16,1 0 0,0 35 15,35-17-15,0-1 16</inkml:trace>
  <inkml:trace contextRef="#ctx0" brushRef="#br0">11430 16898 0,'0'18'16,"-18"-18"-16,1 0 16</inkml:trace>
  <inkml:trace contextRef="#ctx0" brushRef="#br0">11677 16704 0,'0'0'0,"-35"18"16,17-1-16,-17 19 15,17-1 1,18 0-16,18 36 16,-1-54-16,19 36 15,-1-35-15,0-18 16,1 0-16,-1 0 0,18-18 15,-18 1-15,-17-1 0,-1-35 16,-17 35 0,0-17-16,-35 0 15,17 0-15,-52-18 16,35 35-16,-1 0 0,19 1 16,-36 17-1,35 0-15,18 17 16</inkml:trace>
  <inkml:trace contextRef="#ctx0" brushRef="#br0">12047 16651 0,'-17'0'15,"17"-18"-15,17 18 16,36 0 0,0 36-16,-18-19 15,-17 1-15,0 17 16,-1 1-16,-34 17 16,-1-18-16,0 0 0,-17 18 15,18-35 1,17 17-16,0-17 15,17-1-15,1-17 16,35 0-16,-18 0 16,-17 0-16,17 0 15,-17 0-15</inkml:trace>
  <inkml:trace contextRef="#ctx0" brushRef="#br0">12735 16739 0,'-35'0'0,"70"0"0,-88 0 16,18 36-16,17-1 16,18 0-16,0 18 0,18-18 15,0 1 1,-1 17-16,54-1 0,-18-34 16,-18-18-16,0 18 0,18-18 15,18-18-15,-36 0 16,18-34-1,-53 16-15,18 1 0,-36-18 16,18 18-16,-53-36 16,18 36-16,-36-18 15,18 35-15,-17 18 16,35 0-16,-18 36 16,35-1-16,0 36 15,18-36 1,0 35-16,18-52 15,35 17-15,-18-17 16,53 0-16,-52-18 16,-1-18-16,18 18 15,0-18-15,-18 1 16</inkml:trace>
  <inkml:trace contextRef="#ctx0" brushRef="#br0">13335 16898 0,'0'0'16,"35"18"-16,-17-1 0,0 19 16,-18-19-16,0 19 15,0-19-15,0 1 16,0 17-16,0-17 15,0-1-15,17-17 16,1 18-16,-1-18 16,1 0-1,35 0-15,-35-18 16,-1 18-16,19-17 16</inkml:trace>
  <inkml:trace contextRef="#ctx0" brushRef="#br0">3757 17921 0,'0'18'0,"35"-18"16,1 0-16,-1 0 16,0-18-16,0 18 15,18 0-15,-17-18 16</inkml:trace>
  <inkml:trace contextRef="#ctx0" brushRef="#br0">3881 18150 0,'35'18'0,"-70"-36"0,87 36 16,19-18-16,-36-18 15,1 1-15</inkml:trace>
  <inkml:trace contextRef="#ctx0" brushRef="#br0">4868 17903 0,'0'0'0,"-35"18"0,0 0 0,17-18 16,-17 53 0,17-36-16,1 19 15,17 17-15,0-18 0,35 18 16,-17-36-16,52 19 16,-35-36-16,36-18 15,-53 0-15,17 1 16,-18-1-16,1-17 0,0-18 15,-18 18-15,-36-18 16,19 17-16,-36-34 16,18 52-16,-36-17 15,53 17-15,-17 18 16,35 18 0,35 17-1</inkml:trace>
  <inkml:trace contextRef="#ctx0" brushRef="#br0">5274 17992 0,'0'17'16</inkml:trace>
  <inkml:trace contextRef="#ctx0" brushRef="#br0">5609 17868 0,'-17'0'16,"34"0"-16,-52 0 0,17 0 0,1 18 15,17-1-15,-18 19 16,18-1-16,0 0 15,0 1-15,18-19 0,17 36 16,-17-35-16,17-1 16,18 1-1,-18-18-15,-17 0 0,52-35 16,-52 17-16,-1 1 16,1-19-16,0 1 0,-18-18 15,-18 18-15,-17-18 16,17 35-16,1-17 15,-36 0 1,17 35-16,-17 0 16,36 0-16,-18 17 15,-1 19-15</inkml:trace>
  <inkml:trace contextRef="#ctx0" brushRef="#br0">6262 17709 0,'0'-17'0,"0"34"47,17 36-32,-17 0 1,18 35-16,-18-35 16,0 0-16,18 0 15,-18 0-15,17 18 16,-17-54-16,0 1 0,18 0 15,-18-36-15,18 18 16</inkml:trace>
  <inkml:trace contextRef="#ctx0" brushRef="#br0">6756 17868 0,'0'0'15,"0"-17"-15,-18-1 0,18 0 16,-18 1-16,1-1 16,-18 0-1,17 18-15,0 0 16,1 18-16,-19 17 15,19 1-15,-1 34 16,18-35-16,0 36 16,0-53-16,18-1 0,-1 1 15,19-18-15,17 0 16,-36-18-16,18 1 16,-17-19-16,0 19 15,17-36-15,-35 17 16,0-16-16,0 34 15,-18-17-15,-17 35 16,17 17 0,18 19-1,0-1-15,0 71 16,0-71-16,36 53 16,-36-70-16,17 17 0,1-17 15,0 17-15,17-17 16,-17-18-16</inkml:trace>
  <inkml:trace contextRef="#ctx0" brushRef="#br0">7091 17727 0,'0'18'0,"-18"52"15,1-17-15,17 53 16,0-53-16,17 0 16,1 35-16,17-53 15,18 18-15,-35-53 16,35 0-16,-36 0 16,1 0-16,0-17 0,-18-1 15,0 0-15,-18 1 16,0-19-16,-35 1 15,18 18-15,-18 17 16,35-18-16,1 36 16</inkml:trace>
  <inkml:trace contextRef="#ctx0" brushRef="#br0">7814 17815 0,'-35'0'16,"70"0"-16,-88 18 0,18 52 15,17-34-15,18 17 0,0-18 16,0 0-16,18 1 0,-1-1 16,1 0-16,17-17 15,54-1-15,-36-17 16,17-17-16,-17-1 15,0-17-15,-35 0 16,-1-36-16,-17 36 16,-35-36-1,0 36-15,-1 0 16,1-1-16,-71 19 0,71-1 16,-53 36-16,52 17 15,1 18-15,35-18 16,53 18-1,-18-18-15,18-17 0,53 17 16,-35-35-16,17 18 16,-53-18-16,0 0 15,18 0 1,-53-18-16</inkml:trace>
  <inkml:trace contextRef="#ctx0" brushRef="#br0">8467 18080 0,'0'53'15,"0"-106"-15,0 123 0,17-34 16,-17-19-16,0 19 0,18-19 15,-18 1-15,18 0 0,-18-1 16,17-17-16</inkml:trace>
  <inkml:trace contextRef="#ctx0" brushRef="#br0">9331 17956 0,'0'53'16,"18"-35"-16,17 0 0,35-1 15,-17-17-15,36 0 16,-37 0 0,19 0-1,-53 0-15</inkml:trace>
  <inkml:trace contextRef="#ctx0" brushRef="#br0">9543 17956 0,'0'0'16,"0"106"-16,0-70 0,0 16 0,17 19 15,1-36-15</inkml:trace>
  <inkml:trace contextRef="#ctx0" brushRef="#br0">10054 17956 0,'0'0'16,"-53"89"-16,36-1 15,17-53-15,35 18 16,0-35-16,36-1 15,-18-17-15,35-17 16,-53-19-16,18-17 16,-53 36-16,0-36 15,-18 35 1,-35-35-16,18 18 16,-35-18-16,34 35 15,1 1-15,-18 17 16,36 17-16,34 36 15,1-35 1,17 0-16</inkml:trace>
  <inkml:trace contextRef="#ctx0" brushRef="#br0">10548 18027 0,'0'0'0,"-18"0"0,1 18 15</inkml:trace>
  <inkml:trace contextRef="#ctx0" brushRef="#br0">10760 18027 0,'0'0'0,"-36"71"0,36-36 16,0 18-16,18 0 15,0-36-15,52 1 16,-34 0-16,52-36 16,-53 0-16,18-17 15,-35 0-15,-18-18 16,0 35-16,-18 1 15,-35-36-15,18 35 16,-36-17-16,36 17 16,0 0-16,17 1 0,-17 17 15,35-18 1,0 36-16,17-18 16,1 17-16,0-17 15</inkml:trace>
  <inkml:trace contextRef="#ctx0" brushRef="#br0">11095 17903 0,'0'0'16,"53"-17"-16,-18 17 0,0 35 16,-17-17-16,17 52 15,-35-34-15,0-1 16,0 35-1,-17-34-15,17-1 16,0 0-16,17-35 0,-17 18 0,18-18 16,35 0-1,-36 0-15,36 0 16,-35 0-16,0 0 0,-1 0 16,1 0-16</inkml:trace>
  <inkml:trace contextRef="#ctx0" brushRef="#br0">11959 17921 0,'0'0'16,"-35"-18"-16,17 18 0,-17 0 15,17 18-15,18 0 16,-17-1-16,17 54 16,0-36-16,0 53 15,17-52-15,19 34 16,-1-52-16,-17 17 16,52-17-1,-35-18-15,1 0 0,34-18 16,-35-17-16,-17 17 0,17-52 15,-35 34 1,0 1-16,0 18 16,-17-19-16,-1 1 0,-35-18 15,18 35-15,-36-17 16,54 17-16,-54 18 16,36 18-16,0 17 15,35 1-15,0 17 16,17 0-1,19-53-15,-19 17 0,54 1 16,-36-18 0,18-18-16,-18 18 15,0-17-15,-17-1 16,0 0-16</inkml:trace>
  <inkml:trace contextRef="#ctx0" brushRef="#br0">12488 18045 0,'18'0'16,"-18"17"-16,35-17 0,-17 0 15,0 18-15,-1 0 16,-17-1 0,0 1-16,0 17 0,-17 0 15,17 1-15,-18-19 16,0 1-16,18 0 16,18-1-16,0-17 15,34 0 1,-34 0-16,17 0 0,-17 0 15,0 0-15,-1 0 16</inkml:trace>
  <inkml:trace contextRef="#ctx0" brushRef="#br0">7761 18627 0,'-18'0'16,"18"17"46,18-17-46,35 0 15,-35 0-31,52 0 16,-34 0-16,16 0 0,1 18 15,53 0-15,-53-18 16,-18 17-16,54-17 16,-72 18-16,36-18 15,-71 0 1,-17 0 0,18 0-1</inkml:trace>
  <inkml:trace contextRef="#ctx0" brushRef="#br0">11942 18697 0,'-18'0'0,"36"0"31,34 0-15,1 18-16,0-18 0,88 18 16,-70-18-16,105 17 15,-105-17-15,52 0 16,-87 0-16,17-17 16</inkml:trace>
  <inkml:trace contextRef="#ctx0" brushRef="#br0">17057 11042 0,'0'-18'0,"0"1"15,0-1 1,0 0-16,0 1 16,0-1-1,-18 18 1,18-18 0,0 36 46,0 0-46,0-1-16,0 36 15,0-35-15,0 35 16,0-18-16,0 0 0,0 1 16,0 34-1,18 1-15,-18-36 16,0 0-16,0 18 0,17-17 15,-17 52-15,18-35 16,-18 0-16,18 35 16,-18-35-16,17 53 15,-17-54-15,18 1 0,-18 0 16,18 71 0,-18-71-16,17 70 15,-17-52-15,0 52 16,18-52-16,-18-18 15,0 17-15,18 71 16,-18-70-16,0-1 0,0 89 16,0-88-16,17 17 15,-17 71-15,0-71 16,0-18-16,0 107 16,0-89-16,0 0 0,0 0 15,0 18-15,-17 88 16,17-106-16,0 18 15,0 0-15,0 88 16,0 0 0,0-88-16,0 88 0,0-106 15,0 106 1,0-106-16,0 89 16,0-89-16,0 88 15,0-87-15,0-1 0,0 106 16,0-106-16,0 88 15,0-105 1,0 17-16,0 0 0,0 71 16,0-71-16,0 89 15,17-71-15,-17 52 16,18-87-16,-18-1 16,17 36-16,-17-53 15,0 0-15,18 18 16,-18-54-16,0 36 15,18-35-15,-18-1 16,0-34-16</inkml:trace>
  <inkml:trace contextRef="#ctx0" brushRef="#br0">9631 9578 0,'0'0'0,"-18"0"0,18 18 15,-17-18 1,17 17 0,0 1-16,17-1 15,1-17-15,17 18 16,-17 0 0,17-18-16,0 17 0,54-17 15,-54 0-15,18 0 0,0 0 16,17 0-16,54 0 15,-54-17-15,71 17 16,-70 0-16,-1 0 16,1-18-16,17 18 0,71-18 15,-71 1-15,0-1 16,106-17 0,-105 17-16,69 1 15,-105 17-15,18 0 0,-18 0 16,0 0-16,0 0 0,-1 17 15,-16-17-15,17 0 0,-18 18 16,35 0 0,-34-18-16,-19 17 0,36 1 15,-35-18-15,0 17 16,17 19-16,-18-19 16,1 1-16,0 0 15,-1 17-15,1-17 16,-18-1-16,0 1 15,0 0 1,0-36 15,0 0-15,0 1-16,0-19 16,0 19-1,18-1 1,-18 0-16,17 18 15,1-17-15,0 17 16,-1 0-16,1 0 16,0 0-1,-1 0-15,1 0 0,35 17 16,-36-17-16,19 0 16,-1 0-16,0 18 15,-17-18 1,35 18-16,-36-18 15,36 0-15,-35 0 16,0 0-16,-1 0 16,18 0-16,-17 0 0,35 0 15,-35 0-15,35 0 16,-18 0-16,-17 0 16,34 0-16,-34 0 15,17 0-15,18 0 16,0 0-1,-35 0-15,17 0 16,-17 0-16,-1 0 0,19 17 16,-1-17-16,-17 0 15,17 18-15,0-18 16,0 0-16,-17 0 16,35 18-16,-35-18 15,17 0 1,0 0-16,0-18 15,-17 18-15,17 0 16,-17 0-16,0 0 16,-1 0-16,1 0 15,0-18 17,-18 1-32,0-1 15,17 0-15,-17 1 16,0-1-16,0-35 15,-17 36-15,-19-1 16,19 0 0</inkml:trace>
  <inkml:trace contextRef="#ctx0" brushRef="#br0">18521 11236 0,'-18'-53'15,"18"35"1,0 1-16,0-1 16,18 1-16,-1 34 15,1 54 1,0-36-16,-1 18 16,1 17-16,0-17 0,-1 18 0,1-1 15,0 1-15,-18-18 16,35 53-16,-35-89 15,35 19-15,-35-19 16,18-17-16,-1-17 16,-17-36-1,0 18-15,0-54 16,0 36-16,0-52 16,0 52-16,-17-36 15,-1 54-15,18 18 16,0-1-16,0 53 31</inkml:trace>
  <inkml:trace contextRef="#ctx0" brushRef="#br0">18979 11677 0,'0'18'15,"18"-18"1,0 0-16,35 0 16,-36 0-16,1-18 0,17 18 15,0 0-15,-17-18 16,-36 18 0,-17 0-1,18 0 1</inkml:trace>
  <inkml:trace contextRef="#ctx0" brushRef="#br0">19068 11536 0,'0'17'16,"17"19"0,-17-19-16,0 36 15,0-17-15,0-19 0,0 36 16,0-18-16,36-17 16,-19 0-1,36-18-15,-35 0 16,35 0-16,-36 0 15,1 0-15</inkml:trace>
  <inkml:trace contextRef="#ctx0" brushRef="#br0">17762 12100 0,'-17'-17'0,"34"17"31,36 0-16,-17 0 1,16 0-16,19 0 0,0 0 16,17-18-16,123 18 15,-87 0-15,176-18 16,-141 18-16,211-17 16,-194 17-16,159-18 15,-176 0-15,-18 18 16,106-17-16,-176-1 15,35 18-15,-71 0 16,-35 18 0</inkml:trace>
  <inkml:trace contextRef="#ctx0" brushRef="#br0">18045 12383 0,'0'-18'0,"17"36"63,-17 17-48,18 18-15,0-18 16,-18 36-1,17-36-15,-17 53 16,18-53-16,-18 36 16,0-54-16,0 1 15,0 0-15,0-1 0,0 19 16,0-19 15,17-17-15</inkml:trace>
  <inkml:trace contextRef="#ctx0" brushRef="#br0">18486 12718 0,'0'0'0,"0"17"31,35-17-31,-18 0 16,36 0-1,-35 0-15,17 0 0,-17 0 16,35 0-16,-53-17 16,18 17-16</inkml:trace>
  <inkml:trace contextRef="#ctx0" brushRef="#br0">19262 13370 0,'0'18'0,"0"-36"47,0 1-31,-18-1-16,18-17 16,0-18-16,-18 0 15,1-35 1,-1 17-16,0 18 0,1 0 15,-1 0-15,1 0 16,-1 1-16,0 16 0,1-34 16,17 52-16,17-35 15,1 18-15,0 17 16,17-17-16,0 17 16,0 1-16,-17 17 0,35-18 15,-35 18-15,17 18 16,-17-18-16,-18 35 15,0-17-15,-18 17 16,0-17 0,1-1-16,-1 1 15,18-1-15,-18 1 16,18 0-16,36 17 16,-19-17-16,1-1 0,35 1 15,-36 0-15,1 17 16,-18-18-1,0 1-15,0 0 16,-53-1-16,36-17 16,-19 0-16,-17 0 15,18 0-15,0-17 16,17 17-16,0 0 16</inkml:trace>
  <inkml:trace contextRef="#ctx0" brushRef="#br0">19579 12418 0,'18'0'16,"-1"0"-16,19 0 15,-19 0-15,36-18 16,-35 18-16,35-17 16,-36 17-16,-17-18 15,-17 18 1</inkml:trace>
  <inkml:trace contextRef="#ctx0" brushRef="#br0">19667 12224 0,'0'17'16,"0"1"-16,0 17 15,0-17 1,0 17-16,0-17 15,18 17-15,-18 0 0,0 18 16,0-35-16,18 35 16,-18-35-16,35-1 15,-17 1-15,-1-18 16,1 0-16,35-18 16,-36 18-16,19-17 15,-19 17-15,1 0 16</inkml:trace>
  <inkml:trace contextRef="#ctx0" brushRef="#br0">18062 14235 0,'18'-18'15,"17"18"1,0-18-16,54 18 16,-36 0-16,17 0 15,-52 0-15,35-17 16,-36 17-16</inkml:trace>
  <inkml:trace contextRef="#ctx0" brushRef="#br0">18292 13952 0,'-18'71'16,"0"-18"-16,18 0 16,-17 88-16,-1-71 15,18 1-15,18 0 0,-1-1 16,19-35-16,-1-17 15,-18-18-15,72-18 16,-72 1-16</inkml:trace>
  <inkml:trace contextRef="#ctx0" brushRef="#br0">18627 14217 0,'35'0'16,"-17"0"-16,17 0 15,-17 18-15,17-18 16</inkml:trace>
  <inkml:trace contextRef="#ctx0" brushRef="#br0">18644 14340 0,'18'18'0,"17"0"16,-17-18-16,52-18 15,-34 18-15,-1-18 16</inkml:trace>
  <inkml:trace contextRef="#ctx0" brushRef="#br0">19032 14058 0,'36'18'16,"-1"-18"-16,-17 17 15,17 1-15,-18 0 0,19 17 16,-19-17-16,-17-1 0,18 19 15,-18 17-15,-18-36 16,1 18-16,-1 1 16,18-19-16,-18 1 0,18 0 15,-17-1-15,17 1 16,0 0-16,53-1 16,-36-17-16,54 0 15,-36 0-15,18 0 16,-35 0-16,17-17 0</inkml:trace>
  <inkml:trace contextRef="#ctx0" brushRef="#br0">19773 14146 0,'18'18'16,"-18"0"-1,0-1-15</inkml:trace>
  <inkml:trace contextRef="#ctx0" brushRef="#br0">19773 14429 0,'18'17'16,"-36"-34"-16,36 52 0</inkml:trace>
  <inkml:trace contextRef="#ctx0" brushRef="#br0">21167 13899 0,'0'18'15,"0"0"1,17 70 0,-17-35-16,18-18 0,-18 36 15,0-18-15,18 0 0,-18-1 16,0 19-16,17-36 16,-17-17-16,18 0 0,0-1 15,-1-17-15</inkml:trace>
  <inkml:trace contextRef="#ctx0" brushRef="#br0">21519 14288 0,'36'0'16,"-19"0"-16,1 0 0,0 0 15,35 0-15,-18 0 16,-18 0 0</inkml:trace>
  <inkml:trace contextRef="#ctx0" brushRef="#br0">22260 14923 0,'0'0'15,"0"-18"-15,-17 0 16,17-17-16,-18 0 0,0-18 15,-17-35-15,35 35 16,-18-18-16,1-141 16,34 54-1,54-36 1,-36 158-16,18-17 16,-18 53-1,-17 0-15,17 36 16,-35-19-16,0 19 0,-17-1 15,-1 53-15,0-35 16,18-35-16,0 17 16,18-17-16,17-1 15,-17-17-15,17 18 16,-17 0 0,17 17-16,-35-18 15,-17 1 1,-1-18-16,-17 18 15,-1-18-15,1 0 16,0 0-16,17 0 0,1 0 16,-1-18-16,18 0 15,18 1 1</inkml:trace>
  <inkml:trace contextRef="#ctx0" brushRef="#br0">22719 13847 0,'0'0'16,"35"0"-16,0 0 0,1-18 15,-19 18 1,19 0-16,-19 0 16,-34 0-1</inkml:trace>
  <inkml:trace contextRef="#ctx0" brushRef="#br0">22789 13653 0,'0'35'0,"0"-18"16,-17 1-16,-1 53 16,18-36-16,0 35 15,-17-34-15,17-1 0,17 18 16,-17-35-16,35 17 15,-17-35 1,0 0-16,17 0 16,-17 0-16,-1 0 0,19 0 15,-19 0-15,-34 0 16</inkml:trace>
  <inkml:trace contextRef="#ctx0" brushRef="#br0">23830 14093 0,'18'0'0</inkml:trace>
  <inkml:trace contextRef="#ctx0" brushRef="#br0">23830 14093 0,'0'18'15,"35"-18"-15,18 0 16,-17 0-16,17-18 16,-18 18-16,0 0 15,-17 0 1,-1 0-16,-17 18 16</inkml:trace>
  <inkml:trace contextRef="#ctx0" brushRef="#br0">23883 14217 0,'35'18'15,"-70"-36"-15,106 53 0,-54-35 16,19 0-16,-1 0 16,0 0-16,0 0 0,18 0 15,-35 0-15</inkml:trace>
  <inkml:trace contextRef="#ctx0" brushRef="#br0">25241 13829 0,'0'18'15,"18"52"1,-18-35-16,18 18 16,-18 18-16,17-18 0,-17 70 15,18-70 1,-18 35-16,0-52 16,0 34-16,0-52 15,0 17-15,17-35 16,1 0-1</inkml:trace>
  <inkml:trace contextRef="#ctx0" brushRef="#br0">25594 14270 0,'0'0'16,"35"18"-16,-17-18 0,0 0 15,-1 0-15,1 0 0,35 0 16,-36 0-16</inkml:trace>
  <inkml:trace contextRef="#ctx0" brushRef="#br0">26335 14041 0,'0'0'16,"-35"0"-16,17 17 0,0 1 15,-17-1-15,17 19 0,18-19 16,-17 19-16,17-1 0,0 0 15,17 1-15,1-19 0,0 18 16,17-17-16,0 0 0,1-18 16,-1 0-16,0 0 15,36-36-15,-36 19 16,0-36-16,-35 35 16,0-52-16,0 34 15,-53 1 1,36 0-16,-36 17 15,17 18-15,19-17 16,-1 17-16,18 17 0,-17 1 16,34 17-16,1-17 15</inkml:trace>
  <inkml:trace contextRef="#ctx0" brushRef="#br0">26793 14164 0,'0'18'0,"0"-1"31,18-17-16</inkml:trace>
  <inkml:trace contextRef="#ctx0" brushRef="#br0">27199 14058 0,'0'0'16,"18"-35"-16,-18 17 0,0 1 16,-18-1-16,-17 18 15,17 0-15,1 0 16,-36 0-16,17 18 15,1 17-15,18-17 16,-1 34-16,18-34 16,18 35-16,-18-35 15,17-1-15,18-17 16,1 18-16,-1-18 16,-17 0-16,-1-18 0,1 18 15,17-35-15,-35 17 16,18-35-1,-1 18-15,-17 18 16,0-19-16,0 19 16,0 34-1,0 19 1,0-1-16,0-18 16,0 19-16,0-1 0,18 0 0,-18 18 15,18-17 1,-1 16-16,1-34 15,17 0-15,-17-1 16</inkml:trace>
  <inkml:trace contextRef="#ctx0" brushRef="#br0">27464 14005 0,'0'0'15,"0"-35"-15,0 17 0,-18 36 16,18 17 0,0 1-16,0 34 15,18-35-15,-1 18 16,1-17-16,0 17 16,-1-18-1,1 0-15,-18-17 16,0-1-16,-18 19 15,1-36-15,17 17 16,-36-17-16,1 0 0,0-17 16,17 17-16,18-18 15,-17-17-15,17 17 0,0 0 0,17-34 16,1 16 0,17-17-16,0 36 15,18-19-15,0 1 16,-35 17-16,0 18 15,-18-17-15,0-1 16,-18 1 0,0 17-16,-35-18 15,36 18-15,-1 0 0,-17-18 16</inkml:trace>
  <inkml:trace contextRef="#ctx0" brushRef="#br0">25982 13776 0,'0'-18'16,"-18"18"-16,18 18 16,0 53-16,0-19 15,0 54-15,0-35 16,36 35-1,-19-36-15,19-34 0,17 69 16,-18-69-16,53 17 16,-35-18-16,0-35 15</inkml:trace>
  <inkml:trace contextRef="#ctx0" brushRef="#br0">27675 13723 0,'0'0'0,"18"0"15,0 0-15,-1 0 0,1 18 16,35 52-16,-18-17 16,0 0-16,-17-18 0,17 18 15,-17 0-15,17 53 16,-17-53-16,-18 35 15,0-53-15,-18 1 16,1-19-16,-1 1 0,-17 0 16,17-18-16,-17 0 15,17-18-15,18 0 16</inkml:trace>
  <inkml:trace contextRef="#ctx0" brushRef="#br0">27940 13600 0,'18'0'0,"17"0"15,-17 17-15,17-17 16,-18 18-16,1 0 0,17-1 16,-35 1-16,18-18 15,-18 17-15,0 19 16,-18-1 0,1-35-16,17 18 0,-18-18 15,18 17-15,0 1 16,18-18-1,-1 0-15,36 0 16,-35 0-16,17-18 16,-17 18-16</inkml:trace>
  <inkml:trace contextRef="#ctx0" brushRef="#br0">28716 14093 0,'18'0'15,"35"0"1,-36 0-16,72-17 16,-54 17-16,0 0 15,0 0-15,-17 0 0,0 0 16</inkml:trace>
  <inkml:trace contextRef="#ctx0" brushRef="#br0">28734 14288 0,'0'0'15,"70"0"-15,-34 0 0,17-18 16,35 18-1,-71-18-15,19 18 0</inkml:trace>
  <inkml:trace contextRef="#ctx0" brushRef="#br0">29880 14023 0,'-17'0'16,"-1"0"-16,0 0 0,-17 35 15,0 0-15,17 18 16,-17 36-16,35-54 16,18 35-16,-1-34 15,36-19-15,-18 1 16,54-36 0,-37-17-16,19-18 15,-18-35-15,-35 53 16,-18-1-16,0 1 0,-18 0 15,-35-18-15,35 35 16,-35 18 0,36 0-16,-18 36 15,17-1-15,36 35 16,-1-34-16</inkml:trace>
  <inkml:trace contextRef="#ctx0" brushRef="#br0">30392 14305 0,'0'0'16,"17"0"-16,-17 18 0,18-18 16,-18 17-1,18-17-15</inkml:trace>
  <inkml:trace contextRef="#ctx0" brushRef="#br0">30921 14023 0,'-18'0'16,"1"18"-16,-19 17 15,36 0 1,-17-17-16,17 17 16,0 0-16,17 18 0,-17-35 15,36 17-15,-19-17 16,36-1 0,-35-17-16,17 0 0,-17 0 15,35-17-15,-36-1 16,1 1-16,-18-36 15,0 0 1,-18 17-16,18 19 0,-53-36 16,18 18-1,18 17-15,-1 18 0,0 0 16,18 18 0</inkml:trace>
  <inkml:trace contextRef="#ctx0" brushRef="#br0">31380 14005 0,'0'-17'16,"0"-1"0,35 18-16,-17 0 15,17 0 1,-18 0-16,1 18 15,0-1-15,-18 1 16,0 17 0,0-17-16,-18 17 15,18-17-15,0-1 16,-18 1-16,18 17 16,0-17-16,0 0 0,0-1 15,36 19-15,-36-19 16,35 18-16,-17-17 15,-1 0-15,1-1 16,-18 1 0,-35-18-16,17 18 15,-17-18-15,-1 0 16,-16 0-16,34 0 16,-35-18-16,53 0 31</inkml:trace>
  <inkml:trace contextRef="#ctx0" brushRef="#br0">32085 14041 0,'0'-18'0,"0"36"0,-17-36 0,-1 0 16,-17 1-16,17 17 15,0 0-15,-35 17 16,18 1-16,0 35 16,17-36-16,18 36 15,0-35-15,0 17 16,18-17-16,17 0 15,0-1 1,1-17-16,-1-17 16,0-1-16,-17 0 15,0-35-15,-18 36 16,0-1-16,0-17 16,17 17-16,-17 1 15,0 34 1,18 18-1,-18 1-15,0 34 16,0-17-16,17 35 16,-17-52-16,18 17 15,0 17-15,-18-52 0,17 35 16,-17-36 0</inkml:trace>
  <inkml:trace contextRef="#ctx0" brushRef="#br0">32685 14023 0,'18'-18'15,"-18"1"-15,17 17 0,-34 0 32,-19 53-17,1-1-15,-36 37 16,36-36-16,0 70 15,35-70-15,0 0 16,17 0-16,1-18 0,53 36 16,-36-54-16,53 1 15,-35-18-15,18-18 16,-54 1-16,1-36 16,-18 35-16,-71-35 15,1 36-15,-54-19 16,54 36-16</inkml:trace>
  <inkml:trace contextRef="#ctx0" brushRef="#br0">19562 15505 0,'0'17'31,"17"36"-31,18 35 16,-17-35-16,0 18 15,-1-18-15,1 0 0,17 35 16,-17-53-16,17 18 16,-17-53-16,-1 0 31,1-35-31,-18-1 16,18-52-16,-18 53 15,0-18-15,0 18 0,-18-18 16,18-35-16,-18 70 15,18-17 1,0 17-16,18 36 16,-18 17-1</inkml:trace>
  <inkml:trace contextRef="#ctx0" brushRef="#br0">20038 15840 0,'0'0'16,"17"17"-16,1-17 0,17 18 15,-35 0 1,18-1-16,0 1 16,-18 17-1,0-17-15,-18 17 0,18-17 16,0-1-1,18 1 1,17-18 0,-17 18-16,-1-18 15,1 17-15,-1-17 0,-17 18 16,18 0-16</inkml:trace>
  <inkml:trace contextRef="#ctx0" brushRef="#br0">18380 16528 0,'17'0'15,"36"-18"1,-17 18-1,87-18-15,-35 18 16,0 0-16,124-17 16,-88 17-16,158 0 15,-141 0-15,159 0 16,-141 0-16,123 17 16,-159 1-16,-17-18 15,70 18-15,-105-18 16,35 0-16,-71 0 15,-53 0 1,1 0 0</inkml:trace>
  <inkml:trace contextRef="#ctx0" brushRef="#br0">19015 16845 0,'0'0'0,"-36"0"16,19 0-16,-1 0 0,-17 18 16,17 17-16,1 18 15,17-18-15,17 36 16,1-54-16,0 19 16,-1-19-16,1 1 0,52 17 15,-34-35-15,17 0 16,-36-17-16,1-1 15,-1 0-15,-34-17 16,17 0-16,-18 17 16,1-17-16,-1 17 15,0-17-15,-17 0 16,17 17-16,1 0 16,34 36-1</inkml:trace>
  <inkml:trace contextRef="#ctx0" brushRef="#br0">19438 17057 0,'-18'0'15,"18"-18"-15</inkml:trace>
  <inkml:trace contextRef="#ctx0" brushRef="#br0">19720 16898 0,'-35'0'0,"17"0"16,1 18-16,-1-1 15,18 19 1,0-19-16,0 19 16,18-1-16,-1 0 15,1-17-15,35-1 16,-35-17-16,17 0 0,0-17 15,-17-1-15,-1-17 16,-17 17-16,-17-17 16,-1 0-1,-17-1-15,0 19 16,-18-1-16,35 0 16,-17 18-1,17 0-15,18 18 16</inkml:trace>
  <inkml:trace contextRef="#ctx0" brushRef="#br0">20038 16863 0,'17'-18'15,"-17"1"-15,18 17 16,0 0-16,-1 0 31,1 17-31,0 1 16,-1-1-16,-17 1 15,18 17 1,-36-17-16,18 17 16,-17-35-16,17 18 15,0 0-15,0-1 16,0 1-16,17-1 16,-17 1-16,18 0 0,0-1 15,-1 1 1,-17 0-16,-17-1 15,-1-17 1,-17-17-16,-1 17 16,19-18-16,-1 0 15,0 18-15,18-17 16</inkml:trace>
  <inkml:trace contextRef="#ctx0" brushRef="#br0">20514 16880 0,'-35'0'16,"17"0"-16,0 0 0,1 0 16,-1 0-16,-17 18 15,35 0-15,-18-1 16,1 1-16,17 0 15,0-1-15,0 1 0,17 0 16,1-18-16,17 17 16,-17-34-16,17-1 15,-17 18-15,-1-18 16,1-35-16,-18 36 16,18-1-16,-18 0 15,0 1 1,-18 17-16,18 17 15,0 36 1,0-17-16,0-19 0,0 19 16,0 16-16,0-16 15,18-1 1,-18-17-16,17-1 0,-17 1 16,18-18-1</inkml:trace>
  <inkml:trace contextRef="#ctx0" brushRef="#br0">20761 16916 0,'0'17'16,"0"1"-16,-18 35 15,1-18-15,17 18 16,17 18-1,1-54-15,35 19 16,-35-19-16,-1-17 0,18 0 16,1 0-16,-19 0 15,-17-17-15,0-19 16,0 19-16,-17-1 0,-36-35 16,35 53-1,-52-35-15,52 35 16,-17-18-16,17 18 15</inkml:trace>
  <inkml:trace contextRef="#ctx0" brushRef="#br0">20867 16633 0,'0'-17'16,"0"34"-16,17-34 0,19-1 16,-1 18-1,0 0-15,36 0 16,-18 0-16,0 18 0,-18-18 16,0 0-16,18 17 15,-35-17-15,-36 18 16</inkml:trace>
  <inkml:trace contextRef="#ctx0" brushRef="#br0">22472 16598 0,'18'18'15,"17"-18"-15,35 0 16,-34 0-16,52 0 15,-70 0-15,17 0 16</inkml:trace>
  <inkml:trace contextRef="#ctx0" brushRef="#br0">22613 16898 0,'35'18'16,"-70"-36"-16,106 36 0,-54-18 0,36-18 15,-18 18-15,1-18 0,-1 1 16</inkml:trace>
  <inkml:trace contextRef="#ctx0" brushRef="#br0">24359 15857 0,'-17'-17'16,"-1"17"-16,0 0 0,1 35 16,-1-17-1,18 17-15,-18 0 0,18 0 16,0 1-16,36 17 16,-19-36-16,19 1 0,34 0 15,-34-1-15,16-34 16,-16 17-16,-19-36 15,-17 19 1,0-36-16,-17 17 16,-1 19-16,-35-36 15,18 35-15,0 1 0,17 17 16,0 0-16,1 0 16,17 17-16,17 19 15,19-19-15</inkml:trace>
  <inkml:trace contextRef="#ctx0" brushRef="#br0">24765 16104 0,'0'-17'0,"0"-1"15,0 0 1</inkml:trace>
  <inkml:trace contextRef="#ctx0" brushRef="#br0">25047 15946 0,'-17'0'0,"-1"0"15,0 17 1,18 1-16,0-1 16,0 19-16,0-1 0,0-17 0,36 52 15,17-34 1,-36-19-16,54 1 15,-36-18-15,36 0 16,-54-18-16,18-17 16,-17 17-16,-18-35 15,-18 18-15,-17-18 16,0 35-16,-18-17 16,35 35-1,1-17-15,-19 17 16,36 17-16,18 1 15</inkml:trace>
  <inkml:trace contextRef="#ctx0" brushRef="#br0">25523 15857 0,'18'36'16,"-18"-1"-16,18 0 16,-18 18-16,17-18 0,-17 18 15,18-17-15,0 34 16,-1-35-16,19 1 16,-19-36-16,1 17 15</inkml:trace>
  <inkml:trace contextRef="#ctx0" brushRef="#br0">25841 15893 0,'-35'-18'15,"70"36"-15,-88-36 0,18 36 0,17-1 16,18 1-16,0 35 15,0-36-15,18 1 16,17 0-16,-17-1 0,-1 1 16,36-18-16,-17 0 15,-1-18-15,-18 18 16,1-35 0,-18 17-16,0 1 0,0-1 15,-18-17-15,18 17 16,-17 1-16,17 34 31,0 36-15,17-18-16,1 36 15,17 0 1,-17-36-16,-18-17 0,35 17 16,-35-18-16,0 1 15</inkml:trace>
  <inkml:trace contextRef="#ctx0" brushRef="#br0">26353 15822 0,'0'-18'15,"0"1"-15,-36 34 16,19 1-16,17 17 0,-18 1 16,0 69-1,18-69-15,0 17 0,18-18 0,0 18 16,35 0 0,-18-36-16,18 19 15,0-36-15,-36 0 16,-17-18-16,0-17 15,-17 17-15,-36-17 16,35 17 0,-52-17-16,52 17 15,0 18-15,-17-17 16</inkml:trace>
  <inkml:trace contextRef="#ctx0" brushRef="#br0">26864 15875 0,'0'-18'0,"0"36"0,-18-36 15,1 1 1,-1 17-16,0 0 0,1 17 16,-1 1-16,-17 35 15,35-35-15,0 17 16,0 18-16,0 17 16,35-17-16,0-17 15,-17-19-15,17 1 0,1-18 16,34 17-16,-34-17 15,-1-17-15,-18-1 16,19 1-16,-1-36 16,-35 17-16,0 19 0,0-19 15,-53-17-15,18 18 16,-36-18-16,36 36 16,0 17-16,-1 0 15,1 0-15,0 35 16,35 0-16,0-17 0,17 17 15,1 0-15,0 1 0,70 17 16,-53-36-16,53 19 16,-52-19-16,17 1 15,-18-18 1,0-18-16</inkml:trace>
  <inkml:trace contextRef="#ctx0" brushRef="#br0">27358 16210 0,'0'0'0,"0"35"0,0-17 16,0 0-16,18 17 15,-18-17-15,17-18 16</inkml:trace>
  <inkml:trace contextRef="#ctx0" brushRef="#br0">27869 16069 0,'36'0'16,"-19"0"-16,54 0 15,-18-18-15,-18 18 16,18 0-16,-18-17 0,1 17 0,-1 0 15,0-18 1</inkml:trace>
  <inkml:trace contextRef="#ctx0" brushRef="#br0">28063 15928 0,'0'0'15,"0"70"-15,0-17 0,18-17 16,0 17-16,-1-18 0,1-17 0,0 17 16,17-18-16,18 19 15,-35-36-15</inkml:trace>
  <inkml:trace contextRef="#ctx0" brushRef="#br0">28663 15910 0,'0'0'0,"-17"0"0,17 36 15,-18 16-15,18-16 16,18-1-16,17 18 15,0-35-15,0 17 0,1-35 16,34 35 0,-52-35-16,17 0 0,-17-17 15,-1-1-15,-17 0 16,-17-17-16,-1-18 16,-17 35-16,-18-52 15,18 52-15,-18-17 16,35 35-16</inkml:trace>
  <inkml:trace contextRef="#ctx0" brushRef="#br0">29281 16104 0,'0'0'16,"0"-17"-16,0-1 31,0 0-15</inkml:trace>
  <inkml:trace contextRef="#ctx0" brushRef="#br0">29475 15910 0,'-18'0'16,"-17"0"-1,17 18-15,18 0 16,-18 17-16,18-18 0,-17 36 15,17-17-15,17-19 0,1 1 16,35 0 0,-18-1-16,18-17 15,-18-17-15,1-1 16,-36 0-16,17 1 16,-17-1-16,-17-17 15,-1-1-15,0 19 16,1 17-16,-1-18 15</inkml:trace>
  <inkml:trace contextRef="#ctx0" brushRef="#br0">29827 15893 0,'0'0'16,"53"17"-16,-35 1 0,17 0 15,-35 17 1,18-18-16,-18 1 0,-18 0 16,1 17-16,-1-17 15,-17 17-15,35-17 16,0-1 0,0 1-16,17-18 0,19 0 0,-19 18 15,18-18-15,1 0 16,-1 0-16,0-18 0</inkml:trace>
  <inkml:trace contextRef="#ctx0" brushRef="#br0">30304 15875 0,'-36'0'0,"72"0"0,-89 0 16,17 18-16,36-1 15,0 19-15,0 34 16,18-35-16,17 36 16,1-36-16,-1-17 15,53 17-15,-53-35 16,54 18 0,-54-36-16,0 1 0,-17-1 15,-1 0-15,1-35 16,-18 18-16,-18-36 15,1 19-15,-19 16 0,1 1 16,0 0-16,-18-1 0,0 36 16,18 0-16,-18 0 15,18 18-15,17 0 0,-17 35 16,35-18-16,53 18 16,-18-36-16,53 36 15,-35-35-15,-18-18 16,1 18-16,-1-18 0,18 0 15,-36 0 1,1 0-16,-18-18 16,0 0-16</inkml:trace>
  <inkml:trace contextRef="#ctx0" brushRef="#br0">30939 16193 0,'0'0'16,"53"17"-16,-36-17 0,1 18 16,-1-18-16,1 17 0,0 1 15,-18 0 1,0-1-1,-18 19-15,0-19 0,1 1 16,17 0 0,17-1-1,1-17-15,17 0 0,1 18 16,-1-18-16,0 0 16,-35 17-1</inkml:trace>
  <inkml:trace contextRef="#ctx0" brushRef="#br0">24800 16475 0,'18'0'31,"0"0"-31,34 0 16,-16-18-16,34 18 15,36 0 1,-53 0-16,0 0 0,70 0 16,-52-18-16,35 18 15,-71-17-15,36 17 16,-54 0-16,1 0 16</inkml:trace>
  <inkml:trace contextRef="#ctx0" brushRef="#br0">29016 16510 0,'0'0'15,"18"0"1,35 0-1,-18 0-15,18 0 0,0 0 16,17 0-16,-17 0 0,18 0 16,35 0-16,-71 0 15,-18 0-15</inkml:trace>
  <inkml:trace contextRef="#ctx0" brushRef="#br0">23989 16792 0,'0'0'15,"-18"0"-15,36 0 32,0 0-17,-1 0-15,54 0 16,-36 0-16,18 0 0,70 0 16,-34-17-16,105 17 15,-89 0-15,19-18 16,158 18-1,-141 0-15,177 0 16,-142-18-16,212 18 16,-194 0-16,0 0 0,18 0 15,211 18-15,-193-18 16,-19 18-16,248-1 16,-247 1-16,17 0 15,177 17-15,-195-18 0,195 1 16,-212-18-1,159 0-15,-177 0 16,142-18-16,-177 18 16,-18 0-16,-17 0 0,-18 0 15,53 0 1,-105 18-16,16-18 16,-34 18-16,-36-18 15,-17 17-15,-18-17 16</inkml:trace>
  <inkml:trace contextRef="#ctx0" brushRef="#br0">26123 17145 0,'0'0'0,"-17"-18"0,-1 18 0,0 0 15,-52 36-15,52-1 16,-35 18-1,36-18-15,17 36 16,17-36-16,1-17 0,35 35 16,0-36-16,35 1 15,-35-18-15,35-18 16,-53 1-16,36-36 16,-54 35-1,-17-17-15,0-1 0,-17 1 16,-18-35-16,-1 52 15,-34-35-15,34 53 16,19-18-16,-19 18 16,1 18-16,0 0 15,35 17-15,18 0 16</inkml:trace>
  <inkml:trace contextRef="#ctx0" brushRef="#br0">26829 17339 0,'0'18'32,"17"-1"-17</inkml:trace>
  <inkml:trace contextRef="#ctx0" brushRef="#br0">27182 17286 0,'17'-35'16,"-34"70"-16,34-88 15,-34 53 1,-1 35-16,18-17 16,0 17-16,0 36 15,18-36-15,-1 1 0,36 34 16,-18-35-16,18 1 16,-17-36-1,-1 0-15,18-36 16,-36 19-16,1-54 15,-18 36-15,0 0 16,-18-1-16,1 1 0,-19 0 16,-16-1-16,16 19 15,-17 17-15,36 0 16,-1 17-16,18 1 16</inkml:trace>
  <inkml:trace contextRef="#ctx0" brushRef="#br0">27605 17216 0,'0'0'16,"18"0"-16,34-18 15,-34 18 1,17-18-16,1 18 0,34 0 16,-52 0-16,-1 18 15,1-18 1,-18 18-16,-18-1 0,18 1 16,-35-1-16,18 1 0,-1 17 15,18-17-15,0 17 16,18-17-1,17 17-15,0-17 16,-17 0-16,-1-1 0,19 18 16,-36-17-16,0 17 15,0-17-15,-36 0 16,19-18 0,-54 17-16,36-17 15,-18 0-15,35 0 16,1 0-16,34 0 31</inkml:trace>
  <inkml:trace contextRef="#ctx0" brushRef="#br0">28310 17321 0,'0'0'0,"0"-17"16,0-1-1,0 0-15,-17 18 16,-1-17 0,1-1-16,-19 18 15,-17 0-15,36 18 16,-36-1-16,35 1 15,0 0-15,1-1 16,17 19-16,0-19 0,17 1 16,-17 0-16,53 17 15,-35-35-15,17 0 16,-17 0-16,17 0 0,1-35 16,-19 17-16,1-17 15,-1-1-15,-17 1 16,0 17-16,0 1 15,0-1-15,0 36 32,0 17-32,18 0 15,17 36 1,-17-36-16,0 1 0,17 34 16,-35-17-16,18-18 15,-18-17-15,17 17 16,-17-17-16</inkml:trace>
  <inkml:trace contextRef="#ctx0" brushRef="#br0">28840 17251 0,'0'0'0,"-18"0"16,-35 35-1,35 0-15,-17 1 16,17 34-16,18-17 16,0 35-1,18-35-15,17-17 0,-17-1 16,35 18-16,-35-53 15,17 0-15,0 0 16,-17-18-16,-18 0 16,0 1-16,0-1 15,-18-35-15,-17 18 16,-18 0-16,18 17 16,-36 18-16</inkml:trace>
  <inkml:trace contextRef="#ctx0" brushRef="#br0">27111 15187 0,'0'53'0,"0"-18"16,-18 1-16,18 34 16,-17-35-16,-1 36 15,18-53-15,0-1 0,0 19 16,-18-54 15</inkml:trace>
  <inkml:trace contextRef="#ctx0" brushRef="#br0">26952 15505 0,'18'70'0,"-36"-140"0,54 175 15,16-52-15,-34-35 16,53-18-16,-54 0 16,54-18-1,-54 1-15,1-1 0,0-17 16,-18 17-16,0 1 16</inkml:trace>
  <inkml:trace contextRef="#ctx0" brushRef="#br0">30709 15187 0,'18'0'16,"-18"18"-1,-18 52 1,1-34-16,-1 52 16,0 0-1,18-53-15,-17 1 0,17-1 16,0 0-16,0-17 15,-18-18-15,18 17 0,-18-17 16</inkml:trace>
  <inkml:trace contextRef="#ctx0" brushRef="#br0">30515 15452 0,'18'35'15,"-18"0"-15,0-17 0,18 17 16,-1 18-16,1-35 16,17 17-16,-17-35 15,-1 18-15,1-18 16,0 0-16,-1 0 16,19-36-16,-19 19 15,36-19-15,-35 19 16,17-1-16,-35 1 15</inkml:trace>
  <inkml:trace contextRef="#ctx0" brushRef="#br0">18962 13212 0,'0'17'16,"35"18"0,-35-17-16,35 17 15,-35-17-15,36 0 16,-36-1-16,35 1 15,-17-18-15,-1-18 16,1 18 0,35-35-16,-36 17 15,36-17-15,-35 17 16,17-17-16,-17 35 16,17 0-16,-35 18 15,0-1-15,18 1 16,-18 0-16,0-1 15,17-17-15,1 0 16,17-17 0,1-1-16,-19 0 15,36-34-15,-18 34 16,18 0-16,-35 18 16,35 0-16,-35 18 15,-1 0-15,1-18 0,-1 17 16,1-17-16,-18 18 15,18-18-15,-18-18 32,17 1-32</inkml:trace>
  <inkml:trace contextRef="#ctx0" brushRef="#br0">15152 7355 0,'17'18'47,"1"0"-47,-18 17 0,18 0 15,-1 18-15,19 0 0,-19 18 16,1-1-16,17 18 0,18 89 16,-35-89-1,17 0-15,36 18 16,-36-53-16,18 0 16,-18-18-16,-17-35 0,-18 18 15,17-18 1</inkml:trace>
  <inkml:trace contextRef="#ctx0" brushRef="#br0">14975 7973 0,'0'-18'16,"36"-52"0,-19 34-16,19-70 15,-19 54-15,1-72 16,0 54-16,-18 17 15,17-18-15,-17 18 0,18 18 16,-18 0-16,0 17 0,17 0 16,-17 1-16,0 34 15,36 19 1,-1 17 0,0-18-16,-17-18 0,52 19 15,1-1 1,-53-17-16,17-1 0,0-17 15</inkml:trace>
  <inkml:trace contextRef="#ctx0" brushRef="#br0">13070 7038 0,'18'-18'16,"-18"1"15,0-1-15,0 0 0,-18 1-1,-17 17 1,18 0-16,-36 0 15,35 0-15,-70 0 16,35 0-16,-53 0 16,53 0-16,-17 0 15,-1 0-15,-88 0 16,89 17-16,-107 1 16,89-18-16,-88 18 15,88-1-15,-1 1 0,1 0 16,-106 34-1,106-34-15,0 0 0,0-1 16,17 19-16,-17-19 0,-53 36 16,88-35-16,-18 0 15,1 17-15,-54 0 16,18 36-16,36-54 16,17 19-16,0-1 15,0-18-15,-53 36 16,53-35-16,-53 53 15,71-54-15,-71 54 16,53-18-16,18-18 16,-18-17-16,18 17 0,-36 18 15,36-18-15,0 0 16,0-17-16,-1 35 16,19-35-16,-1 34 15,0-16-15,18 17 16,0-18-16,0 18 15,0-18-15,0 18 16,0-18 0,0 1-16,0 17 15,18-18-15,-18-18 0,35 54 16,1-36 0,-19 1-16,18-19 15,-17 1-15,53 17 16,-18 0-16,17 1 15,-35-36-15,36 35 16,-36-17 0,1-1-16,-1-17 0,0 18 15,18-1-15,53 1 16,-53-18-16,17 18 0,36 17 16,-35-17-16,-18-1 15,88 1-15,-71 0 16,1-18-16,-18 17 15,17-17-15,1 0 0,-1 18 16,19-18-16,-19 0 0,107 18 16,-107-18-16,1 17 15,-1-17-15,89 18 16,-18-1-16,-53-17 16,-17 0-16,-18 0 15,17 0-15,71 0 16,-88 0-16,88-17 15,-88 17-15,88-35 16,-70 17-16,0 0 16,70-17-16,0 0 15,-71 17-15,54-17 16,-54 17-16,-17 0 16,0 1-16,18-1 0,-36 1 15,71-19-15,-18 1 16,-35 17-16,35-17 15,-35 17-15,18-17 16,-36 0 0,0 17-16,0 1 0,-17-1 15,53-35-15,-36 35 16,18-34-16,-18 16 16,18-17-1,-18 18-15,1 0 16,34-71-16,-17 18 15,-35 35-15,17-35 16,-35 52-16,18 1 16,-18-18-16,17 0 15,-17 0-15,0 0 0,-17 0 16,-1-52-16,-17 52 16,-1-53-16,1 53 15,-53-35-15,53 53 16,-89-36-1,-52-17-15,88 70 16,-18-17-16,-18 0 0,-105-18 16,123 35-16,0 18 15,1-18-15,-125 18 16,124 18-16</inkml:trace>
  <inkml:trace contextRef="#ctx0" brushRef="#br0">9966 8978 0,'0'-17'63,"-18"-1"-48,1 0-15,-1 1 16,18-1-16,-18 0 0,1 1 0,-1-1 16,1-35-16,17 36 15,0-54 1,0 53-16,0-17 16,17 0-16,-17 17 0,18 1 0,-1-36 15,1 35-15,0 0 16,-18 1-16,-18 17 47,18 17-32,0 1-15,0 0 16,0-1 0</inkml:trace>
  <inkml:trace contextRef="#ctx0" brushRef="#br0">9719 8643 0,'0'0'0,"-18"0"16,18-18 0,18 1-1,-18-1-15,35-35 16,-17 36-16,0-1 0,-1-17 15,1 35 1,0-18-16,-18 0 47,17 18-31,-17 18-1,35 0 1,-17-1-16,0 19 15,-1-19-15,19 1 16,-19-18 0,19 18-16,-19-1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00:00:1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5521 5821 0,'0'-18'16,"-18"18"-1,1 0-15,-1 0 16,0 0 0,1 18-16,-1-18 15,1 35-15,17-17 16,17-1-16,-17 1 16,35-18-16,-17 0 15,17-18 1,-17 1-16,17-19 15,-17 19-15,-18-18 16,0 17-16,-18 18 16,1 0-16,-19 0 15,19 18 1,-1-1-16,0 36 16,1-18-1,34-35-15,-17 18 0,36-18 16,-19 0-16,19 0 15,-19-18-15,19-17 16,-36 0-16,0 0 16,-18 17-1,0 0-15,1 18 16,-19 18-16,19 0 16,-19 17-1,36-18-15,0 1 16,18-18-16,0 0 15,17 0-15,-17-18 16,-1 1-16,1 17 0,-18-18 16,18 1-16,-18-1 15,-18 18 1,0 0-16,1 18 16,-1-1-16,-17 36 15,35-35-15,0-1 0,17-17 16,1 0-16,0 0 0,35-17 15</inkml:trace>
  <inkml:trace contextRef="#ctx0" brushRef="#br0">5486 5838 0,'0'-17'16,"0"-1"47,17 18-63,-17-17 109</inkml:trace>
  <inkml:trace contextRef="#ctx0" brushRef="#br0">5486 5838 0,'-18'-88'16,"36"71"374,-18-1-359,0 0-31,0 1 16,17-1-16,-17 0 16,18 1-16,-18-1 31,0 1-31,18-19 16,-18 19-16,17-19 15,-17 19-15,0-1 0,18 0 16,0-34-16,-18 34 15,17-17-15,-17 17 0,18-17 16,-1-18 0,-17 35-16,18 0 0,-18-17 15,18 0-15,-1 0 0,1-36 16,0 36-16,-18 0 16,17-1-16,-17 1 0,18 17 15,0-52 1,-18 35-16,17-18 15,1 17-15,-1-34 16,1 34-16,0 1 16,-18 18-16,17-36 15,1 17-15,-18 1 16,18 17-16,-18-17 16,0 18-16,0-1 0,0 0 15,17 1-15,-17-19 16,0 19-16,18-1 15,-18-17 1,18 35-16,-18-18 0,0 1 16,17-1 15,-17 0-15,0 1-1,0-1 1</inkml:trace>
  <inkml:trace contextRef="#ctx0" brushRef="#br0">5803 4180 0,'0'0'0,"-17"18"0,34-36 31,1 1-15,-1-1-16,1 1 15,0-19-15,-1 19 0,19-19 16,-19 19-16,1-19 15,0 36-15,-1-17 16,-17-1-16,18 18 16,-18-18-16,18 1 31,-18-1-31,17 1 16,1 17-16,-1-18 31,1 18-16,-18-18 17,0 36 186,0 0-202,-18-1 0,18 1-16,0 17 15,18 0-15,-18-17 16,0 0-16,18 17 16,-18-17-16,0 17 0,0-17 15,17-18-15,-17 35 16,18-35-16,-18 17 15,18 1-15,-1-18 16</inkml:trace>
  <inkml:trace contextRef="#ctx0" brushRef="#br0">6068 3881 0,'0'0'16,"-18"0"31,18 17-16,0 1-31,-17-18 16,34 0-1,1 0 17,-18-35-32,0 17 15,0-17-15,0 17 16,0 0-16,0 1 15,-18-1-15,1 18 16,-1 18 0,18 17-1,0-17-15,0 35 0,0-36 16,35 1 0,-17-18-16,-1 17 0,1-17 15,0-17 1,-1 17-16,-17-18 0,18-17 15,-18 0-15,-18-1 16,18 19-16,-35-1 16,17 18-16,-17 18 15,18-18-15,-1 35 16,18-17-16,0 17 16,18-35-16,-1 18 15,1-18-15,17 0 16,-17 0-1,-18-18 1,17 0-16,-34 1 16,-1-1-16,0 18 15,1-18-15,-1 18 16,-17 18-16,17 0 16,18-1-16,0 1 15,36 0-15,-19-18 16,1 17-16</inkml:trace>
  <inkml:trace contextRef="#ctx0" brushRef="#br0">6085 3775 0,'-17'0'0,"17"17"15,0 1-15,17-18 32,1 0-1,-18-18 0,-18 1-15,1-1-1,-1 18 1,18 18 0,0-1-1,18-17 1,-18 18-16,35-18 15,-35-18-15,35 1 16,-35-1-16,18-17 16,-18 17-16,-18 1 31,1 17-31,-1 0 0,0 17 16,1 1-16,-1-1 15,18 1-15,0 0 16,18-18-1,17 0 1,-17 0-16,-1-18 16,-17 0-16,18 18 15,-18-17-15,-18 17 16,1 17-16</inkml:trace>
  <inkml:trace contextRef="#ctx0" brushRef="#br0">6138 3810 0,'0'-18'0,"0"1"15,0-1-15,18 18 16,-18-18-16,0 36 31,0 0 1,0-1-17,0 1 1,0 0 15,0-1 47,0 1 125,0 0-187,0-1-16,18-17 16,-18 35-16,0-17 15,0 17 1,0-17-16,17 17 15,-17-17 1,18 17 0,-18-17-16,0 0 0,18 17 15,-18 0-15,0-17 16,17 35-16,-17-18 16,0-17-16,0 17 15,18-18-15,-18 54 16,0-53-16,0 17 0,17 18 15,-17-18-15,0 0 16,18 18-16,-18-17 16,0 17-16,0-18 15,18 0-15,-18 18 16,0-18-16,17 1 16,-17-1-16,0 0 15,0-17-15,18 35 16,-18-36-16,18 19 15,-18-19-15,0 18 16,17-17-16,-17 17 16,18-17-16,-18 17 15,0-17 1,18 0-16,-18-1 16,0 1-1,17-18 1,-17 18-1,0-1 17,18-17-32,-18 18 15,0-1 79,0 1-63,0 0-15,0-1-16,17-17 16,-17 18-16,0 0 46,18-1 33,-18 1-64,0 0 1,18-18-1,-18 17 1,-18-34 62</inkml:trace>
  <inkml:trace contextRef="#ctx0" brushRef="#br0">6297 5468 0,'-18'-18'16,"36"54"-1,0-1-15,-1-17 16,1 17-16,35 18 16,-18-36-16,-17 1 15,17 0-15,-17-18 16,17-18-16,-17 18 16,-18-53-16,17 36 15,-17-19 1,0 1-16,0 17 15,18 18-15,-18 18 32</inkml:trace>
  <inkml:trace contextRef="#ctx0" brushRef="#br0">6473 5574 0,'0'0'15,"-17"18"-15,-1-18 16,36 17 0,-1 1-1,1-18 1,0 0-16,-1-18 0,1 1 15,0-19 1,-18 19 0,-18-1-16,18 0 0,-18 18 15,1-17-15,-1 17 0,0 17 16,18 1 0,-17 17-16,17-17 15,17 0 1,1-1-16,17-17 15,-35-17-15,18 17 0,0-18 16,-18 0-16,-18 1 16,18-1-16,-35 18 15,17-18-15,0 18 0,1 0 16,-18 18-16,-1 0 16,19-1-16,17 1 15,0 0-15,53-18 16,-36 0-16,18-18 15,18-17-15,-35 35 16,0-18-16,-18 0 0,17 18 16,-34-17-1,-1 17-15,-17 0 16</inkml:trace>
  <inkml:trace contextRef="#ctx0" brushRef="#br0">6456 5627 0,'0'0'0,"0"-18"31,17 18-16,-17-17-15,0-1 0,18 0 16,-18-17-16,18-18 16,-1 18-1,1-36-15,-18 18 16,18 18-16,-1-36 0,36-34 16,-35 34-16,35-70 15,-18 70 1,18-52-16,-35 52 15,-1-70-15,-17 71 16,18-54-16,-18 71 16,0 18-16,0-18 0,0 36 15,18-19-15,-18 1 16,17 0-16,-17 17 16,18 0-16,-1-17 15,-17 17-15,18 1 0,-18-1 16,18 1-16,-18-1 15,0 0 1</inkml:trace>
  <inkml:trace contextRef="#ctx0" brushRef="#br0">6950 3810 0,'0'0'0,"0"-18"16,-18 1 0,0 34 31,18 1-47,0 0 15,0-1 1,-17-17 31,17-17-32,-18 17 1,18 17 0,0 1 15,0-36 16,-17 18-32,-1 0 1,0 0 0,18 18-1,0 0-15,18-18 16,0 17-16,-1-17 0,18-17 15,-17-1-15,0 0 16,-18 1 0,0-1-1,-18 18 1,0 0-16,1 0 16,17 18-1,17-18 16,1 17-31,0-17 16,-1 0 0</inkml:trace>
  <inkml:trace contextRef="#ctx0" brushRef="#br0">6950 3828 0,'0'17'78,"0"1"-62,17 0-1,-17 17-15,0-18 16,0 19-16,18 17 15,-18-36-15,0 19 16,18 17-16,-18-18 0,0 18 0,17 53 16,-17-54-1,18 1-15,-18-17 0,18 17 16,-1 52-16,-17-69 16,18 17-16,-18 0 0,0-1 15,17-16-15,1 70 16,-18-54-16,18 37 15,-1-54-15,1 35 16,0-34-16,-18-1 16,17 36-16,1-36 15,0 35-15,-18-52 16,17 35 0,-17-35-16,18-1 15,0-17-15,-18-35 16</inkml:trace>
  <inkml:trace contextRef="#ctx0" brushRef="#br0">7303 5574 0,'17'0'0,"1"-18"78,-1-35-62,-17 18-16,36-35 15,-19 17-15,1-53 16,0 53-16,-1 0 16,1-53-16,0 53 15,-1 0-15,36-123 16,-18 70-1,-17 0 1,0 18 0,-1 53-16,-17-36 15,0 36-15,0 0 0,18-18 16,-18 35-16,0-17 16,18 35-16,-18-18 15,0 1 1,0-1 31,17 18-32,-17-18 1,0 1-16,18-1 16,-18 0-16,0 1 0,17-1 15,-17 0 1,18 18-1,-18-17 1,-18 17 78,18 17-79</inkml:trace>
  <inkml:trace contextRef="#ctx0" brushRef="#br0">7743 3951 0,'0'-18'16,"0"1"-16,0-1 15,18 18-15,-18 18 47,18 17-31,-18-17-16,0-1 16,17 36-16,1-35 15,-18 17-15,35 36 16,-35-36-16,18 53 15,-18-35-15,18 53 16,-18-53-16,0 35 16,17-35-16,1 35 15,-18-52-15,18 34 16,-1-35-16,1 36 16,-18-53-16,17 34 15,1-34-15,-18 0 16,0-1-16,0 1 15,18 17-15,-18-17 16,0 17 0,0-17-16,0-1 15,0 1 32,0 0-31,0-1-1,0 1 1,0 0 0,-18-18-16,18 17 15,0 1 17,0 0 30,18-18 32,-18-18-63,0 0 0,0 36 47,0 0-62,0-1 0,0 1-1,0 0 1,0-1 0,0 1-1,-18-18 1,36 0 15,-1-18-15,-17 1-16,0-1 15,0-17-15,18 17 16,-18 0-16,0-17 16,18-18-1,-18 18-15,17 17 0,-17-17 16,18-36-16,0 36 15,-1-35-15,1 17 16,-18-53-16,17 71 16,-17-71-1,0 53-15,18-18 16,-18 36-16,0-18 16,0 35-16,0 1 0,0-36 15,18 18 1,-18-1-16,17 19 15,-17-36-15,18 35 16,-18 0-16,0 1 0,0-1 16,0 1 46,0-1-46,18 18-1,-18-18 48,17 18-47,-17-17-1,0-1 16,0 0-15,0 1 0,18-1-1,-18 36 220,0-1-220,0 1-15,0 0 16,0-1 0,0 1-16,0 0 0,0 17 15,0 0 1,18-17-16,-18-1 15,0 36-15,17-17 16,-17-1 0,18-18-16,-1 19 15,-17-19-15,18 19 16,0-1 0,-18 0-16,17-17 15,-17 17-15,0-17 0,18 35 16,-18-36-16,18 36 15,-1-17-15,-17-1 16,18 0-16,0 0 16,-18-17-16,17 0 15,1 17 1,-18-17-16,18-18 0,-18 17 16,0 1-16,0-1 15,17-17 1,-17 18-1,0 0-15,0-1 16,18-17 15,-18 18-31,0 0 16,0-1 93,0 1-77,0 0-17,0-1 1,0 1-1,0-1-15,17-17 16,-17-17 93,18-18-93,-18 17-16,18-17 16,-18-1-16,0 19 0,17-19 15,-17-16 1,18 16-16,-18 1 0,0 0 16,18-1-16,-18 1 0,17-35 15,-17 34-15,0-34 16,0 34-16,0 19 15,18-36 1,-18 18-16,0-18 16,18 35-16,-18-52 15,0 52-15,17-35 16,1 0 0,-18 35-16,0 1 15,0-1-15,0 1 16,0-1 15,0 0-15,0 1-1,0-1 48,17 18-48,-17-18 1,0 36 93,0 0-93,18-1 0,-18 1-16,0 17 15,0 0 1,0 18-16,18-35 16,-1 53-16,-17-36 15,0-18-15,18 19 16,-18-1-16,18 18 15,-1-18-15,1 18 16,-18-18-16,18 18 16,-1-35-16,1 35 15,-18-35-15,17 17 16,-17-18-16,18 19 16,-18-19-16,0 1 15,18 17-15,-18-17 16,0 0-16,17-1 15,-17 18-15,0-17 16,18 0-16,-18-1 16,0 1-16,0 0 0,18-1 15,-18 1-15,0 0 16,17-1-16,-17 1 16,0-1-1,0 1-15,0 0 16,18-1-1,-18 1-15,0 0 16,0-1-16,18 1 16,-18 0 31,0-1 31,0-34-31,17-1-32,-17-17 1,0 17-16,18-17 15,-18-1-15,18-34 16,-18 35-16,0-71 16,17 53-16,-17-53 15,18 71-15,-18-53 16,17 52-16,-17-34 16,18 52-16,-18-52 15,0 52-15,18-35 16,-18 35-16,17-17 15,-17-18-15,0 36 16,18-1-16,-18 0 0,0 1 16,0-1 31,18 18-1,-18 18 33,0-1-64,17 1-15,-17 17 16,18-17-16,-18-1 15,18 1-15,-18 17 0,17 1 0,-17-19 16,18 54 0,-1-36-16,-17 0 0,18 1 15,-18 52-15,18-35 16,-18-18-16,17 53 16,1-70-16,-18 17 0,18 0 15,-1 1 1,1-19-16,-18 1 0,18 0 15,-1-1-15,-17 1 16,18-18 0,-18 18-16,0-1 15,17-17 1,-17 18-16,0-36 62,0 1-46,0-1-16,0-17 16,0-1-16,18-17 15,-18 18-15,0-18 16,18 0-16,-18 18 0,17-71 16,1 53-1,-18 18-15,18-36 16,-1 19-16,1 16 0,0-34 15,-18 34-15,17 1 16,-17 0-16,0 17 16,18 18-1,-18-17 48,0-1-32,0 0 32,0 36 30,0 0-77,0-1-16,0 19 0,0 16 16,18 37-16,-1-36 15,1 52 1,-1 19-16,-17-71 0,18-18 15,0 18-15,-1-18 0,-17 1 16,36 34 0,-36-35-16,17 1 0,-17 17 15,18-36-15,-18 1 16,0-1-16,18 1 16,-36-36 15</inkml:trace>
  <inkml:trace contextRef="#ctx0" brushRef="#br0">10054 5274 0,'0'-18'15,"0"1"1,-17 17 0,17-18-1,-18 18-15,0 18 63,18-36 30,18 18-77,0 0 0,-18-18-1,17 18-15,-17-17 16,0-1 0,18 1-1,-1-1-15,1-35 16,0 35-16,35-52 15,-36 35-15,19-36 16,-19 18-16,18-35 16,-17 35-16,0 0 15,-1 18-15,1-18 0,0-18 16,-18 36-16,0 0 16,17-1-16,-17 19 15,0-1-15,0 1 16,18 17-16,0 0 62,-18 17-30,-18 1-17,18 17 1,18-17-1,-18-1-15,0 1 0,17 35 16,-17-35-16,0 17 16,18 0-16,0 36 15,-18-18-15,17-18 0,-17 18 16,18 17-16,-1-34 16,1-1-16,-18-17 0,18 17 15,-18-18-15,17 1 16,-17-36 78,0 1-63,0-1-31,18 1 15,-18-1 1,0 0-16,0 1 16,0-1-1,18 0-15,-18 1 16,0-1-16,17-35 16,-17 36-16,18-36 15,0 17-15,-18 1 16,17-18-1,1 0-15,-18 18 16,17-18-16,1-18 16,-18 54-16,18-36 15,-18 35 1,17 18 31,-17 18-32,18 0 1,-18 17-16,18 35 16,-1-34-16,1 34 15,0-35-15,17 36 16,-18-36-16,1 1 16,-18-1-16,18-17 0,-1-1 15,1 36 1,-18-35-16,18-1 0,-18 1 15,17 0-15,1-36 79,-18 0-64,0 1 1,0-1-16,0 0 0,18-17 15,-18 18-15,17-36 16,-17 35-16,18-17 16,-18-1-16,0 1 15,18 17-15,-18-34 16,0 34-16,0-35 16,17 35-1,-17 1-15,0-1 63,0 36-16,0-1-32,18 36 1,-1-35-16,-17 17 0,18-17 15,0 17-15,-1 0 0,1 1 16,17 34 0,-17-34-16,0-1 15,-1-18-15,-17 1 0,18 0 0,-18-1 16,17-17-16,-17 18 16,0-36 15,0 1-16,0-1-15,0-17 16,18 0-16,-18 17 16,0 0-16,0-17 0,0 17 15,18-35-15,-18 36 16,0-19 0,17 19-16,-17-18 15,0 52 32,0 1-31,0-1-16,0 1 0,18 17 15,-18-17-15,18 35 16,-1-18-16,1 18 16,0-35-16,-1 17 15,1-17-15,-1-18 16,1 0-1,-18-18 1,0 0 0,18-17-1,-18 0-15,0 17 0,0 1 0,0-19 16,0 1 0,0 0-16,0-1 15,0 19-15,17 17 16,-17 17-1,18 19 1,-18-19 0,18 19-16,-1-1 15,-17 0-15,18-17 0,-18 0 16,35 17-16,-17-18 16,0-17-1,-1-17 1,-17-1-1,18-17-15,-18 17 0,0-35 16,0 18-16,17 0 16,-17 17-16,0 0 15,18 18 1,-18-17-16,0 34 16,0 1-1,18 0-15,-18 17 16,0-17-16,17 17 0,-17-17 0,18 35 15,0-36 1,-1-17-16,1 18 16,0-1-16,-1-17 0,-17-17 15,18 17-15,-18-35 16,17 17-16,-17-17 16,0 17-16,18-17 15,-18 17-15,0 36 47,18-1-31,-18 1-16,17-18 0,1 18 15,0-18 1,-1 0 0,-17-18-1,0 0 1,18 1-16,-18-1 15,0 0-15</inkml:trace>
  <inkml:trace contextRef="#ctx0" brushRef="#br0">12065 4710 0,'18'0'47,"-1"0"-32,1-36 1,-18 19-16,18-1 16,-18 0-16,17 1 15,1-1-15,-1 0 16,1 36 0,-18 35-1,18-35-15,-18 17 16,17 0-1,-17-17-15,18 0 0,0-18 16,-1 0 0,1-18-16,0 0 15,-1 1-15,19-36 16,-36 17-16,35 1 16,-18 53 15,-17-1-16,0 1-15,0 0 16,0-1 0,18-17-16,-18 18 15,18-18 1,-1-18 0,1 1-1,0-1 1,-1 0-16,1 1 15,0-1-15,-1 18 16,-17 18 15,18 17-31,-1-17 16,1-1-16,0 19 16,17-36-1,-17 0-15,-1 0 16,1-18-16,-18 0 15,18-17 1,-18 17-16,17 1 16,-17-19-16,18 19 15,-1-1 1,1 18-16,0 0 16,-18 18-16,17 17 15,1 0-15,0 1 16,-1-19-16,36 1 15,-35 0-15,35-18 16,-36-18-16,1-17 16,0 17-16,17-17 15,-35 17-15,18-17 16,-18 17 0,0 36-1,0 17 1,0-17-16,0 17 15,0-17-15,0 17 0,0 0 0,17-17 16,19 17 0,-19-35-16,1 0 15,-1 0-15,19-35 16,-36 17-16,17-17 16,-17 17-16,18 1 15,-18-1-15,0 0 0,18 18 16,-18 18-1,17 17 1,-17 1-16,18-19 16,-18 1-16,35 0 15,-17-18-15,-1 0 16,1-18 0,0 0-16,-1 18 0,-17-35 15,18 35-15,-18 18 47,18-1-31,-1-17-16,1 18 15,0 0 1,-1-18-16,1 0 0,0-18 16,-1 18-16,1-18 15,-1 1-15,-17-1 31,18 18-15,-18 18-16,18-18 16,-18 17-16,17-17 15,1 18 1,0-18-16,-1 0 16,1-18-1,0 18 1,-1-17-1,1-1-15,-1 18 16,1 18 0,-18-1-1,18-17-15,-1 0 16,19 0 0,-19 0-16,1 0 0,0-17 15</inkml:trace>
  <inkml:trace contextRef="#ctx0" brushRef="#br0">14041 4745 0,'17'0'16,"1"-18"0,-1 18-16,19-17 15,-19 17-15,19 17 16</inkml:trace>
  <inkml:trace contextRef="#ctx0" brushRef="#br1">5450 5944 0,'0'-17'218,"18"17"-218,-18-18 16,0 0 15,18 18-15,-18-17-16,0-1 15,17 18-15,-17-35 16,0 17-16,18-17 16,-18 17-16,0-17 15,18 0-15,-18 17 16,17-35 0,-17 18-16,18 17 0,-18-17 15,18-36-15,-1 36 16,1-35-16,-18 34 15,17-52-15,1 53 16,17-53 0,-17 35-16,0 17 15,-1-69-15,19 16 16,-36 37-16,17-1 16,1 0-16,-18 0 0,17-53 15,1 53-15,-18 0 16,18 18-16,-1-71 15,-17 71-15,36-71 16,-19 71-16,-17-18 0,36-53 16,-19 53-16,1-53 15,0 53-15,17-53 16,-18 36 0,19-18-16,-36 35 0,35-36 15,-35 54 1,18-53-1,-1 35-15,-17 0 0,18-17 0,0-36 16,-18 53 0,17-18-16,-17 54 15,18-1-15,-18 0 0,0 1 16,0-1-16,0 0 16,17 1-16,-17-1 15,0 1-15,18-1 16,-18 0-16,0-17 15,0 17 1,0 1-16,-18 34 16</inkml:trace>
  <inkml:trace contextRef="#ctx0" brushRef="#br1">6121 2663 0,'0'0'15,"0"-17"-15,0-1 0,0 1 0,17-19 16,1-17 0,0 36-16,17-19 15,-17 19-15,17-18 16,-35 17-16,17 18 16,1 18-1,-18-1-15,0 1 0,0-1 16,0 1-16,0 0 15,0-1-15,0 19 16,0-19-16,18 19 16</inkml:trace>
  <inkml:trace contextRef="#ctx0" brushRef="#br1">6297 2558 0,'0'17'78,"0"1"-47,0 0-15,0-1-1,18-17-15,-18 18 16,0-1-16,0 19 16,17-19-16,-17 19 15,0-19-15,0 1 16,18 17-16,-18-17 15,0 17-15,18-17 0,-18 52 16,0-17-16,17-17 0,-17 34 16,18-35-16,-18 54 15,0-54 1,18 53-16,-18-53 16,17 71-16,-17-53 15,0-18-15,18 36 0,-18-18 16,0 0-16,17 53 15,-17-54-15,0 1 16,0 53-16,0-35 16,18-18-16,-18 0 15,0 17-15,0 1 0,18-18 0,-18 70 16,0-52-16,0-1 16,0 1-16,17 70 15,-17-71-15,18 54 16,0-54-16,-1 54 15,1-71-15,0 0 16,-18-18-16,17 18 0,1 0 16,-18 0-16,18 0 0,-1-18 15,-17 53-15,18-35 16,-18 0-16,17-18 16,-17 54-16,18-54 15,0 35-15,-18-34 16,0-1-16,17 18 15,-17-18-15,18 0 16,0 36-16,-18-36 16,0-17-16,17 17 0,-17 0 15,0 1-15,18-19 16,-18 19-16,0-19 0,18 36 16,-18-18-16,17 18 15,-17-35-15,18 17 16,-1 1-16,-17-19 15,0 18-15,18 1 16,0-19 0,-18 1-1,17 0-15,1-18 32,-18 17-17,0 1-15,0 0 16,18-18-1,-18 17-15,0 1 16,17-1-16,-17 1 16,0 0-1,0-1-15,18 19 16,-18-19-16,0 1 16,18-18-1,-18 18 1,0-1-1,0 1-15,0 0 16,17-1-16,-17 18 16,0-17-16,0 17 15,18-35 1,-18 18-16,0-36 16,0 1-1</inkml:trace>
  <inkml:trace contextRef="#ctx0" brushRef="#br1">6879 7373 0,'18'0'16,"-18"18"-16,17-1 0,19 1 16,-1 53-16,0-36 15,-17-18-15,0 19 0,-1-1 16,1-17-16,-1-1 15,19 1-15,-19-36 16,1 1 0,-18-19-16,18-17 0,-1 18 15,-17-18-15,18 0 0,17-52 16,-17 52-16,0 0 16,-1 53-16,-17-18 15,0 36-15</inkml:trace>
  <inkml:trace contextRef="#ctx0" brushRef="#br0">27781 5697 0,'0'18'0,"0"17"15,-17 1-15,17 52 16,0-18-16,0-17 16,0 88-1,0-70-15,0 88 16,0-89-16,0 71 15,0-70-15,17 17 16,-17-35-16,0-18 16,0-17-16,0 0 15,0-1-15,0-34 16,0-1-16</inkml:trace>
  <inkml:trace contextRef="#ctx0" brushRef="#br0">27464 6121 0,'17'0'15,"1"-18"-15,0 0 16,35-34-16,-36 16 15,36-34 1,-35 34-16,17-17 0,0-35 16,1 53-16,-1-53 15,-35 35-15,18 0 16,-1 35-16,-17 36 31,18 17-31,-18 1 16,17-1-16,1 18 0,17 17 15,-17-52-15,17 35 16,-17-36-16,0 1 16,-1 0-16</inkml:trace>
  <inkml:trace contextRef="#ctx0" brushRef="#br0">28646 5997 0,'-18'-17'16,"-17"17"-1,17 0-15,-35 0 16,35 17 0,1-17-16,17 18 0,-35 0 15,35-1 1,17 18-16,1-17 15,35 35-15,-18-35 16,0-1-16,36 1 16,-54 0-16,19 17 15,-36-18-15,-18 1 16,18 0-16,-53-18 16,36 0-16,-36 0 15,35 0 1,-17-18-16,35 0 15,-18 1-15,18-1 16</inkml:trace>
  <inkml:trace contextRef="#ctx0" brushRef="#br0">28875 5627 0,'18'17'16,"-18"1"-1,0 17-15,17 18 16,-17 0-16,0 35 15,0-35-15,0 0 16,0 53-16,0-53 16,0 18-16,18-54 15,-18 1-15,17 17 16,1-35-16,0 0 16</inkml:trace>
  <inkml:trace contextRef="#ctx0" brushRef="#br0">29228 6103 0,'-18'0'16,"0"0"-16,1 18 15,-1-1-15,18 36 16,0-35-16,35 35 16,-35-36-16,36 1 15,-19 0-15,1-1 16,17-17-16,-17 0 16,-1-17-1,-34-1-15,17 0 16,-18-17-16,1 18 15,-1-19-15,0 19 0,1-1 16,-1 0 0,36 18 15,17 0-31,-17 0 16,17 0-1,-18 0-15,1 0 16,0 0-16,-1 0 15,-17 18 32,0 17-31,0-17-16,18 0 16,-18-1-16,18 1 15,-1-1-15,1-17 16,0 0-16,-18-17 15,17-1 1,-17 1 0,0-1-16,0 0 15,18 1-15,-18 34 32,18 1-32,-1-18 15,1 18 1,-1-1-16,19 1 15,-19-18-15,1 0 16,0 0-16,-18-18 16,17-17-1,-17 17-15,0-17 16,-17 0 0,17-1-16,-18-16 15,18 34-15,0 0 0,-18 18 16,18 18-1</inkml:trace>
  <inkml:trace contextRef="#ctx0" brushRef="#br0">29863 6191 0,'17'0'32,"19"-17"-32,-36-1 15,17 0-15,1 18 16,-1-17-16,-17-1 0,0 0 16,-17 1-1,-1 17-15,-17 0 16,0 17-16,-1 1 15,36 0-15,-17 17 16,17-17-16,17 17 0,1-17 16,17 17-1,1-35-15,-1 0 16,0 17-16,18-17 0,-18-17 16,-17 17-16,17-18 0,-35 1 0,18-19 15,-18 19-15,0-19 31,-18 36-31,18-17 16,18 17-16,0 0 16,34-18-1,-16 18-15,-1 0 0,-17 0 0,17 0 16</inkml:trace>
  <inkml:trace contextRef="#ctx0" brushRef="#br0">30762 5609 0,'0'35'16,"0"1"-16,18-1 0,-18 0 15,18 71 1,-18-53-16,17 53 16,1-36-16,-18-34 15,17 17-15,1-36 16,0 1-16</inkml:trace>
  <inkml:trace contextRef="#ctx0" brushRef="#br0">30992 6174 0,'35'0'16,"-18"0"-1,1-18-15,53-17 16,-54 17-16,1 0 0,0-17 16,-1 35-16,-34-35 15,-1 17-15,0 18 16,-17 0 0,17 0-16,-17 18 15,17 0-15,1 17 16,17-18-16,0 1 0,35 0 15,0-1-15,36 1 16,-36-18 0,18 0-16,-18 0 15,1-18-15,-19 18 16,1-17-16,0-1 16,-18 0-16,-18 1 15,0 17 1,1 0-16,-1 17 15,0 1-15,1 0 0,17-1 16,0 19-16,17 17 16,1-53-16,17 35 15,1-35-15,-1 0 16,0 0 0,-17-18-16,-18-17 15,0 17-15,0 1 16,-18-19-1,1 19-15,17 34 32,17 1-17,1-18-15,-1 18 16,19-1-16,-19-17 16,1 0-16,-18-17 15,-18-1 1,18 0-1,-17-17-15,17 17 16,0-17-16,17 18 16,1-19-1,0 36-15,-1 0 16,19 0-16,-19 0 16,1 0-16</inkml:trace>
  <inkml:trace contextRef="#ctx0" brushRef="#br0">31662 6174 0,'0'17'15,"0"-34"-15,0 52 0,17-17 0,-17-1 16,18-17-16,-18-17 16,0-1-1,0-17 1,0-1-16,0-17 15,0 36-15,18-1 16,-1 1-16,1 17 16,0 0-16,-1 0 15,1 35 1,-18-18-16,0 1 0,18 17 16,-18-17-16,0 0 15,0-1-15,17 1 16</inkml:trace>
  <inkml:trace contextRef="#ctx0" brushRef="#br0">31909 6068 0,'17'35'16,"-17"-17"-1,0-1-15,18 1 16,-18 0-16,0-1 0,18-17 16</inkml:trace>
  <inkml:trace contextRef="#ctx0" brushRef="#br0">31979 5980 0,'0'35'16,"0"-70"-16,0 88 0,0-36 16,0 1-1,0-1-15,18-17 16,0 18-1,-18 0-15,17-18 0,1 0 16,0 17 0,-1-17-1,-17 18-15,18 35 16,-1-35-16,1 34 16,-18-16-16,18 17 15,-18-18-15,0 0 16,-18-52 15,18-1-15,0 0-16,-18-17 0,18-18 15,18 18-15,17-36 16,1 54-16,69-36 16,-34 35-16,52 0 15,-70 1-15,18 17 16,-36 0-16</inkml:trace>
  <inkml:trace contextRef="#ctx0" brushRef="#br0">27428 6685 0,'36'35'16,"-19"-17"-16,1 17 16,0-17-16,17 17 15,-17-17-15,-1 0 0,1-18 16,35 0-16,-36 0 15,54-36 1,-53 19-16,52-19 16,-35 1-16,-17 17 0,0 1 15,17-36-15,-35 35 16,18 1-16</inkml:trace>
  <inkml:trace contextRef="#ctx0" brushRef="#br0">26793 7673 0,'0'18'0,"18"-18"16,0 17 0,35-17-16,-18 0 15,18 18-15,53-1 16,-53 1-16,70 0 15,-70-1-15,88 19 16,-53-19-16,53-17 16,-88 0-16,53 0 15,-71 0-15,1 0 16,-19 0-16,-17-17 16,-17 17-1</inkml:trace>
  <inkml:trace contextRef="#ctx0" brushRef="#br0">27817 7602 0,'35'18'16,"0"-18"-16,0 18 0,54-1 15,-37 1-15,37 35 16,-19 0 0,-52-36-16,0 36 15,-18-35-15,-36 35 16,19-53-16,-19 18 16,1-1-16,0-17 15,-18 18-15,18-18 0,-1 0 16,19 0-1,-1 0-15</inkml:trace>
  <inkml:trace contextRef="#ctx0" brushRef="#br0">26988 7567 0,'0'0'0,"-18"0"15,0 0-15,-35 18 16,18-1-16,0 1 15,-18 0-15,-35 35 16,52-36-16,1 1 0,0-1 16,17 1-16,1 0 0,-1-1 15,18 1-15,18 35 16,-1-35-16,71 52 16,-17-35-16,52 18 15,-17 0 1,-70-35-16</inkml:trace>
  <inkml:trace contextRef="#ctx0" brushRef="#br0">28945 7602 0,'0'-70'15,"0"140"-15,0-175 0,-17 16 0,-1 54 16,-35-18 0,18 36-16,0 17 0,-18 17 15,0 36 1,35-18-16,18 71 16,0-53-16,35 71 15,-17-72-15,0 1 16,-1 0-16,19 0 15,-19-17-15,1-19 0,-18 1 16,0-36 15,-18 1-31,18-1 16,-17 0-16,17 1 16,17 17-16,1-18 15,0 18-15,-1 0 0,54 0 16,-18 0-16,35-18 15,-53 18-15,0 0 16,18-17-16,-35 17 16,-18 17-1,-35 1-15,17 0 16,0-1-16,1 19 0,-1-19 16,18 1-16,-17-1 0,34 19 15,1-19 1,17-17-16,0 0 15,1-17-15,-19 17 0,1-18 16,17-17-16,-17 17 16,-18-17-1,0 17-15,-18 18 16,18-17-16,-17-1 0,-1 18 16,0 0-1,18 18-15,0-1 16,0 1-1,18-18-15,0 0 16,-1 0 0,1 0-16,-18-18 15,0 1-15,17 17 0,1-18 16,0 0-16,-1 18 16,36 18-1,-17 0-15,-19-1 0,36 36 16,-35-35-16,-1-1 15,1-17-15,-36 0 16,-17 0 0,18 0-1,-36-17-15,35-1 16,-17-17-16,17 17 16</inkml:trace>
  <inkml:trace contextRef="#ctx0" brushRef="#br0">29633 7779 0,'53'0'16,"-106"0"-16,124 0 0,-1-36 16,-52 19-16,17 17 15,-17-18-15,0 1 0,-1 17 16,-17-36-1,0 19-15,-35-19 0,17 19 16</inkml:trace>
  <inkml:trace contextRef="#ctx0" brushRef="#br0">29739 7497 0,'0'88'15,"0"-176"-15,0 229 0,0-106 16,-17 71-1,17-53-15,0 17 16,17-34-16,1-1 16,-1-35-1</inkml:trace>
  <inkml:trace contextRef="#ctx0" brushRef="#br0">29810 7920 0,'0'0'0,"17"0"16,1 0-16,0-18 15,17 1-15,-17 17 16,-1-18-16,1 18 16,-18-18-16,-18 1 15,1 17 1,-1 0 0,0 35-16,18-17 15,0 35-15,18-36 16,17 18-1,0-17-15,-17-18 0,35 0 16,-35 0-16,-18-18 16,17-17-1,-17 18-15,0-19 16,0 19-16,18-1 0,0 0 16,35 1-1,-36 17-15,18 0 16,-17 17-16</inkml:trace>
  <inkml:trace contextRef="#ctx0" brushRef="#br0">30833 7303 0,'0'0'0,"0"17"0,-18 54 16,18-18-16,18 52 16,-1-52-1,1 71-15,0-71 16,-1 53-16,1-71 15,0 35 1,-18-52-16,17 0 0</inkml:trace>
  <inkml:trace contextRef="#ctx0" brushRef="#br0">31044 7885 0,'36'17'0,"-72"-34"0,89 34 16,-35-17-16,17-17 15,-17-1-15,17 18 0,-17-18 0,-1 1 16,-17-1-16,18 0 16,-36-17-16,18 17 15,-35 1-15,18 17 16,-19 35-1,1-17-15,35-1 0,-18 19 16,18-1 0,18-17-16,35 17 15,-35-17-15,52-18 16,-52 0-16,35 0 16,-36-18-16,1 18 15,0-18-15,-1 1 0,1-1 16,0 0-16,-18 1 15,-18 17 1,0 0 0,1 17-16,17 19 15,-18-19-15,18 1 16,18 0-16,-1-1 16,1 1-1,0-18-15,-1 0 16,1 0-1,-18-18 1,0 1-16,17-1 16,-17 0-1,18 18 32,0 0-31,-1 0-1,1-17 1,-18-1-16,18 0 16,-18 1-16,17-1 15,19 0 1,-19 1-16,1 17 16,-1 0-16,1 0 15,0 0 1,-18 17-16</inkml:trace>
  <inkml:trace contextRef="#ctx0" brushRef="#br0">31697 7920 0,'0'18'15,"18"-18"1,-18-18 0,17 0-1,1 1-15,0-1 0,17-17 16,-17 17-16,-1 0 16,1 1-16,-1 17 15,-17 35 1,0-17-16,0-1 0,0 1 15,0 0-15,0-1 16,0 1-16,0 0 16,18-18-16</inkml:trace>
  <inkml:trace contextRef="#ctx0" brushRef="#br0">31997 7814 0,'0'18'15,"0"-1"-15,0 1 16,18 0-16,-18-1 16,17 1-16,1-18 0,0 0 15,-18 18-15,17-18 0,-17-18 16,0 0-1,0 1-15,0-1 16,0-17 0,0 17-16,-17 18 15,34 0 1,1 18 0,-18-1-16,35 1 15,-35 0 1,18-1-16,-18 1 15,17-18-15,1 35 16,0 0-16,-18-17 0,17 17 16,1 18-16,0-17 15,-1 34 1,-17-17-16,0-35 16,0-1-16,-17-34 15,-1-19 1,0 19-16,1-54 15,17 54 1,0-19-16,17 1 0,1 0 16,0-1-16,52-34 15</inkml:trace>
  <inkml:trace contextRef="#ctx0" brushRef="#br0">32808 7938 0</inkml:trace>
  <inkml:trace contextRef="#ctx0" brushRef="#br0">3687 8502 0,'-18'-53'16,"18"35"-16,0 1 15,0 34-15,0 54 16,18-18 0,-1 88-16,-17-53 15,0-17-15,0-1 0,18-17 16,-18 0-16,17-35 16,1-71-1,0-35 1,-18-36-16,0 54 15,0-54 1,0 71-16,0-17 0,17-19 16,-17 72-16,0-1 15,18 18-15,0 0 0,-1 53 16,1 0-16,0 18 16,-1-36-16,36 0 15,-35-17-15,17-36 16,-17 1-16,17-36 15,-17 17 1,-1-52-16,-17 53 16,18-18-16,0 35 15,-18 36 1,17 35 0,-17 0-16,0 35 15,18-35-15,-1 17 16,-17-34-16,18-1 15,0 0-15</inkml:trace>
  <inkml:trace contextRef="#ctx0" brushRef="#br0">4392 8714 0,'18'70'16,"-36"-140"-16,36 175 0,-1-34 15,1-71-15,17 18 16,-17-36 0,17-17-16,-35 17 15,0-35-15,0 18 16,-35-36-16,0 54 16,-1-36-1,19 53-15,-1-18 0,0 18 16,1 0-16,34 0 15</inkml:trace>
  <inkml:trace contextRef="#ctx0" brushRef="#br0">4692 8784 0,'18'71'0,"-36"-142"0,36 159 15,-18-70-15,0-36 31,0-35-15,0 18-16,0-18 16,-18-17-16,18 52 15,0 36 1,18 17 0,-1 0-16,1 18 15,0-35-15,-1 17 16,1-17-1,-1-18-15,-17-18 16,0-17 0,18 0-16,-18-1 15,0 19 1,0-1-16,18 18 16,-18 18-1,17 17-15,-17-17 16,18 34-1,0-34-15,-1 0 0,19-18 16,-1 0-16,-18 0 16,1 0-16,17-36 15,1 1 1,-36 18-16,0-36 0,0 35 16,-18-17-1,0 35-15,1 0 16,-1 0-16,-17 17 0,17 1 0,1 17 15,17-17-15,0 35 16,35 0 0,-18-36-16,1 1 15,17 0-15,-17-18 0,17 17 16,-17-17 0,0-17-1,-18-1-15,0 0 16,0 1-16,0-1 15,17 18 1,1 18 0,-1-18-16,1 17 15,0 19 1,-1-36-16,-17 17 0,18 1 16</inkml:trace>
  <inkml:trace contextRef="#ctx0" brushRef="#br0">5398 8784 0,'0'0'0,"17"0"0,18 18 15,1-18-15,-19-18 0,36 1 16,-35 17-1,0-18-15,-18 0 16,-18 18-16</inkml:trace>
  <inkml:trace contextRef="#ctx0" brushRef="#br0">5380 8467 0,'0'106'16,"0"-212"-16,0 264 0,0-52 16,18-35-16,-18-18 0,17 0 15,1-18-15,-1 18 0,36-18 16,-35-17-16,0-18 16</inkml:trace>
  <inkml:trace contextRef="#ctx0" brushRef="#br0">5592 8784 0,'0'18'15,"0"-1"-15,0 1 16,35 0 0,-18-18-1,1 0-15,0 0 0,17-18 16,-17 18-16,-1-18 15,-17 1-15,0 34 32,0 1-17,18 0 1,-18-1-16,18-17 16,-1 0-16,1 0 15,-18-17 1,17 17-16,-17-18 15,18 18-15,0-18 16,-1 18-16,1 0 16,0 18-16,-1-18 15,1 18-15,-18-1 16,0 1 0,18-18-16,-1 18 15,1-18-15</inkml:trace>
  <inkml:trace contextRef="#ctx0" brushRef="#br0">6315 8396 0,'0'18'16,"0"17"0</inkml:trace>
  <inkml:trace contextRef="#ctx0" brushRef="#br0">6385 8714 0,'0'0'0</inkml:trace>
  <inkml:trace contextRef="#ctx0" brushRef="#br0">4004 9772 0,'0'0'16,"-35"-35"-16,-1 35 0,19-18 16,-18 18-16,-1 18 0,1 17 0,0 0 15,-1 1-15,1 69 16,35-52-16,0 53 16,0-71-16,18 18 15,17-35-15,36 35 16,-36-53-16,18 0 15,-18 0-15,53-35 16,-52 17-16,34-53 0,-52 36 16,-1 0-1,-17 0-15,-17-1 0,-36-34 16,18 34-16,-36-16 16,36 34-16,-36 0 15,54 18-15,-19 18 16,19 0-16,17-1 15</inkml:trace>
  <inkml:trace contextRef="#ctx0" brushRef="#br0">4392 10195 0,'-18'36'15,"36"-72"-15,-53 72 16,35-54 0,0 0-16,17-35 15,1 18-15,17-18 16,-17 36-16,17-1 16,-17 18-16,0 35 15,-1-17-15,18 52 16,-35-34-16,18-1 15,-18-17-15,18 17 16</inkml:trace>
  <inkml:trace contextRef="#ctx0" brushRef="#br0">5398 9825 0,'0'18'15,"0"17"-15,0 0 16,0-17-16,17 17 16,-17-17-16,0 17 0,0-17 0,18-1 15,-1 1 1,-17-1-16,18-17 16,-18-17-16</inkml:trace>
  <inkml:trace contextRef="#ctx0" brushRef="#br0">5415 9666 0,'0'-18'16,"18"18"0,-1 0-1,19 0-15</inkml:trace>
  <inkml:trace contextRef="#ctx0" brushRef="#br0">5680 9843 0,'17'17'16,"-34"-34"-16,52 34 0,18 1 15,-35-36-15,17 18 0,0-17 16,-17 17-16,17-18 16,-17 18-16,-1-18 0,-17 1 15,0-1 1</inkml:trace>
  <inkml:trace contextRef="#ctx0" brushRef="#br0">5768 9543 0,'0'0'0,"0"35"0,18 53 16,-18 18-1,17 35 1,-17-88-16,0 0 0,18 0 16,-1 17-16,1-52 15,0 0-15</inkml:trace>
  <inkml:trace contextRef="#ctx0" brushRef="#br0">5980 10037 0,'0'0'0,"17"0"15,1 0-15,0 0 16,-1-18-16,18 0 0,-17 1 0,-18-1 15,18-17-15,-18 17 16,-36 0-16,19 1 16,-36 17-1,0 0-15,35 17 16,1 19-16,-1-1 16,18 0-16,18-17 15,17 17-15,-17-17 16,52-1-16,-52-17 15,35 0 1,-36 0-16,19-35 16,-36 18-16,0-19 15,0 19-15,-18-1 16,18 0 0,0-17-16,18 35 15,-1-18-15,1 18 0,0 0 16,17-17-16,0 17 15,-17 0-15,17 0 0,-17 17 16,-1 1 0,-17 0-16,0 17 15,-17 0-15,-1 1 16,18-19-16,-18 18 16,18-17-16,0 0 0,18-1 15,0-34 1,17-1-1,-17 0-15,17-17 16,-18 0-16,-17 17 0,18 1 16,-18-1-16,0 0 0,0 1 15,-18 17-15,1 0 16,17 17 0,17 1-1,1 0 1,0-18-16,-1 0 0,1 0 15,17 0-15,-17 0 16,-18-18 0,-18 18-16,18-18 15,-17 1-15,17-1 32,17 18-32,19-18 15,17 18 1,-36-17-16,18 17 15,1-18-15,-1 1 16,-17 17-16,-1-18 16,-34 18-16,17-18 15</inkml:trace>
  <inkml:trace contextRef="#ctx0" brushRef="#br0">6685 9596 0,'0'0'16,"0"70"-16,0-17 0,0 53 15,0-53-15,18 35 16,-18-53-16,17 1 16,1 16-16,0-34 15,-1-18 1,1 0-16</inkml:trace>
  <inkml:trace contextRef="#ctx0" brushRef="#br0">6844 10019 0,'0'35'16,"0"-70"-16,0 88 0,18-36 0,-18 1 15,17-18 1,1 0-16</inkml:trace>
  <inkml:trace contextRef="#ctx0" brushRef="#br0">6897 9860 0,'17'-17'0,"-34"34"0,52-34 16,-17 34-1,-1 1 1,1-1-1,-18 1-15</inkml:trace>
  <inkml:trace contextRef="#ctx0" brushRef="#br0">6985 9966 0,'18'35'16,"-18"-17"-1,17-18 1,1 0-16,0 0 16,-1-18-16,18 18 15,-35-17-15,18 34 16,-18 1-16,18 0 15,-18-1-15,35 18 16,-17-35 0</inkml:trace>
  <inkml:trace contextRef="#ctx0" brushRef="#br0">7955 9807 0,'88'0'15,"-70"0"-15,35 0 16,-18-17-16,-17 17 16,17-18-16,0 0 15</inkml:trace>
  <inkml:trace contextRef="#ctx0" brushRef="#br0">8096 9543 0,'-35'53'16,"70"-106"-16,-88 158 0,36 1 16,17-53-16,17 53 15,1-71 1,17 1-16,18 17 15,-18-36-15,54 1 16,-36-18-16,35 0 16,-53-18-16</inkml:trace>
  <inkml:trace contextRef="#ctx0" brushRef="#br0">8714 9543 0,'17'0'15,"-17"17"1,0 19 0</inkml:trace>
  <inkml:trace contextRef="#ctx0" brushRef="#br0">8819 9948 0,'0'18'0,"0"-36"0,18 36 16,-18-36-1</inkml:trace>
  <inkml:trace contextRef="#ctx0" brushRef="#br0">5256 10742 0,'-17'-18'16,"-1"1"-16,-17 17 15,0 17-15,-36 36 16,36-17-16,17 17 15,-17 17-15,17-17 0,1 71 16,17-72-16,35 37 16,0-36-16,36-1 15,-36-34-15,71-18 16,-71 0-16,53-18 16,-52 1-16,-19-1 15,1 1-15,-18-1 0,0 0 16,-18 18-1,1 36 1,17-19-16,0 54 16,17-54-16,1 1 15,35 0-15,-36-1 16,36-34-16,-17 17 16,-1-36-16,-35 19 15,0-1-15,0-17 0,-18-18 16,-17 35-16,17 1 15,-35-1 1,18 18-16,35-18 16</inkml:trace>
  <inkml:trace contextRef="#ctx0" brushRef="#br0">5768 11465 0,'0'36'0,"0"-72"0,18 72 16,-18-72-1,0 19-15,0-19 16,0-52 0,0 53-16,0-18 15,0 35-15,17 18 16,-17 18-16,0 0 15,18-1-15,-1 36 16,-17-35-16,36-1 16,-19 1-16,1-18 15,0 0-15,-1-18 16,1 18-16,0-35 16,-18 18-16,0-19 15,17 54 16,-17 0-15,0-1-16,18 18 16,0 1-16,-18-19 15,35 36 1,-35-35-16,17 52 16,-17-17-16,0 18 15,0-53-15,0-1 0,-35 1 16,18-36-1,-1 1-15,0-19 16,18 19-16,-17-72 16,17 54-16,0-18 0,0 18 15,17-53-15,19 35 16,-19 35-16,18 1 16,18-1-1,-35 18-15,0 18 0,-1-1 16,-17 1-16,0 35 15,-17-36-15,-1 1 0,-35 17 16,18-17-16,0-18 16,35-18-1,0-17 1</inkml:trace>
  <inkml:trace contextRef="#ctx0" brushRef="#br0">6244 11236 0,'0'0'15,"0"18"-15,0-1 16,0 19-16,0-19 16,0 1-16,0-1 15,18 1-15,-1 0 16,1-18-16,0 0 16,-1-18-1,1 0-15,-18-17 16,18 18-1,-18-1-15,0 0 16,0 36 0,17 0-1,1-18 1,0 17-16,-1 1 16,1-18-16,-36 0 31,18-18-16,-17 1-15,17-19 16,0 19-16,17-19 16,1 19-1,17 17-15,0-18 16,-17 18-16,17-18 0,-17 1 16,35-18-1,-35 35-15,-1-18 0,1 0 0,-18 1 16,0-1-1,0 0-15,-18 1 16</inkml:trace>
  <inkml:trace contextRef="#ctx0" brushRef="#br0">6579 10866 0,'18'88'15,"-36"-176"-15,36 211 0,-18-17 16,18-53-16,-18 35 15,17-53 1,-17-17-16,18 17 16,0-17-16,-1-18 15</inkml:trace>
  <inkml:trace contextRef="#ctx0" brushRef="#br0">6738 11271 0,'35'0'15,"1"-17"1,-1-19 0,0-17-16,-35 36 15,-35-1 1,0 36 0,-18-1-1,35 19-15,0 17 16,18-36-16,18 19 0,35-1 15,-18-35-15,53 17 16,-35-17-16,0-17 16,0 17-16,-18-18 0,1 18 15,-1-17-15,-17 17 16,-18-18-16</inkml:trace>
  <inkml:trace contextRef="#ctx0" brushRef="#br0">8220 11060 0,'0'0'16,"-71"53"-16,54-18 0,-36 35 15,35-34-15,18-19 16,0 1-16,18 0 0,17-1 16,0-17-16,36-35 15,-36 17-15,36-70 16,-36 53 0,-18-18-16,1-18 0,17-35 15,-35 54-15,-17-19 16,-1 18-16,-35-53 15,18 53-15,-36-17 16,36 52-16,17 1 16,1 17-16,-1 35 0,1 0 15,17 0-15,0 36 0,17-1 16,1 1-16,17 0 0,53 52 16,-52-70-16,16-18 15,37 53-15,-36-70 16,-18 17-16,0-17 0,18 0 15</inkml:trace>
  <inkml:trace contextRef="#ctx0" brushRef="#br0">8767 10777 0,'-18'0'15,"36"0"-15,-36 18 0,0 35 16,1-18 0,17 0-16,0 18 0,0 36 15,17-54-15,-17 0 16,18 0-16,17-17 0,-17 0 15,-1-1-15,1-17 0,17 0 16,-17-17-16,0-19 16,-1 19-1,1-1-15,-18 1 16,18 17-16,17 17 16,-18 1-16,36 17 15,-17-17-15,-1-1 16,0-17-16,53 0 15,-52-17-15,-19-1 0,19-35 16,-36 18-16,-18-36 16,0 36-1,-35-53-15,18 53 16,-35-54-16,34 54 16,19 0-16,-1 17 0,36 36 31,-1-1-16</inkml:trace>
  <inkml:trace contextRef="#ctx0" brushRef="#br0">9631 11201 0,'0'17'16,"0"-34"-16,0 52 0,-18-17 15,1-1-15,-1 1 0,-17 17 16,17-17-16,0 17 16</inkml:trace>
  <inkml:trace contextRef="#ctx0" brushRef="#br0">10178 11007 0,'0'0'0,"-18"0"0,0 0 0,-17-18 16,0 18-1,0 18-15,17-1 0,0 1 0,1 0 16,-1 35 0,18-18-16,0-18 0,18 1 15,17 17-15,0-35 16,36 0-16,-54 0 15,54-53 1,-53 18-16,-1-35 16,1 34-16,-18-52 15,-18 35-15,-17-53 16,0 53-16,-18-35 16,35 35-16,-35 0 15,18 53-15,17 0 16,1 18-16,17 17 15,17 54-15,1-19 16,35 36-16,0-36 16,-18-34-16,18 17 0,0-18 15,17 36 1,-34-36-16,17 0 16,-36-17-16,1-18 15</inkml:trace>
  <inkml:trace contextRef="#ctx0" brushRef="#br0">10495 10548 0,'0'35'0,"0"-70"0,0 176 16,0-88-16,0 0 0,0 0 15,18 0-15,-18 0 0,17 17 16,-17-34-16,0 17 16,0-36-1,18-17 1,0-17-16,17-1 16,-17 18-16,17 0 15,-17 0-15,17 18 0,-18-18 16,36 35-16,-35-18 15,0 19 1,-36-19 0,-17-17-16,-1 0 15,19 0-15,-54-17 16,54-1-16,-19 0 16,36 1-16</inkml:trace>
  <inkml:trace contextRef="#ctx0" brushRef="#br0">12153 10901 0,'0'0'0,"-35"0"0,35 17 16,-18-17-16,1 18 0,17 0 15,-18-1-15,18 1 0,18 17 16,-1-17-16,19 0 15,-19-18 1,36 0-16,-35 0 16,35-36-16,-53 19 15,0-36-15,0 35 16,-36-35-16,19 53 16,-19-17-16,19 17 0,-36 17 15,35-17 1,1 53-16</inkml:trace>
  <inkml:trace contextRef="#ctx0" brushRef="#br0">12541 11077 0,'-35'0'16,"35"-17"-1,-18-19-15,18 1 16,18 17-16,-18 1 0,35-1 16,-17 18-16,17 0 15,18 0 1,-35 18-16,17-1 0,0 19 16,-35-1-16,18-17 15,-18-1-15,0 19 16,0-19-16,0 1 0</inkml:trace>
  <inkml:trace contextRef="#ctx0" brushRef="#br0">13811 10742 0,'0'0'0,"-17"-18"0,-1 1 16,0 17-16,1 0 16,-19 35-1,19-17-15,-1 52 16,1-34-16,17 34 16,17-17-16,1-35 15,-1 17-15,36 18 16,-17-53-16,-1 18 0,0-18 15,0 0-15,1 0 0,-19-18 16,36-17-16,-35 17 16,-18-35-1,0 35-15,0 1 16,0-1-16,-18 0 16,1 18-16,17 18 15,17 17 1,1-17-1,0 0-15,34 17 16,-34-35-16,17 0 0,-17 18 16,17-36-16,-17 18 15,-18-35 1,18 35-16,-18-18 16,17 36 15,1-1-16,0-17-15,-1 0 16,-17-17 0,0-19-1,0 19-15,-17-36 16,-1 18-16,0-1 16,1 19-16,34 17 15,19 0 1,-19 0-1</inkml:trace>
  <inkml:trace contextRef="#ctx0" brushRef="#br0">14534 11060 0,'-17'-18'15,"17"-17"1,0 17 0,0-17-16,0 17 0,17-17 15,-17 17-15,18-17 0,0 17 16,-18 1-16,17 17 15,-17 35 1,0-17 0,0-1-16</inkml:trace>
  <inkml:trace contextRef="#ctx0" brushRef="#br0">14711 10971 0,'17'0'0,"1"0"31,0 0-15,-18-17-16,17-1 15,1 18-15,-18-18 16,18 1-16,-18-1 15,-18 18-15,18-17 16,-18 17-16,1 0 16,-1 0-16,0 17 15,18 1-15,-17-1 16,17 1 0,17 0-16,-17-1 0,18 1 15,0 0-15,-1-18 16,1 0-16,0 0 0,-1 0 15,1 0 1,0 0 31,-1 0-47,-17-18 16,18 18-16,-18-18 15,18 18 1,-18-17-16,0-1 15,17 18 1</inkml:trace>
  <inkml:trace contextRef="#ctx0" brushRef="#br0">14975 10883 0,'0'0'0,"18"0"0,-18-17 16,18 17-16,17 0 15,-17 0-15,35 0 16,-36 0-16,36 0 16,-18-18-16,18 0 15,-35 1 1,-18-19-16</inkml:trace>
  <inkml:trace contextRef="#ctx0" brushRef="#br0">15134 10672 0,'18'141'15,"-36"-282"-15,53 352 0,-35-140 16,53 17-16,-35-53 16,17 1-16,-17-19 0,35 1 15</inkml:trace>
  <inkml:trace contextRef="#ctx0" brushRef="#br0">16457 10760 0,'18'35'15,"-36"-70"-15,36 105 0,-1-17 16,-17-35-16,0-1 16,0-34-1,-17-36 1,17 18-1,0-1-15,0 1 16,17 17-16,-17 1 16,36 17-1,-36 17-15,17 1 0,1 17 16,0 1-16,-1-1 16,1-35-1,-1-18 1,-17-17-1,18 17-15,0-17 16,-1 35-16,1-18 16,0 18-16,-1 18 15,-17 17-15,18 1 16,-18 17-16,0-36 16,18 36-16,-18-35 15,17-1-15,1-17 16,17 0-1,-35-17-15,18-1 16</inkml:trace>
  <inkml:trace contextRef="#ctx0" brushRef="#br0">16916 10830 0,'0'0'0,"17"36"15,-17-19-15,0 1 0,18 17 16,0-17-16,17-18 15</inkml:trace>
  <inkml:trace contextRef="#ctx0" brushRef="#br0">16898 10601 0,'0'-18'15,"18"18"1,-18 18 0</inkml:trace>
  <inkml:trace contextRef="#ctx0" brushRef="#br0">17127 10936 0,'0'18'16,"0"-36"-16,0 53 0,0-52 31,18-19-31,-18 19 16,18-36-16,-18 35 15,0 1-15,17-19 16,-17 19-16,18-1 15,0 18-15,17 18 16,-35 35 0,17 17-1,-17-17-15,0-18 16,18 1-16,0-19 16,-18 1-1,17-36-15</inkml:trace>
  <inkml:trace contextRef="#ctx0" brushRef="#br0">17463 10883 0,'0'18'31,"0"17"-15,0-17-16,17-1 0,-17 1 15,18 0 1,-18-1-16,0 1 16</inkml:trace>
  <inkml:trace contextRef="#ctx0" brushRef="#br0">17445 10672 0,'0'0'0,"18"0"16,-1 17-1</inkml:trace>
  <inkml:trace contextRef="#ctx0" brushRef="#br0">17621 10901 0,'36'0'0,"-19"0"15,18 0-15,1-18 16,-19 18-16,1-17 0,17-1 16</inkml:trace>
  <inkml:trace contextRef="#ctx0" brushRef="#br0">17921 10407 0,'0'0'0,"0"88"15,0-53-15,18 71 16,-1-53-16,-17 0 16,18 0-16,-18 0 0,0-18 15,18 0-15,-18-17 0,0 0 16,0-1-16,0 1 16,0-36-1,17 1-15,1-19 16,17 19-16,-17 17 15,52-18-15,-34 36 16,-1-1-16,-17 1 16,-18 0-16,17-1 15,-34 1-15,-1 0 16,-17-18-16,-1 17 16,19-17-16,-1 0 15</inkml:trace>
  <inkml:trace contextRef="#ctx0" brushRef="#br0">18344 10883 0,'0'0'0,"-17"18"0,-1-1 15,1 1-15,17 17 16,-18 1-16,18-19 15,18 1 1,-1 0-16,1-18 0,17 0 16,-17 0-16,-18-18 15,17 0-15,-17 1 16,0-1-16,-17-17 16,17 17-16,0 0 15,0 1-15,0-1 16,17 36-1,1-18 1,0 17 0,-18 1-16,17-18 0,1 0 15,-18 18 1,0-36 0,-18 18-1,18-18 1,36 18-16,-1 0 15,0-17 1,0 17-16,18-18 16,-17 18-16,-1-17 15,-17-1-15,-36 18 32,0 0-17</inkml:trace>
  <inkml:trace contextRef="#ctx0" brushRef="#br0">18627 10672 0,'0'0'0,"0"52"16,-18-16-16,18-1 0,0 18 15,0-18-15,18 36 16,-18-54-16,17 19 15,1-1 1,-18-17-16</inkml:trace>
  <inkml:trace contextRef="#ctx0" brushRef="#br0">18803 10954 0,'-18'17'16,"1"-17"-16,17 18 0,0 17 16,0-17-16,17 17 15,1-35-15,17 18 16,-17-18-16,17-18 16,1-17-1,-19 17-15,1-35 16,-18 18-16,17-35 15,-17 34-15,-17 1 16,17-18-16,0 0 0,-18 0 0,18 0 16,-17-35-1,17 53-15,-18 35 16,18 18-16,0 17 0,0 18 16,18 17-16,-18 1 0,0 70 15,17-88-15,1 53 16,-18-71-1,17 0-15,1-35 16,-18-17 0,18-1-16,-18 0 0,17 1 15,1-19-15,0 19 16,-1-1 0,-17 36-16,18-18 0,-18 35 15,18 0-15,-18-17 16,0 17-1,0 1-15,0-19 16</inkml:trace>
  <inkml:trace contextRef="#ctx0" brushRef="#br0">19420 11060 0,'-17'-18'16,"-18"18"-16,17 0 16</inkml:trace>
  <inkml:trace contextRef="#ctx0" brushRef="#br0">5168 12347 0,'0'-17'0,"0"-19"16,0 19-1,0-1-15,0 0 16,0 1-16,0 34 31,35 54-15,-17-18-16,17 88 16,1-88-16,-19 17 15,19 72-15,-1-90 16,0 37-16,-35-54 15,35 18-15,-17-53 16,0 0 0,-1-35-16,1-36 15,-18 18-15,0-70 16,0 70 0,-18-18-16,18 18 0,-35-35 15,35 53-15,-18 0 16,18 52 15,18-17-31</inkml:trace>
  <inkml:trace contextRef="#ctx0" brushRef="#br0">5838 12894 0,'0'0'0,"-17"-18"15,17 1 1,-18-1-16,1 0 15,-1 18-15,0 0 0,1 0 16,-19 18-16,19 0 16,-1-1-16,0 19 0,18-1 15,-17-17-15,34 35 16,-17-36-16,18 1 16,0-1-16,35 1 15,-36-18-15,1-18 16,17 18-16,-17-17 0,-1-1 0,1 1 15,0-36 1,-18 17-16,0-34 16,0 34-16,-36-34 15,36 35-15,-35-18 16,18 17-16,-19 1 16,19 35-16,17-17 15,-18 17-15,18 35 16,0-18-16,0 54 15,18-36-15,-1 53 16,1-52-16,17 34 16,-17-34-16,35 17 15,-36-36-15,1 1 16,17-1 0,-17-17-16,0 0 15</inkml:trace>
  <inkml:trace contextRef="#ctx0" brushRef="#br0">6103 12788 0,'0'-17'0,"0"-1"16,0 0-16,0 1 16,0-1-16,0 0 15,-18 36 16,18 35-15,-17-18 0,17 18-16,0-18 15,0 18-15,0-35 16,17-18-16,-17 18 0,36-1 16,17-34-1,-18-1 1,-17-17-1,-1 35 1,-17 17 0,0 1-16,18 0 0,-1 35 15,19-36-15,-1 18 16,-17-35-16,35 0 16,-36-17-16,1-18 15,-18 17-15,0-53 16,-18 36-16,1 17 15,-19-35 1,1 18-16,17 18 0,1 17 16,34 0-1,1 17 1</inkml:trace>
  <inkml:trace contextRef="#ctx0" brushRef="#br0">6756 12541 0,'35'0'15,"-17"0"-15,35-17 16,-18 17-16,0 0 16,-17 0-1</inkml:trace>
  <inkml:trace contextRef="#ctx0" brushRef="#br0">6809 12788 0,'35'18'0,"-70"-36"0,88 36 16,-36-36-16,18 18 16,-17-17-16,17 17 0,-17 0 15</inkml:trace>
  <inkml:trace contextRef="#ctx0" brushRef="#br0">8290 13511 0,'0'-17'15,"-17"-1"1,-1-17-16,-17-36 16,17 18-16,-17 0 15,0-105-15,17 70 16,18-1-16,-53-211 15,53 106 1,0 124-16,35-36 16,-17 71-16,0 17 15,17 36 1,0-1-16,-17 19 0,-1-1 16,1 18-16,-18 53 15,0-53-15,0 35 16,0-53-16,0 0 15,0-17-15,0 0 0,18-1 16,-18 1-16,35-18 0,18 18 16,-18-18-16,18 17 15,-18 1-15,-17-1 16,-18 1-16,-35 35 16,-1-35-16,1-1 15,0 1-15,-18-18 0,18 18 16,-36-18-1,53 0-15,1 0 0,-1-18 16,36 0-16,-1 1 16</inkml:trace>
  <inkml:trace contextRef="#ctx0" brushRef="#br0">8678 12347 0,'0'0'15,"0"-17"-15,18 34 16,0 54-1,-1-18-15,19 53 16,-19-54-16,1 1 0,-1 0 16,1-17-16,0-1 0,-1-18 15,19 19-15,-19-36 16,1 0 0,-18-18-16,18-52 15,-18 34-15,-18-52 16,18 53-16,-18-71 15,1 71-15,-1-18 16,18 35-16</inkml:trace>
  <inkml:trace contextRef="#ctx0" brushRef="#br0">9278 12841 0,'0'-18'15,"0"1"-15,0-1 16,-18 18-16,1 0 16,-1 0-1,1 18-15,-19-1 16,19 1-16,17 0 0,-18 35 15,18-36-15,18 19 16,-1-19-16,19 1 16,-19-18-16,18 0 15,-17 0-15,17-35 16,-35 17-16,18-17 16,-18-1-1,-18-17-15,18 18 16,-17-18-16,-1 36 15,0-19-15,18 19 16,-17 17-16,17 17 16,17 19-1,-17-19-15,18 19 16,0 16-16,-1-16 16,1-1-16,0 0 15,17 1 1,-17-19-16,-1-17 0,18 18 15,-17-18-15,-18-18 16</inkml:trace>
  <inkml:trace contextRef="#ctx0" brushRef="#br0">9507 12718 0,'0'35'31,"0"18"-31,0-36 16,18 19-16,-18-19 15,0 19-15,18-1 16,17-17-16,-17-18 16,-1 0-1,1-18 1,-1 0-1,-17 1-15,18-1 16,-18 36 0,18 17-16,-1-17 15,19-1 1,-1-17-16,-17 18 0,35-18 16,-36-18-16,1 18 15,-1-35-15,-17 17 16,0-17-16,0 17 15,-35-35-15,18 36 16,-1-36-16,0 35 16,18 1-1,0-1-15,0 36 16</inkml:trace>
  <inkml:trace contextRef="#ctx0" brushRef="#br0">10619 12506 0,'0'0'0,"17"0"32,19 0-17,-1 0-15,0 0 0,0 0 16,-17 0-16,53 0 15,-54 0-15,18 18 16</inkml:trace>
  <inkml:trace contextRef="#ctx0" brushRef="#br0">10777 12347 0,'0'0'16,"0"71"-16,0-36 0,0 18 0,0-18 16,0 18-1,18-18-15,-18 1 0,35 17 16,-17-36-16,17-17 16</inkml:trace>
  <inkml:trace contextRef="#ctx0" brushRef="#br0">12065 12083 0,'-18'-71'15,"36"142"-15,-36-177 0,1 71 16,-1 35 0,18 17-1,-18 71-15,18-17 16,0 70 0,0-53-16,18 53 0,0-88 15,-18 0-15,35 53 16,0-71-16,1 18 15,-1-35-15,35-1 16,-52-17-16,17-17 16</inkml:trace>
  <inkml:trace contextRef="#ctx0" brushRef="#br0">12418 12030 0,'0'-18'0,"0"36"0,0-1 15,0 72 1,17-19-16,-17 18 16,0-17-16,18 17 0,0 53 15,-18-88-15,35 53 16,-17-71-16,17 18 15,-35-35-15,18-18 16</inkml:trace>
  <inkml:trace contextRef="#ctx0" brushRef="#br0">12771 12559 0,'35'0'15,"-18"0"-15,19-18 16,-19 18 0,1 0-16,17 0 0,1-17 15,-19 17 1</inkml:trace>
  <inkml:trace contextRef="#ctx0" brushRef="#br0">13300 13388 0,'0'0'16,"0"-18"-16,0 1 0,17-54 15,-17 36 1,0-18-16,0 0 0,-17-70 16,-1 52-16,0-17 15,18 17-15,-35-105 16,35 105-16,0 1 0,0 17 16,18 35-1,17 18-15,18 18 16,-35-1-16,35 19 15,-36-1-15,18 0 16,-35 1-16,0-1 16,0-18-1,0 1-15,0 0 0,0 17 16,18-17 0,17-1-16,-35 1 15,36 17-15,-19-17 16,-17-1-1,-17-17-15,-19 18 16,1-18-16,17 0 16,-34 0-16,16-18 0,-17 18 15,36-17-15,-1-1 16</inkml:trace>
  <inkml:trace contextRef="#ctx0" brushRef="#br0">13529 11924 0,'0'0'15,"53"53"-15,-18-18 16,36 71-16,-36-53 16,0 17-16,18 54 15,-17-54-15,-1 54 16,-35-71-16,17 35 16,-34-53-16,-1 36 15,-17-54-15,0 19 16,17-19-16,-17 1 15,17-18-15,0 0 16</inkml:trace>
  <inkml:trace contextRef="#ctx0" brushRef="#br0">14429 12559 0,'0'0'0,"-18"-18"0,0 18 16,-17 0 0,17 0-16,-34 0 15,34 18-15,-17 17 16,17 0-16,0-17 0,18 17 15,0 1-15,18-19 16,17 1 0,1-18-16,-19 0 0,54-35 15,-36 17-15,18-53 16,-35 36-16,-18-53 16,0 53-16,0-18 15,-18 18-15,-17-89 16,-1 71-16,-17-35 15,36 35-15,-1 35 16,-17-35-16,17 53 16,18 36-1,0-1-15,18 71 16,0-36-16,17 54 16,-18-54-16,36 36 15,-35-53-15,17 0 16,18 18-16,-18-54 15,1 1-15,17 0 16,-36-18-16,19-18 16</inkml:trace>
  <inkml:trace contextRef="#ctx0" brushRef="#br0">14799 12171 0,'0'0'15,"0"17"1,0 72-1,0-54-15,0 53 16,0-35-16,18 18 16,-1-36-16,1-17 15,0-1-15,-1 1 0,1-18 16,0 17-16,-1-17 16,1-17-16,-1 17 46,1 35-30,0-17-16,35-1 16,-18 1-16,18-18 15,-18 0-15,0-18 16,-17 18-16,0-53 16,-18 18-16,-18-18 15,0 0-15,-35-17 16,18 17-16,-18-35 15,36 52-15,-1 1 16,0 35 0</inkml:trace>
  <inkml:trace contextRef="#ctx0" brushRef="#br0">14975 12524 0,'0'-18'31,"0"36"1,0-1-17,0 1 1,0 0-16,-17 34 0,17-34 16,0 0-1</inkml:trace>
  <inkml:trace contextRef="#ctx0" brushRef="#br0">19932 11853 0,'18'0'0,"-18"18"16,17 0-16,-17-1 0,18 1 15,-18 0-15,18 17 16,-1-18-16,-17 1 16,18 0-16,-18 17 15,17-35-15</inkml:trace>
  <inkml:trace contextRef="#ctx0" brushRef="#br0">20197 11906 0,'0'53'15,"0"-35"-15,17 35 16,-17-18-16,0-17 0</inkml:trace>
  <inkml:trace contextRef="#ctx0" brushRef="#br0">20585 12100 0,'0'0'0,"17"18"16,-17 0-1,0-1-15,0 18 16,18 36-16,0-36 16,-18 54-1,17-54-15,-17 0 0,18 36 16,-18-54-16,17 1 16,-17 0-16,18-18 15,0-18-15,-1-17 16,1-1-16,0 1 15,-18 0-15,17 0 0,-17-18 16,18 17-16,-18 1 16,0-18-16,0 18 0,0 0 0,-18 17 15,18-17 1,0 17-16,-17 36 16</inkml:trace>
  <inkml:trace contextRef="#ctx0" brushRef="#br0">20973 12577 0,'0'0'16,"17"0"-16,-17-18 0,0 0 16,0 1-1,-17 17 17,-1 0-32,0 0 15,1 17 1,-1 1-16,18 0 15,0-1-15,-18 36 16,18-35-16,18 35 16,0-36-16,35 19 15,-36-36-15,36 0 16,-18 0-16,18-18 16,-35 0-16,0-17 15,-18 17-15,0-35 16,0 36-16,-18-18 15,-17-1-15,17 19 16,-17 17-16,-18 0 16,18 0-1,17 17-15,18 19 16,0-19-16,18 1 16,17 17-16,0-35 15,-17 18-15,-1-18 16,19 0-16,-19 17 0,1-17 15,0 0 1</inkml:trace>
  <inkml:trace contextRef="#ctx0" brushRef="#br0">21414 12294 0,'0'0'0,"17"0"0,1 18 16,0-18-16,34 18 15,-16-18 1,-1 0-16,-17 0 15,-1 0-15</inkml:trace>
  <inkml:trace contextRef="#ctx0" brushRef="#br0">21519 12418 0,'53'0'16,"-35"17"-16,17-17 15,-17 0 1</inkml:trace>
  <inkml:trace contextRef="#ctx0" brushRef="#br0">22049 12965 0,'0'0'16,"0"17"-16,0-34 0,0-1 15,0-17-15,0-36 16,-18 36-16,-17-53 15,17 35 1,-17-71-16,17 54 16,1-1-16,17-35 15,0 71-15,35 0 16,0 17-16,36 18 16,-36 18-16,18 35 15,-36-36-15,1 19 16,-18-19-16,0 36 15,0-35-15,-35-1 16,35 1-16,17 0 31,19-1-15,-19 19 0,1-1-16,-18 0 15,0-17-15,-18-1 16,1-17-16,-36 18 15,35-18-15,-35-18 16,36 18-16,-1 0 16,0-17-16</inkml:trace>
  <inkml:trace contextRef="#ctx0" brushRef="#br0">22525 12277 0,'0'17'32,"18"36"-17,-18 0-15,35 35 16,-18-35-16,19 18 16,-19-36-16,36 18 15,-35-53-15,0 0 16,-1 0-16,18-18 15,-17-17-15,-18 17 16,18-17-16,-18-18 0,0-17 16,-18 34-16,0-16 15,18 16-15,-17 1 16,-1 35 0,18 18-16</inkml:trace>
  <inkml:trace contextRef="#ctx0" brushRef="#br0">23019 12541 0,'0'0'0,"-18"18"0,18 0 16,0-1-16,0 54 15,0-54-15,18 19 0,-1-1 16,1-17-16,0-1 0,35 1 16,-18-18-16,0-18 15,-17 18-15,17-17 0,0-36 16,-17 35-1,0-35-15,-18 35 16,-18-17-16,-17 18 16,-18 17-16,18 0 15,-18 0-15,35 0 16,-17 35 0,35-18-16,0 1 15,0 0-15,35-1 16,-17-17-16,-1 18 15,1-18-15,0 0 0,17 0 16,-18 0-16,1-18 0,0 18 16</inkml:trace>
  <inkml:trace contextRef="#ctx0" brushRef="#br0">23513 12488 0,'17'0'0,"36"0"16,-35 0-16,52 0 15,-52 0-15,17 0 16,-17-17-1</inkml:trace>
  <inkml:trace contextRef="#ctx0" brushRef="#br0">23618 12506 0,'0'71'15,"0"-142"-15,18 177 0,0-53 16,-1-36-16,1-17 0</inkml:trace>
  <inkml:trace contextRef="#ctx0" brushRef="#br0">24342 12030 0,'-36'53'16,"72"-106"-16,-107 176 0,53 1 16,1-54-16,17 1 15,17 52 1,1-87-16,0 16 0,-1 1 15,1-17-15,0-19 0,-1 1 16,19 0-16,-19-18 16</inkml:trace>
  <inkml:trace contextRef="#ctx0" brushRef="#br0">24536 12241 0,'0'0'16,"0"106"-16,17-35 0,1 35 15,-18-53-15,18 35 16,-1-71-16,-17 19 16,18-36-16</inkml:trace>
  <inkml:trace contextRef="#ctx0" brushRef="#br0">24747 12488 0,'0'0'16,"36"0"-16,-19-17 0,19 17 16,16 0-16,-34-18 15,17 18-15</inkml:trace>
  <inkml:trace contextRef="#ctx0" brushRef="#br0">25083 13000 0,'0'0'0,"17"18"15,1-18-15,-18-36 16,0 19-16,0-19 16,0 1-16,0 0 15,-18-18-15,1-35 16,17 52-16,-18-69 16,18 52-16,0-18 15,18 53-15,-1 1 16,1 17-16,-1 0 0,36 0 15,-35 17-15,0 1 16,-18 17-16,0 1 16,0-19-16,0 19 15,0-19-15,0 1 16,0-1-16,0 1 16,17 0-16,1 17 15,0-17 1,-18-1-16,-18-17 15,0 0 1,1 0-16,-1 0 0,0-17 16,-17 17-1,0-18-15,17 18 0,1 0 16</inkml:trace>
  <inkml:trace contextRef="#ctx0" brushRef="#br0">25277 11977 0,'52'88'15,"-104"-176"-15,140 229 16,-53-18-16,0-70 15,1 71-15,-36-54 16,0-34-16,0 17 0,0-18 16,0 0-16,-18-17 15,0 35-15,1-53 16,-19 17-16</inkml:trace>
  <inkml:trace contextRef="#ctx0" brushRef="#br0">25947 12277 0,'0'0'0,"-18"0"0,18-18 16,-17 18-16,-19 0 15,19 18-15,-1 17 16,-17 18-16,17 0 15,0 35-15,18-35 16,18 35-16,0-53 16,35 36-1,-18-53-15,18-1 16,-18-17-16,0-17 16,1-1-16,17-35 15,-36 18-15,1-1 0,-1 1 16,-17 0-16,0-18 0,-17-35 15,-18 53-15,-36-54 16,36 54-16,-53 0 16,52 35-16,-17 17 15,36 1-15,-19 53 16,54-18 0,17 17-16,1-35 0,-1-17 15,18 17-15,-18-17 16,36 0-16,-54-18 15,19 0-15,-19 0 16</inkml:trace>
  <inkml:trace contextRef="#ctx0" brushRef="#br0">26264 12665 0,'36'17'31,"-19"-17"-31,19 0 16,-19 0-16,18 0 15,-17 0-15,-18-17 16</inkml:trace>
  <inkml:trace contextRef="#ctx0" brushRef="#br0">26317 12594 0,'0'35'16,"-17"-17"-16,17 17 16,0 1-16,17 17 15,19-36-15,16 1 16,-34-1-16,53-17 15,-54 0-15,36-17 16,-18-1-16</inkml:trace>
  <inkml:trace contextRef="#ctx0" brushRef="#br0">26793 11853 0,'0'0'0,"0"36"15,-17 17-15,-1-36 16,18 18-16,0-17 0,0 0 16,0-1-16,18 1 15</inkml:trace>
  <inkml:trace contextRef="#ctx0" brushRef="#br0">26952 11959 0,'0'71'15,"0"-142"-15,-17 159 0,-1-17 16</inkml:trace>
  <inkml:trace contextRef="#ctx0" brushRef="#br0">14323 13070 0,'17'0'16,"36"0"0,-17 0-1,17 0-15,17 0 0,1-17 16,17 17-16,0 0 0,106-18 16,-123 18-16,52 0 15,-70 18-15,0-1 16</inkml:trace>
  <inkml:trace contextRef="#ctx0" brushRef="#br0">5398 13635 0,'0'18'15,"0"-1"-15,17 71 16,1-35-1,-18 0-15,17 0 0,1 18 16,17 52-16,-17-70 16,17 18-16,-17-54 15,0 1-15,-18-36 16,17-52 0,-17 34-1,0-52-15,0 35 16,0 0-16,-17-35 15,17 53-15,0-18 16,0 35-16,0 1 16,0 34-1,0 1-15</inkml:trace>
  <inkml:trace contextRef="#ctx0" brushRef="#br0">5874 14217 0,'-18'0'16,"0"-18"-16,1 1 16,-1 17-1,1 17 1,17 19 0,-18-19-16,18 19 15,0-1-15,18 0 16,-1-17-1,1-1-15,-1-17 16,19-35-16,-19 0 16,1 0-16,-18-1 0,18 1 15,-18 0-15,0-36 16,0 36-16,-18 0 0,18-1 16,-35 1-1,17 17-15,0 18 16,18 18-1,0 53 1,18-19-16,0-16 0,-1 17 16,1-18-16,35 36 15,-18-36-15,1-18 0,-1 1 16,-18 0-16,19-18 16,-19 0-16,1-18 0</inkml:trace>
  <inkml:trace contextRef="#ctx0" brushRef="#br0">6103 14005 0,'18'88'15,"-36"-176"-15,53 229 0,-17-88 0,17-17 16,-17-1-16,17 35 15,-35-52-15,18-18 0,-18 18 16,17-18 0,1-18-16,-18 0 0,0 1 15,18-1-15,-1 1 16,1 17 0,-18 17-1,-18 1 1,1-18-1,-19 0-15,19 0 0,-1 0 16,-17 0-16</inkml:trace>
  <inkml:trace contextRef="#ctx0" brushRef="#br0">6844 14041 0,'35'0'16,"-17"17"-16,35-17 16,-18 0-16,0 0 15,1-17-15,-19 17 0,1 0 16</inkml:trace>
  <inkml:trace contextRef="#ctx0" brushRef="#br0">6879 14199 0,'53'18'0,"-35"-18"15,17 0-15,-17 0 16,17 0-16,0 0 15</inkml:trace>
  <inkml:trace contextRef="#ctx0" brushRef="#br0">8008 14764 0,'0'0'15,"-35"-18"-15,17 18 0,-17-35 16,0-36-16,-1-52 15,36 52-15,-17 1 0,17-89 16,0 71 0,17-53-16,1 88 15,0 0-15,17 0 16,-17 35-16,-1 18 16,1 0-16,-1 0 0,-17 18 0,18 0 15,-18 52 1,0-35-16,-18 36 15,18-53-15,0 17 0,18-18 16,17 1 0,-17-18-16,0 0 15,-1 18 1,-17-1-16,-17 1 0,-1 0 16,0-1-16,-17 19 0,0-19 15,-36 19-15,54-36 16,-19 17-1,36-34 1,18 17-16,35-36 16</inkml:trace>
  <inkml:trace contextRef="#ctx0" brushRef="#br0">8608 13917 0,'0'0'0,"0"53"15,0-18-15,17 36 16,1-36-16,0 0 16,-1 1-16,1-1 15,35 0-15,-35-35 16,-1 18-16,1-36 16,-18-35-1,0 0-15,0 0 16,0 18-16,-18 0 0,18-53 15,0 52 1,0-34-16,0 52 16,0 36-1,18 35 1</inkml:trace>
  <inkml:trace contextRef="#ctx0" brushRef="#br0">9049 14235 0,'0'-18'16,"0"0"15,-18 18-31,0 0 16,-17 0 0,18 18-16,-1 0 15,0 17-15,1-17 16,17-1-16,0 36 15,17-35-15,1-1 16,17 1-16,-17-18 16,-1 0-16,19-18 0,-19 1 0,19-19 15,-36 1-15,17-18 16,-17 18-16,-17 0 16,-1-18-1,18 17-15,-18 1 16,1 18-16,-1-19 15,18 72 17,0 16-17,18-16-15,-18-1 0,35 36 16,-17-36-16,17 0 16,-17-17-16,-1-1 15,1-17-15,0 0 16,-1 0-16,1-17 0,-1 17 15</inkml:trace>
  <inkml:trace contextRef="#ctx0" brushRef="#br0">9243 13988 0,'0'53'15,"0"-106"-15,0 158 0,17-69 16,-17 34 0,18-17-16,0-17 15,-18-19-15,17-17 0,-17 18 16,18-18-16,-18-18 16,35-17-1,-17 17-15,-18 1 16,18 17-16,-1-18 0,1 18 15,-1 18-15,19-1 16,-19 1-16,1 35 16,-18-36-16,-18 1 15,1 0 1,-1-18-16,-17 0 16,17-18-16,-35 18 15,36-18-15,-1 18 0,0-17 16,1 17-16</inkml:trace>
  <inkml:trace contextRef="#ctx0" brushRef="#br0">6244 14252 0,'18'-17'16,"-1"17"-1,1 0-15,17-18 16,-17 18-16,17 18 15,-17-1-15,0-17 0,-18 18 16,17 0-16,-17 17 16,-17-18-16,-1-17 15,0 18-15,1 0 16,-19-18-16,19 0 16,-1 0-1,0 0-15,1 17 63</inkml:trace>
  <inkml:trace contextRef="#ctx0" brushRef="#br0">6227 14235 0,'0'17'31,"0"1"-31,17 35 15,-17-36-15,0 1 16,18 17-16,-1-17 0,1 0 16,-18-1-16</inkml:trace>
  <inkml:trace contextRef="#ctx0" brushRef="#br0">10336 14111 0,'18'0'0,"17"0"16,1 0-1,34-18-15,-35 18 16,18-17-16,0 17 16,-17 0-16,-19 0 15</inkml:trace>
  <inkml:trace contextRef="#ctx0" brushRef="#br0">10583 13970 0,'18'71'16,"-36"-142"-16,36 194 0,17-52 15,-17-36-15,35 18 16,-36-17-16,19-19 0</inkml:trace>
  <inkml:trace contextRef="#ctx0" brushRef="#br0">11959 13670 0,'-17'-17'15,"34"34"-15,-52-34 0,17 17 16,18 35-16,-17 0 16,17 18-16,-18 88 15,18-53-15,18 53 16,-18-70-16,35 35 15,0-53-15,0 0 16,1-36-16,17-34 16</inkml:trace>
  <inkml:trace contextRef="#ctx0" brushRef="#br0">12188 13811 0,'0'0'0,"0"53"16,18 0-16,0 0 0,-1 70 15,1-70 1,-18 0-16,18-17 0,-1-1 16,1 0-16,0 0 0,17-17 15</inkml:trace>
  <inkml:trace contextRef="#ctx0" brushRef="#br0">12488 14058 0,'18'0'0,"17"0"15,-17-17-15,35 17 16,-36 0-16,19 0 15,-19 17-15</inkml:trace>
  <inkml:trace contextRef="#ctx0" brushRef="#br0">12876 14552 0,'18'35'16,"-36"-70"-16,54 70 0,-36-70 16,0-18-1,0 18-15,0-18 0,0-35 16,0 35-16,0-53 16,0 53-16,0-35 15,0 70-15,17 1 16,1 17-1,17 17-15,-35 1 16,18 35-16,0-36 16,-18 36-16,17-53 15,-17 36 1,0-19-16,0 1 16,18-18-1,-18 18-15,17-1 16,-17 1-1,-17-18 1,-1 0 0,1 0-16,-19 0 15,19-18-15</inkml:trace>
  <inkml:trace contextRef="#ctx0" brushRef="#br0">13053 13705 0,'17'18'16,"19"53"0,-1-36-16,53 53 15,-53-35-15,1 0 0,-19 0 16,1-18-16,0 53 15,-18-52-15,-36 34 16,19-52-16,-19-1 16,-16 19-16,34-19 15,0-17-15,1 0 16</inkml:trace>
  <inkml:trace contextRef="#ctx0" brushRef="#br0">12876 13970 0,'18'18'31,"0"-18"-31,-1 0 16,-17-18 31,0 0-31,0 1-16,0-19 15,0 19 1,0-18-16,18 17 15,0 18 1,-1 0 0,1 18-1,0-1 1,-1-17-16,-17 18 16,0-1-16,18 1 0,-18 0 15,0-1-15,-18 1 16,1 0-16,-1-18 15,0 0 1,1 0 0,-1 0-16,0 17 15,36-17 1</inkml:trace>
  <inkml:trace contextRef="#ctx0" brushRef="#br0">14146 14111 0,'-17'-35'0,"-1"17"15,-17 1 1,0-1-16,17 0 15,-17 18-15,-1 0 0,1 0 0,0 0 16,17 18-16,-17-18 0,-18 53 16,35-18-16,1 18 15,17-35-15,0 35 16,17-18-16,1-35 16,0 18-16,-1-18 15,36 0-15,-18-18 16,18-35-16,-35 18 15,0-36 1,-1 18-16,-17-35 16,0 53-16,0-18 15,-17 18-15,17-1 0,-18-17 0,0 18 16,-17-35-16,17 52 16,1-17-16,17 52 15,0 36 1,0-18-16,17 89 15,1-54-15,53 36 16,-36-53-16,35 18 16,-52-54-16,53 19 15,-54-19-15,19-17 16,-19 0-16</inkml:trace>
  <inkml:trace contextRef="#ctx0" brushRef="#br0">14270 13723 0,'18'106'16,"-18"-53"-16,35 53 15,-18-53-15,1 35 16,0-53 0,-1 0-16,-17-17 15,18-36 1,17-35-1,1 18 1,-1 17-16,-18 18 0,19 0 16,34 18-16,-34 0 15,-1 17-15,-35 0 16,0 1-16,0-19 16,-18 1-16,1 0 15,-19-1-15,1-17 0,-36 18 16,36-18-16,-18-18 15,36 1-15,-1-1 16,0 0 0</inkml:trace>
  <inkml:trace contextRef="#ctx0" brushRef="#br0">5715 16069 0,'0'-18'0,"0"1"15,0 34 1,0 54-16,0 0 16,0-1-16,0 1 0,0 87 15,18-69-15,-18 34 16,17-70-1,19 35-15,-19-88 16,36 18-16,-35-53 16,35-18-1,-18 0-15,-17-36 0,-1 54 16,-17 0-16,0 17 16,0 1-16,0-1 15,0 36-15,36 35 16,-19-18-16,18 0 15,-17 18-15,17 0 0,54 18 16,-54-54-16,53 1 16,-53-36-16,36-35 15,-54 18-15,1-53 16,-18 52-16,-18-16 16,-17-1-16,-35-36 15,52 37-15,-53-19 16,54 36-16,-18-1 15,52 54 1,36 0 0</inkml:trace>
  <inkml:trace contextRef="#ctx0" brushRef="#br0">6756 16369 0,'17'18'15,"1"-1"-15,0-17 16,35 0 0,-36 0-16,1 0 0,35 0 15,-36-17-15</inkml:trace>
  <inkml:trace contextRef="#ctx0" brushRef="#br0">6879 16510 0,'53'0'16,"-106"0"-16,124 0 0,-18 0 15,-36 0-15,1 0 16</inkml:trace>
  <inkml:trace contextRef="#ctx0" brushRef="#br0">6650 16334 0,'0'-18'31,"18"36"0,-1-1-15,-17 1-16,18-18 16,-18 18-16</inkml:trace>
  <inkml:trace contextRef="#ctx0" brushRef="#br0">6668 16510 0,'0'0'15,"17"0"1</inkml:trace>
  <inkml:trace contextRef="#ctx0" brushRef="#br0">7726 16157 0,'0'0'0,"-18"0"0,18 18 16,-17 52-1,17 54 1,0-71-16,0 17 0,0 54 16,0-71-16,0-18 15,17 18-15,18-18 16,-17-35-16,17 0 16,36-70-1,-53 34-15,-1 19 16,19-36-16,-36 35 15,17 1-15,1 17 0,-18 17 16,17 1-16,1-1 0,35 19 16,-35-19-16,35 19 15,-18-36-15,18 0 16,-18 0-16,0-18 16,-17-17-1,-18-18-15,0 18 16,-35-36-16,17 36 15,-35-36-15,18 36 16,0-36 0,17 54-16,18-1 15,18 18-15,-1 0 16</inkml:trace>
  <inkml:trace contextRef="#ctx0" brushRef="#br0">8555 16404 0,'0'0'16,"18"18"-16,17-18 0,35 0 15,-34 0-15,34 0 16,-35 0-16,-17 0 15</inkml:trace>
  <inkml:trace contextRef="#ctx0" brushRef="#br0">9525 16281 0,'0'0'0,"18"35"15,-1 71 1,-17-71-16,0 36 16,-17-36-1,-1-17-15,-17 17 0,-18-18 16,18 1-16,-36-18 15,36-18-15,-18 1 16,35-18-16,1 17 16,17-17-16,17-1 15,18-17-15,1 36 16,52 17-16,-53 35 16,53 18-16,-52-18 15,52 36-15,-53-54 16,0 19-16,-17-1 0,17 18 15,-17-35-15,-18-1 16</inkml:trace>
  <inkml:trace contextRef="#ctx0" brushRef="#br0">10054 16122 0,'18'0'47,"17"53"-47,0-18 15,-17 18-15,17 18 0,18 52 16,-35-52 0,-1-18-16,1-1 0,0 1 15,17 0-15,-17-35 16,-18 0-16,17-18 0,1 0 16,0-36-1,-1 1-15,-17 0 0,18-1 16,-18-16-16,0-72 15,0 54-15,-18-54 16,18 54-16,-17 17 0,-1 0 16,0-53-16,18 71 15,-17-1 1,34 54 0,1 17-16,-18-17 15</inkml:trace>
  <inkml:trace contextRef="#ctx0" brushRef="#br0">10777 16686 0,'0'0'0,"0"-35"16,-17 17-16,17 1 16,-36-18-1,19 17-15,-18 18 16,17 0-16,-17 35 15,17-17-15,0 17 16,18 0-16,0 1 0,0 17 16,18-36-1,-18 1-15,35 0 0,-17-1 16,0-17-16,52-17 16,-52-1-16,17-17 15,-17 17-15,-18-17 16,0-1-16,-36-34 15,1-1 1,17 36-16,1-36 16,-1 36-16,1-18 15,17 36-15,17 52 32,1 35-17,-1-17-15,1 36 16,-18-54-16,18 18 0,17 0 15,18 35 1,-18-53 0,-17-35-16,17 18 15,-17-18-15</inkml:trace>
  <inkml:trace contextRef="#ctx0" brushRef="#br0">11007 16545 0,'0'-17'16,"0"-1"-16,0 36 47,0-1-47,17 19 0,-17-1 15,0 0-15,18 0 0,-18-17 16,18 35-16,-1-18 16,1-17-1,0 0-15,17-18 16,-18-18-16,1-17 16,0 17-16,-18-17 15,0 17-15,0-17 16,0 17-16,0 0 15,0 36 1,35 0-16,-35-1 16,35 36-16,1-35 15,-1 0-15,0-1 16,0-17-16,-17 0 0,17-17 16,-17-1-1,0 0-15,-18 1 0,0-19 16,-18 19-16,-17-54 15,17 36-15,-17 17 16,17 1-16,0-19 16,1 36-16</inkml:trace>
  <inkml:trace contextRef="#ctx0" brushRef="#br0">12735 16792 0,'-17'18'0,"-1"35"16,0-36-16,1 1 15,-1 0-15,0 17 16,-17-17-16,0-1 0</inkml:trace>
  <inkml:trace contextRef="#ctx0" brushRef="#br0">13617 16051 0,'0'0'0,"36"53"15,-19 0-15,54 88 16,-36-52-16,18 52 16,-35-88-16,-1-1 0,-17-16 15,18 17 1,-36-53 0,18-18-16,0-17 15,18-18-15,-1 35 16,72 1-16,-19 17 15,36 35 1,-35 0-16,-36 0 16,0 18-16,0-17 0,-35 34 15,0-35-15,-70 18 16,17-35-16,-35 17 16,35-35-16,-35-17 15,52-19-15,19-17 16,34 18-16,1 0 15</inkml:trace>
  <inkml:trace contextRef="#ctx0" brushRef="#br0">14693 16439 0,'35'0'15,"-17"0"-15,17 0 0,-17 0 16,35 0-16,-35 0 16,-18 18-16,17-18 0</inkml:trace>
  <inkml:trace contextRef="#ctx0" brushRef="#br0">14411 16457 0,'18'-18'0,"-1"18"46,-17 18-30</inkml:trace>
  <inkml:trace contextRef="#ctx0" brushRef="#br0">14499 16722 0,'0'-18'15,"18"18"1,-1-18-16,1 1 15,0 17-15</inkml:trace>
  <inkml:trace contextRef="#ctx0" brushRef="#br0">14781 16722 0,'0'0'16,"36"17"-16,-1 1 0,-17-18 16,52 0-16,-35 0 15,-17 0-15,0-18 16</inkml:trace>
  <inkml:trace contextRef="#ctx0" brushRef="#br0">15381 16104 0,'-18'-17'0,"18"70"15,36 52 1,17 37-1,-18 16-15,-17-105 16,17 35 0,-35-52-16,0-19 0,18-17 15,-1 0-15,18-53 16,-17 36 0,35-36-16,-18 53 15,1 0-15,16 0 0,-16 17 16,-1 19-16,0-1 0,-17 0 15,-18 18-15,-18 18 16,1-54-16,-1 19 16,-17-19-16,-53 1 15,17-18-15,36-18 16,-1-17-16,19 0 16,17-36-16</inkml:trace>
  <inkml:trace contextRef="#ctx0" brushRef="#br0">16140 16616 0,'53'0'15,"-18"0"-15,53-18 16,-53 1-16,53-1 15,-70 18-15,0 0 16,-1 0 0</inkml:trace>
  <inkml:trace contextRef="#ctx0" brushRef="#br0">17145 16228 0,'18'17'0,"-18"1"16,0 35-16,0 70 15,-18-70-15,0 18 0,-35 35 16,18-53-16,-35 35 15,34-70 1,-34-1-16,35-17 16,-18-17-16,35-19 15,0-34-15,36 34 16,17-34-16,1 52 16,34-17-1,-17 35-15,35 18 16,-35 17-16,35 35 15,-52-52-15,34 53 16,-52-54-16,-1 19 16,1-19-16,-18 1 0,0 17 15,-18-35 1</inkml:trace>
  <inkml:trace contextRef="#ctx0" brushRef="#br0">17586 16122 0,'18'0'16,"-1"53"-16,1-18 15,35 106-15,-36-53 16,36 54-16,-35-72 16,35 36-16,-35-53 15,-1-18-15,36-17 16,-35-18-16,17-18 16,-35-17-16,18 0 15,-18-54-15,0 36 16,0 18-16,-18-88 15,18 70-15,-18 0 0,1-53 16,17 71-16,0-18 16,0 35-1,-18 36 1</inkml:trace>
  <inkml:trace contextRef="#ctx0" brushRef="#br0">18433 16704 0,'-18'-18'0,"-17"1"16,-1 17-1,-16 17 1,16 36-16,19 0 15,17-17-15,17 16 16,-17-34-16,18 0 16,35 17-16,-18-35 15,-17 0-15,-1 0 0,1 0 16,35-18-16,-53 1 16,18-36-1,-18 18-15,0-54 16,-18 54-16,0-53 15,1 35-15,-19-35 16,19 70-16,-19-17 16,19 35-16,-1 17 15,18 19-15,0 34 16,0-17-16,35 35 16,-17-52-16,53 52 15,-36-53-15,53 18 16,-53-35-1,18-1-15,-35 1 16,0-18-16</inkml:trace>
  <inkml:trace contextRef="#ctx0" brushRef="#br0">18680 16457 0,'0'0'16,"0"-18"-16,17 36 15,-17 53 1,18-18-16,-18 35 16,18-35-16,-18-18 15,17 18-15,1 0 16,-1-36-16,1 1 16,0-36-1,-1-17-15,1 18 16,0-1-16,-1 0 15,19 18-15,-19 0 16,1 36-16,-18-1 16,0 0-16,-18-17 15,1-1-15,-19 19 16,1-36-16,-18 0 16,35 0-16,-17-18 15,18 0-15,17 1 0,-18-1 16</inkml:trace>
  <inkml:trace contextRef="#ctx0" brushRef="#br0">17956 9384 0,'-17'0'16,"-1"18"-16,18-36 78,0 0-63,0 1-15,18-36 16,-18 17 0,35-69-16,-17 34 0,-1 0 15,19-70 1,-19 53-16,1-88 15,0 88-15,-18-1 0,17 19 16,1-54 0,-18 71-16,0 1 0,17 16 15,-17 1-15,0 0 16,0 17-16,0 0 16,0 1-16,0 34 78</inkml:trace>
  <inkml:trace contextRef="#ctx0" brushRef="#br0">17956 7973 0,'0'0'16,"0"-35"-16,0 17 0,0-35 15,18 18-15,-18 17 16,18-17-16,17-18 16,-35 35-16,18 1 15,-1-1-15,1-17 16,0 17-16,-1 18 15,1 18 1,-18 35-16,0-36 16,17 71-16,-17-52 15,0-1-15,0-17 0,18-1 16,-18 1-16,18 0 16,-1-1-16,-17 1 0,36 17 15</inkml:trace>
  <inkml:trace contextRef="#ctx0" brushRef="#br0">18221 7902 0,'18'18'16,"-1"0"-16,1 52 15,0-17-15,-1-18 16,36 89-16,-35-71 16,17 88-1,0 0-15,-35-71 16,18 1-16,0 0 15,-1-19-15,1 1 0,-1 18 16,1-53-16,0-1 0,-1 1 16,-17-1-16,18-17 15,-18-17 1</inkml:trace>
  <inkml:trace contextRef="#ctx0" brushRef="#br0">18450 8855 0,'0'17'16,"0"1"-16,18 17 15,0 1-15,-1 34 16,18 18 0,-17-52-16,-18-1 0,18-17 0,-1-1 15,19 1-15,-19-18 16,1 0-1,-18-18-15,18 1 16,-1-19-16,-17 1 0,0 17 16,0-17-16,0 0 0,0-36 15,0 54-15,0-1 16</inkml:trace>
  <inkml:trace contextRef="#ctx0" brushRef="#br0">18609 9119 0,'0'0'15,"0"-17"1,35-36-16,-35 17 16,18-16-16,0-54 15,-18 53-15,17-71 16,-17 54-16,0-89 16,0 88-16,0-52 15,0 70-15,18-35 16,-18 53-16,18-18 15,-18 35 1,17 0-16</inkml:trace>
  <inkml:trace contextRef="#ctx0" brushRef="#br0">18609 8008 0,'18'-35'16,"-1"17"-16,1 1 16,0-1-16,-1-17 0,19-18 15,-19 17 1,1 19-16,-1-1 16,-34 18-1,17 71 1,0-36-16,0 18 15,0-35-15,17 17 0,19 18 16,-19-18-16,1-17 16,17-18-16,1 17 15</inkml:trace>
  <inkml:trace contextRef="#ctx0" brushRef="#br0">18874 8061 0,'0'-35'16,"0"70"-16,17-53 16,19 89-1,-19-36-15,1 71 16,-1-35 0,1 52-16,-18-52 15,18-18-15,-1 52 16,-17-69-16,36 34 15,-36-35-15,17 1 16,1-19-16,0-17 16</inkml:trace>
  <inkml:trace contextRef="#ctx0" brushRef="#br0">18979 8767 0,'18'17'15,"0"1"1,17 17-16,-17-17 16,-1 17-1,1-35-15,-18 18 16,0-1-16,18-17 0,-18-17 31,17-36-15,-17 35-16,18-35 15,-18 36-15,17-36 16</inkml:trace>
  <inkml:trace contextRef="#ctx0" brushRef="#br0">19103 8872 0,'0'18'15,"18"-18"-15,-1 0 16,1-35 0,-18-36-1,0 54-15,0-54 16,0 36-16,0-53 15,0 52-15,0-17 16,0 18-16,0-18 0,17 18 16,-17 0-16,0-36 15,18 53-15,-18-17 0,18 17 16</inkml:trace>
  <inkml:trace contextRef="#ctx0" brushRef="#br0">19121 8114 0,'17'-18'16,"1"1"0,-1-19-16,-17 19 15,18-1 1,0 18-16,-18-18 0,0 1 15,17 17 1,-17 17-16,18 1 16,0 0-16,-18-1 15,17 19-15,-17-19 0,18 19 16,0-19-16,-18 1 16,0-1-16,17 1 15</inkml:trace>
  <inkml:trace contextRef="#ctx0" brushRef="#br0">28804 6703 0,'18'0'47,"0"0"-31,-1 0-16,19 0 0,16-18 15,1 18-15,88 0 16,-35 0-16,106-17 16,-89 17-1,124-36-15,-106 36 16,18-17-16,159-1 16,-142 18-16,177 0 15,-177 0-15,-17-18 16,17 18-16,-34 0 0,122 0 15,-176 0-15,18-17 16</inkml:trace>
  <inkml:trace contextRef="#ctx0" brushRef="#br0">17956 9719 0,'18'0'78,"0"0"-63,-1 0-15,1-18 0,35 18 16,-18 0 0,18-17-16,35 17 15,-52 0-15,87-18 16,-70 18-16,88 0 16,-70-18-16,70 1 15,-71-1-15,71 18 16,-105 0-16,52 0 15,-71 0-15,36 0 16,-35 0-16,0 0 16,-1 0-16,1-17 15,0 17 1,-1 0 46,-17-18-46</inkml:trace>
  <inkml:trace contextRef="#ctx0" brushRef="#br0">19315 9419 0,'-36'-17'16,"72"34"-16,-89-34 16,35 17-16,0 0 15,1 0-15,-1 0 0,18 17 16,18-17-16,17 35 16,0-17-16,36 0 15,-18-1-15,0 1 0,-18 0 16,36-1-1,-36 1-15,-18 0 16,-17-1-16,0 1 16,-17 17-16,-1-35 15,-17 35 1,17-35-16,1 0 0</inkml:trace>
  <inkml:trace contextRef="#ctx0" brushRef="#br0">18045 9754 0,'0'-17'16,"17"17"-1,1-18 1,0 18-16,-1 0 31,18 0-15,18 0-16,-17-18 0,17 18 16,17-17-16,71-1 15,-53 18-15,-17-18 16,17 1-16,89-1 15,-107 1-15,89 17 16,-89 0-16,-17-18 0,0 18 16,53 0-1,-88 0-15,35-18 16,-36 18-16,1 0 16,-18-17-16,-18 17 15,1 0 1,-1 0-1</inkml:trace>
  <inkml:trace contextRef="#ctx0" brushRef="#br0">19015 9402 0,'-18'0'16,"36"0"-16,-18 17 31,53 1-15,-18-18-16,0 17 15,18 1-15,35 0 16,-35-1-16,35 1 15,-52 0-15,-1-1 16,0 19-16,-17-19 16,-18 1-16,-35 17 15,17-17-15,-17-1 16,-18 19 0,18-19-16,-1 1 0,1 0 0,-36 17 15,54-17 1,-1-1-16</inkml:trace>
  <inkml:trace contextRef="#ctx0" brushRef="#br2">5486 5786 0,'17'-18'15,"-17"0"79,18 18-47,-18-17-16,18 17-15,-18-18-1,17 18 32,-17-18-15,18 18-17,0 0 16,-18-17-15,0-1 47</inkml:trace>
  <inkml:trace contextRef="#ctx0" brushRef="#br2">5539 5768 0,'0'18'79,"17"-18"-48,-17-18 63</inkml:trace>
  <inkml:trace contextRef="#ctx0" brushRef="#br2">7214 5503 0,'0'-17'46,"18"-1"-46,0 0 16,35-17 0,-18 18-16,0-1 0,53-35 15,-35 18-15,53-36 16,-53 36-16,70-36 16,-70 54-16,53-54 15,-71 53-15,18 1 16,0-36-16,0 18 15,-35 17 1,-18 0 0,-18 18 31</inkml:trace>
  <inkml:trace contextRef="#ctx0" brushRef="#br2">8008 4815 0,'18'-17'32,"17"-1"-32,-17 18 15,17-17-15,0-1 16,0 0-16,1 18 0,-1-17 0,-17 17 15,17-18-15,0 18 16,-17 0-16,-18 18 16,0-1-16,0 1 15,0 0-15,-18-1 0,18 1 16,-17 17-16,17-17 16,17-18 15</inkml:trace>
  <inkml:trace contextRef="#ctx0" brushRef="#br2">8449 4780 0,'-18'0'16,"18"-17"15,18 17 16,0 0-32,-1 0 1,1 0-16,0 0 0,35 17 16,-18-17-1,0 0-15,53 18 0,-35-1 16,0 1-16,53 0 16,-53-1-16,-18 1 0,71 0 15,-71-1 1,1-17-16,-1 0 0,18 0 15,-18 0-15,-17-17 16,-1-1-16,-17 0 31,-17 18-15,-1 0-16</inkml:trace>
  <inkml:trace contextRef="#ctx0" brushRef="#br2">9208 4745 0,'35'18'15,"-18"-1"1,1 1-16,53-1 15,-36 1-15,0 0 0,36-1 16,-54-17-16,19 18 16,-19-18-16,-17 18 15,18-1-15,-18 1 16,-18 0 0,1-18-1,-1 17-15,0-17 16,1 0-16,-1 18 0,0-18 15,1 17-15,17 1 16,-18 0-16,18 35 16,0-36-16,0 1 0,0 0 15</inkml:trace>
  <inkml:trace contextRef="#ctx0" brushRef="#br2">9684 5009 0,'0'0'16,"17"0"-1,19-35 1,17 35-16,35-53 15,-18 18 1,54-18-16,-54 18 16,54 0-16,-71 17 15,53 0 1,-71 1-16,0 17 0,-17 0 16,-1-18-16,-34 18 31,-1 18-31,1-18 15,-1 0 1</inkml:trace>
  <inkml:trace contextRef="#ctx0" brushRef="#br2">10336 4657 0,'18'0'16,"17"0"-16,-17-18 0,53 0 16,-36 18-16,35 0 15,-34 18-15,17 0 16,-36-1 0,1-17-16,-1 18 15,-17 0-15,0-1 16,-17-17-16,-1 18 0,1 0 15,-1-18-15,0 17 0,1 1 16,-1-18-16,36 0 16</inkml:trace>
  <inkml:trace contextRef="#ctx0" brushRef="#br2">10848 4763 0,'18'0'125,"-1"0"-109,1 0-1,-1 17-15,36-17 16,-35 18 0,70-18-16,-52 0 15,16 17-15,72 1 16,-71-18-16,0 0 0,0 18 16,0-18-16,-18 0 15,18 0-15,-36 0 0,19 0 16,-1 0-16,-17 0 0,-1 0 15,1 0-15,0-18 16,-18 0 31</inkml:trace>
  <inkml:trace contextRef="#ctx0" brushRef="#br2">11642 4763 0,'17'0'16,"19"0"-1,-1 17 1,0-17-16,0 18 0,-17-1 15,53 1-15,-36-18 16,35 18-16,-52-1 16,35 1-1,-35-18-15,-1 0 0,-17 18 16,0-1 0,-17 1-1,-1-18-15,0 18 16,1-1-16,-1-17 15,18 18-15,-18-1 16,18 1 0,-17-18-16</inkml:trace>
  <inkml:trace contextRef="#ctx0" brushRef="#br2">12136 4886 0,'17'-18'47,"36"1"-32,-35 17-15,17-18 0,0 0 16,1 18-16,52-17 16,-35-1-16,0 18 15,35-17-15,-35-1 16,35 0-16,-53 1 15,18-1-15,-35 18 16,17-18 0,-53 18 31</inkml:trace>
  <inkml:trace contextRef="#ctx0" brushRef="#br2">12700 4621 0,'0'0'0,"18"-17"31,-1 17-16,1 0-15,0 0 16,17 0-16,-18 0 0,19 17 0,-19-17 16,36 0-1,-35 0-15,17 0 16,-17 18-16,-36 0 47,1-1-47,-1 1 15,0 0 1,18-1-16,-17-17 16,17 18-16,-18-18 15</inkml:trace>
  <inkml:trace contextRef="#ctx0" brushRef="#br2">13088 4727 0,'-18'-17'16,"1"17"-16,-1 0 15,36 0 16,-1 0-15,1 0 0,0 0-16,-1 0 15,19 0-15,-19 0 16,1 0-16,52 0 16,-34 17-16,87-17 15,-70 0-15,88 18 16,-70-18-16,52 18 15,-70-18-15,35 0 16,-52 0-16,-1 17 16,-53-34 15,1 17-15,17-18-16,-36 18 15,36-18-15</inkml:trace>
  <inkml:trace contextRef="#ctx0" brushRef="#br2">13758 4639 0,'-17'-18'16,"17"36"15,17-18-15,1 18-16,17-1 16,-17-17-16,0 18 15,17 0-15,-18-1 0,1-17 16,17 36-16,-35-19 15,0 1 1,-17-18-16,-1 17 16,-35 19-1,36-36-15,-19 17 16,19-17-16,-1 18 0</inkml:trace>
  <inkml:trace contextRef="#ctx0" brushRef="#br2">14164 4780 0,'0'0'16,"18"0"30,-1 0-30,1-17 0,0 17-16,-1 0 0,19 0 0,-1-18 15,0 18-15,71-18 16,-36 18-16,-17 0 16,0-17-16,53 17 15,0-18 1,-71 18-16,-17 0 0,0 0 15,-1-18-15,-34 18 16,-19 0 0,19 0-16,-1 0 15</inkml:trace>
  <inkml:trace contextRef="#ctx0" brushRef="#br2">14746 4586 0,'0'0'0,"18"0"15,17 0 1,-17 0-16,35 0 16,-36 0-16,1 0 15,0 18-15,-1-18 16,-17 17-1,0 1-15,0 17 16,-17-17 0,-1 0-16,18-1 15,0 1-15,-18-18 0,18 18 0,18-18 16</inkml:trace>
  <inkml:trace contextRef="#ctx0" brushRef="#br2">15028 4727 0,'18'0'31,"17"18"-15,1-18-16,-1 0 0,18 0 15,-18 0-15,0 0 16,-17 0-16,17 0 16,-35-18 15</inkml:trace>
  <inkml:trace contextRef="#ctx0" brushRef="#br2">15205 4604 0,'17'0'15,"1"17"1,17 1-16,1 17 15,-19-17-15,1 0 16,-1 17 0,-17-17-16,0-1 15,0 1-15,-17 17 16,-1-17-16,-17 17 0,17-17 16,1-1-16,-1 1 15,-17 17-15,-1-17 0</inkml:trace>
  <inkml:trace contextRef="#ctx0" brushRef="#br2">6279 4833 0,'-17'0'0,"17"-18"15,0 1 1,-18 17-16,18-18 16,-17 18-16,-1 0 15,0 0 1,1 0 15,17-17-15,-18 17-1,0 0-15,1 0 16,-1 0 0,18 17-16,-18-17 0,1 18 15,17-1 1,17 1-1,19 0-15,34 17 16,-17-17 0,0 17-16,18-17 0,-1 17 15,1 0-15,88 36 16,-71-36-16,-18 0 0,1-17 16,70 17-1,-35 0-15,-71-35 0,-17 18 16,17-18-16,-17 18 15,-36-1 1,0-17 0</inkml:trace>
  <inkml:trace contextRef="#ctx0" brushRef="#br2">7020 5027 0,'18'35'15,"0"-35"-15,-1 18 0,54 17 16,-54-17-16,54 17 16,-36-17-16,18 17 15,-53 0 1,0 1-16,0-19 15,-35 1-15,-36 17 16,-17 1-16,53-19 16,-18 1-16,0-18 0,18 0 15,-18 0-15</inkml:trace>
  <inkml:trace contextRef="#ctx0" brushRef="#br2">5256 5803 0,'-17'18'15,"34"-36"-15,-34 18 16,52-35-1,-17 0-15,52-36 16,-17 36-16,-18-18 0,18 18 16,71-71-16,-54 53 15,71-71 1,-70 54-16,53-18 16,-89 52-16,0-17 15,-17 53-15,-36 0 16,-17 36-1</inkml:trace>
  <inkml:trace contextRef="#ctx0" brushRef="#br2">5909 4886 0,'0'0'0,"18"18"15,-1-1 1,19 1-16,-19-18 0,71 18 16,-52-18-1,-1 0-15,18 0 0,-35 0 16,17 0-16,-18 17 16,1 1-16,-36 52 15,1-34-15,-1-1 16,1-17-16,-1 17 0,0 0 15,18-17-15,18 17 16</inkml:trace>
  <inkml:trace contextRef="#ctx0" brushRef="#br1">29069 1517 0,'0'-18'0,"-35"-17"15,17 17-15,-17 1 16,-1-1-16,-16 0 0,-1 1 0,0-1 15,0-17-15,-88 17 16,52 1-16,1 17 0,-123 0 16,-36 0-1,141 17-15,-88 19 16,106-19-16,-54 54 16,72-36-16,17 18 15,0-18-15,0 18 16,0-18-16,0 54 15,53-54-15,0 53 16,18-53-16,53 71 16,-19-71-16,1 18 15,36-17-15,87 17 16,-70-36-16,123 36 16,-105-18-16,17-17 0,0 0 15,141-1-15,-141-17 16,0 0-16,124-35 15,-142 0-15,-17 17 0,53-52 16,-106 17 0,0-36-16,-53 37 15,-36-72-15,-16 54 16,-72-54-16,36 71 16,-106-53-1,88 71-15,-88-18 0,88 53 16,18 0-1,0 0-15,17 0 0</inkml:trace>
  <inkml:trace contextRef="#ctx0" brushRef="#br1">27040 2064 0,'18'0'46,"-18"17"1,0 1-31,0 0-16,0-1 16,0 1-16,18 0 15,-18-1-15,0 1 0,0 35 16,17-36-16,-17 54 15,18-36-15,0 36 16,-1-18 0,19 17-16,-19-34 15,36 34-15,-18-35 16,1 1-16,-1-1 0,0 0 16,71 36-1,-71-36-15,71 18 16,-53-18-16,53 1 15,-36-19-15,72 18 16,-72-35-16,107 18 16,-107-18-16,106 0 15,-87-18-15,-19 18 16,1-17-16,52-1 16,-52 18-16,-18-17 15,0-1-15,0 0 0,-1-17 0,-16 17 16,17-17-16,52-35 15,-52 17-15,0 0 16,0 0-16,18-53 16,-36 35-16,18-17 15,-53 35-15,18-17 16,-18 34-16,0-16 16,0 34-16,0 0 15,0 1-15,17-19 16,-17 19-16,0-1 15</inkml:trace>
  <inkml:trace contextRef="#ctx0" brushRef="#br1">27252 2399 0,'18'18'16,"-36"-36"-16,53 36 0,1-1 0,17 18 15,-1 1-15,72 34 16,-53-34 0,17-19-16,106 36 15,-88-18-15,105 1 16,-123-36-16,124 17 15,-124-17-15,71-35 16,-71 0-16,53-1 16,-70 1-16,-1 0 15,-70 17-15,0 1 16,-17 17-16,-1 0 16</inkml:trace>
  <inkml:trace contextRef="#ctx0" brushRef="#br1">27270 2787 0,'17'0'15,"1"0"-15,0 0 16,-1 0-1,19 0 1,16 18 0,-16-1-16,70 19 15,-36-19-15,89 18 16,-71 1-16,141-1 16,-123-35-16,124 18 15,-107-18-15,36-18 16,-89 0-1,36 1-15,-71-1 16,1 0-16,-19 18 16,-17-17-16,0-1 15,-17 1-15,-1 17 0,18-18 16,-35 18-16</inkml:trace>
  <inkml:trace contextRef="#ctx0" brushRef="#br1">27252 2381 0,'53'0'15,"18"18"1,-19-18-16,72 35 16,-53-17-16,-1 17 0,18 0 15,18-17-15,106 53 16,-89-36-16,124-18 16,-106 1-16,-17-18 0,-1-18 15,-17 1-15,-18-1 0,0-17 16,-52 17-1,-36-35-15</inkml:trace>
  <inkml:trace contextRef="#ctx0" brushRef="#br1">27834 1411 0,'-17'0'16,"-1"0"-1,18 18-15,-35-1 16,17 19 0,0-19-16,18 1 0,-53 53 15,36-19-15,-36 72 16,18-54-16,-1 54 16,19-71-16,17 35 15,-18-53 1,18 18-16</inkml:trace>
  <inkml:trace contextRef="#ctx0" brushRef="#br1">28099 1411 0,'0'18'31,"-18"17"-31,0 0 16,1 18-16,-1 53 16,18-53-16,-35 70 15,0-52-15,17-18 16,0-18-16,1 18 0,17-18 0,-18 18 15,18-35 1,0 0-16,0-1 16</inkml:trace>
  <inkml:trace contextRef="#ctx0" brushRef="#br1">28469 1411 0,'0'0'0,"0"53"16,0-18-16,-17 54 16,-1-19-16,-35 54 15,18-54-15,-18 71 16,35-88 0,-17 35-16,35-52 15,0-19-15,0 1 0,18-18 16</inkml:trace>
  <inkml:trace contextRef="#ctx0" brushRef="#br1">28804 1517 0,'0'35'16,"-17"1"-16,-36 52 16,17-35-16,-16 70 15,34-70-15,-17 35 16,17-53-16,18 18 16,0-35-1</inkml:trace>
  <inkml:trace contextRef="#ctx0" brushRef="#br1">29192 1764 0,'18'70'16,"-36"-140"-16,36 193 0,-18-87 0,-18 69 15,18-69-15,-17 17 16,17-18-16,-36 36 16</inkml:trace>
  <inkml:trace contextRef="#ctx0" brushRef="#br1">27252 1993 0,'0'0'0,"18"-17"0,35-36 16,-18 17-16,35 1 15,-34 0-15,87 0 16,-35 17-16,106 0 16,-88 1-16,177-1 15,-142 18 1,141 18-16,-141-1 16,53 36-16,-141-18 15,-18 1-15,0-1 0,-35 0 16</inkml:trace>
  <inkml:trace contextRef="#ctx0" brushRef="#br1">27746 2134 0,'18'-17'0,"-1"17"15,19 0-15,34-18 16,-35 18-16,106-18 15,-70 18-15,35 0 0,88 0 16,-71 0-16,-17 18 16,106 35-1,-124-18-15,-35 1 0,0-1 16,-18-18-16,0 19 0</inkml:trace>
  <inkml:trace contextRef="#ctx0" brushRef="#br1">14235 11712 0,'17'-17'16,"-17"34"15,0 1-31,0 0 15,-17 52-15,17-35 16,-36 54 0,19-37-16,-36 54 15,17-18-15,-34 71 16,35-53-16,-54 88 16,37-88-16,-37 88 15,54-106-15,-53 71 16,53-71-16,-36 53 15,36-70-15,-18 52 16,18-52-16,17-18 16,-35 70-16,0-35 15,35-35-15,-17-17 16,0 16 0,17-16-16,1-1 0,17-17 15,0 52-15,0-52 16,35 35-16,0-53 15,36 35-15,-36-35 16,88 0 0,-70 18-16,18-18 0,17 0 15,-17 0-15,105 0 16,-70 0-16,106 0 16,-107-18-16,125 0 15,-124 1-15,70-36 16,-88 18-16,53-18 15,-88 35-15,0 0 16,0-17-16,-35 35 16,-18-18-16,35 1 15,-17-36 1,-18 35-16,17-17 0,18-141 16,1 17-1,-19 71-15,19-142 16,-19 89-16,1 18 15,35-159-15,-35 140 16,34-87 0,-34 141-16,17-53 15,-35 88-15,18-18 16,0 36-16,-18 0 16,0 17-16,0-17 15,-36 0-15,-34-1 16,-1 19-16,-17-1 0,-106-17 15,53 35-15,-141 0 16,141 17-16,-159 36 16,176-17-16,-17 17 15,106-18-15</inkml:trace>
  <inkml:trace contextRef="#ctx0" brushRef="#br1">14411 14781 0,'-18'36'16,"36"-72"-16,-36 89 0,18 36 16,0-37-16,36 54 15,-1-70 1,18 52-16,-18-53 16,53 0-16,18-17 15,0-18 1,-53 0-16,-18-18 15,53-35 1,-70 18-16</inkml:trace>
  <inkml:trace contextRef="#ctx0" brushRef="#br1">14111 15028 0,'35'-35'16,"1"0"-16,-1 17 15,53-52 1,-35 34-16,-18-17 0,1 18 16,-1 0-16,-17 0 0,17-1 15,-18 1-15,-17 17 16,18 18-16,0 18 15,-1 35 1,19-35 0,17 34-16,-18-16 15,35-19-15</inkml:trace>
  <inkml:trace contextRef="#ctx0" brushRef="#br1">15716 14958 0,'-35'-35'16,"70"70"-16,-105-70 0,34 35 15,1 17-15,-18 36 16,36-35-16,-36 70 16,53-53-16,-18 36 15,18-36-15,35 0 16,-17-35-16,53 0 15,-36 0-15,18-35 16,-36 0-16,19 17 16,-19-52-1,-17 52-15,18-17 0,-18 17 16,0-17-16,-18 52 31,18 36-15,18-35-16,0 35 15,-1-36-15,36 19 16,-35-19-16,35 1 16,-18-18-16</inkml:trace>
  <inkml:trace contextRef="#ctx0" brushRef="#br1">16087 14887 0,'-36'0'15,"72"0"-15,-89 18 0,35 17 0,-17 36 16,17-36-16,18 0 16,0 36-16,0-54 15,53 36 1,-18-53-16,-17 18 0,17-18 15,1 0-15,17-18 16</inkml:trace>
  <inkml:trace contextRef="#ctx0" brushRef="#br1">16387 14923 0,'-18'0'16,"36"0"-16,-54 17 0,19 18 16,-1 1-16,0 17 15,18-18-15,0-17 16,18 34-1,0-34-15,17 0 16,-17-1-16,-1-17 0,18 0 16,-17 0-16,0 0 15</inkml:trace>
  <inkml:trace contextRef="#ctx0" brushRef="#br1">16633 15099 0,'0'0'16,"18"18"-16,0-18 0,-1 17 0,19-17 15,-19 0 1,1-17-16,0 17 0,-1-18 15,1 0-15,0-17 16,-18 17-16,-18 1 16,0-1-16,-35 0 15,18 18 1,17 18-16,1-18 16,17 18-16,-18 17 15,18 0-15,0-17 16,18 17-16,-1-17 0,1 17 0,0-17 15,52 17-15,-52-35 16,52 18 0,-34-18-16,17-18 15,-18 18-15,-17-18 0,-1 1 16</inkml:trace>
  <inkml:trace contextRef="#ctx0" brushRef="#br1">16951 14464 0,'0'18'16,"18"70"-1,-18-35-15,17 0 0,1-1 16,-18 19-16,18 53 16,-18-72-16,17 1 15,-17-17-15,18-1 0,-1 0 16,1 0-16,0-35 16,-1 0-16</inkml:trace>
  <inkml:trace contextRef="#ctx0" brushRef="#br1">17180 15064 0,'18'0'16,"0"0"-16,17-36 16,-18 36-16,1-17 15,-18-1-15,0 0 0,0-17 16,-18 18-1,-17 17 1,18 17-16,-1 18 16,0-17-16,18 17 0,0 1 15,0-1-15,18-17 16,0-1-16,-1 1 0,1-1 16,35-17-1,-36 0-15,19 0 16,-19 0-16,1-35 15,-18 18-15,18 17 16,-18-18-16,0 0 0,17 1 16,1 17-16,0-36 15,-1 36-15,36-17 16,-35 17-16,17 0 16,-17 0-1,-18 17-15,-18 1 16,18 0-16,-18-1 0,1 19 15,17-19-15,17 18 16,-17-17-16,53 0 16,-35-18-1,52 0-15,-52 0 16,0-18-16,-1 18 16,1-18-16,-18 1 15,0-1-15,0 1 16,0-1-16,-18 0 0,1-17 15,-1 35-15,0-18 16,18 36 0,36-18-1,-19 18-15,19-18 16,-19 0-16,1 0 16,0 0-16,-18-18 15,17 0 1,-17 1-1,18-1 1,-1 0-16,19-17 16,-19 18-16,1 17 0,35-18 15,-35 0-15,-1 18 16,-34 0 0,-1-17-1,0 17 1,1-18-16,-1-17 15</inkml:trace>
  <inkml:trace contextRef="#ctx0" brushRef="#br1">17921 14640 0,'0'0'16,"0"88"-16,0-35 0,0 0 0,0 71 15,0-89-15,18 53 16,-1-52-16,19-1 15,-19-18 1,19-17-16,-19 0 16</inkml:trace>
  <inkml:trace contextRef="#ctx0" brushRef="#br1">18168 15028 0,'0'0'0,"0"36"0,18-19 15,-18 19-15,35-19 16,-17 1-16,-1-1 16,1 1-16</inkml:trace>
  <inkml:trace contextRef="#ctx0" brushRef="#br1">18256 14993 0,'0'0'16,"0"-35"-16,0 17 0,-17 18 0,17-17 15,17 17 1,1 17 0,0 1-16,-1-18 15</inkml:trace>
  <inkml:trace contextRef="#ctx0" brushRef="#br1">18362 15011 0,'0'17'16,"18"-17"-16,-36-17 0,53 52 15,-17-35-15,0 18 16,-1-18-16,1 17 0,17-17 15,-17 0-15,17 0 16,0 0-16,1 0 0,17 0 16,-36 0-16,19-17 15,-19 17-15</inkml:trace>
  <inkml:trace contextRef="#ctx0" brushRef="#br1">8925 14834 0,'-17'0'47,"17"18"-47,0 0 15,-18 17-15,18-17 0,-18 34 16,1-16 0,17-1-16,-18-17 0,18 17 15,-18 0-15,36 18 16,0-35-16,-1 17 0,19-17 16,34-1-16,-17-17 15,-18 0-15,18 18 16,0-18-1,-35 0-15,0 0 16,-18-18 0,-36 1-16,1 17 15</inkml:trace>
  <inkml:trace contextRef="#ctx0" brushRef="#br1">8608 14923 0,'0'0'0,"17"0"31,19-36-16,-19 19-15,19-1 0,17-53 16,-18 54-16,0-19 16,-17 19-16,35-36 15,-36 53-15,-17-18 0,18 18 16,0 18 0,-18 0-16,17 52 15,1-52-15,-1 35 16,1-36-16,0 19 15</inkml:trace>
  <inkml:trace contextRef="#ctx0" brushRef="#br1">9525 15081 0,'18'36'0,"-18"-1"16,17 53-16,1-53 15,0 36-15,-1-36 16,18 0-16,-17-35 15,-18 18 1,0-36-16,18-17 16,-18 17-16,-18-34 15,18 16-15,0 1 16,0 0-16,0-1 0,0-16 16,18 34-16,-1 0 15</inkml:trace>
  <inkml:trace contextRef="#ctx0" brushRef="#br1">9790 15258 0,'17'0'16,"1"0"-1,0 0-15,17-18 16,-35 0-16,17 1 16,-17-1-16,0 0 0,-17 1 15,-1 17 1,1 0-16,-19 17 16,36 1-16,-17 35 15,17 0 1,17 0-16,19-53 15,16 17-15,-34-17 16,17 0-16,-17 0 0,17-17 16,-17-1-16,0 1 15,-1 17 1,-17-18-16</inkml:trace>
  <inkml:trace contextRef="#ctx0" brushRef="#br1">10072 14799 0,'0'35'0,"17"-17"16,1 70-1,-18-35-15,18-18 0,-1 54 16,-17-54-16,0 0 16,18 0-16,-18 18 15,0-35-15</inkml:trace>
  <inkml:trace contextRef="#ctx0" brushRef="#br1">10248 15205 0,'0'0'15,"0"35"-15,0-17 16,18-1-16,-1-17 15,19 0-15,-19 0 16,1-17-16,0 17 0,-18-18 16,17-17-1,-17 17-15,-17 0 16,-1 1-16,-17 17 16,17-18-16,0 18 15,1 0-15,-1 18 16</inkml:trace>
  <inkml:trace contextRef="#ctx0" brushRef="#br1">10548 15099 0,'0'18'16,"-18"-1"-16,18 18 15,0-17 1,0 17-16,18-17 15,-18 0-15,35 17 16,-17-17-16,17-18 16,-17 0-1,0-18 1,-18 0-16,0 1 16</inkml:trace>
  <inkml:trace contextRef="#ctx0" brushRef="#br1">10707 15222 0,'17'36'16,"-34"-72"-16,34 89 0,1-35 0,0 0 15</inkml:trace>
  <inkml:trace contextRef="#ctx0" brushRef="#br1">10724 15046 0,'0'18'31,"36"-18"-15</inkml:trace>
  <inkml:trace contextRef="#ctx0" brushRef="#br1">10866 15134 0,'0'0'15,"35"-17"-15,-18-1 0,19 0 16,-19 18-16</inkml:trace>
  <inkml:trace contextRef="#ctx0" brushRef="#br1">10901 14975 0,'0'71'15,"0"-142"-15,0 177 0,0-70 0,17 16 16,-17-16-16,36-1 16,-36-17-1,35-18-15,-17 0 16,-1 0-16,1-18 16,-18 0-16,0 1 15,18-1 1,-1 36 15,1-1-31,0 1 16,-1 0-16,1-1 15,17 1-15,-17 0 16,-1-18-16,1 17 16,0 1-16,-18-1 0,17 36 15,-17-17-15,0-19 16,0 19-16,0-19 0,0 19 15,-17-19-15,17 1 0,-36-1 16,36 1-16,-17-18 16,-1 0-16,0-18 15,18-34 1,0 34-16,53-70 16,-35 52-16,17 1 0,18 0 15,-18 0 1,1-1-16,-1 19 0,0-19 15,-17 36-15,0 0 16</inkml:trace>
  <inkml:trace contextRef="#ctx0" brushRef="#br1">27340 1764 0,'0'-18'15,"0"1"16,-17 17-15,-1 0 0,0-18-1,1 18-15,-1 0 0,0 18 16,1-1 0,-1 1-16,18 0 15,0-1-15,0 1 0,0-1 16,18-17-16,-18 18 0,17-18 15,19 18-15,-19-18 16,19 0 0,-19-18-16,1 0 15,-18 1-15,0-1 16,-18 1-16,-17-1 16,17 18-16,1 0 15,-1 0-15,0 0 16,1 0-16,-1 18 0,1-1 15,-1-17-15,18 18 16,18-1-16,-1 1 16,18-18-16,-17 0 15,0 0-15,-1 0 0,1 0 16,0-18-16,-18 1 16,-18-1-1,0 1-15,1-1 16,-1 18-16,0 0 15,1 0-15,17 18 16,-18-1-16,36 1 16,17-1-1,-17 1 1,17-18-16,-17 0 16,-18-18-1,-18 18-15,-17-17 16,17 17-1,0 0-15,-17 17 16,35 1-16,0 17 16,35-17-16,18 0 15,-17-1-15,17-17 16,-1-17 0,-34 17-16,0-18 0,-18 0 15,-36-17 1,19 17-16,-1 18 15,-17-17-15,-18-1 16,35 18-16,1 0 16,-1 0-16,0 18 0,18 17 15,0 0 1,18-35-16,0 18 0,35 0 16,-18-18-16,-17 0 15,-1 0-15,-17-18 16,18-17-1,-36 35-15,1-18 0,17-17 16,-53 17-16,35 1 16,-35-1-16,35 18 15,1 0 1,17 18-16,-18-18 0,18 17 16,35 1-16,-17-1 15,35 1-15,-18-18 16,-17 18-16,-36-18 15,1-18 1,-1 18 0,-17-18-16,17 18 15,0 18-15</inkml:trace>
  <inkml:trace contextRef="#ctx0" brushRef="#br1">27393 1958 0,'0'-18'16,"0"1"31,-17 17-32,17 17 532,0 1-531,17 35-1,1-36-15,-1 19 16,1 17-16,17 17 16,-17-34-16,0-1 15,-1 0-15,1 0 0,0-17 0,-1 35 16,1-53 0,-18 18-16,18-18 0,-18 17 15,-18-17 16,0-17-31,-17-1 16,17 18-16</inkml:trace>
  <inkml:trace contextRef="#ctx0" brushRef="#br1">27305 2311 0,'18'0'15,"-18"17"-15,17 1 16,19 17-1,-19-17-15,1 0 0,17 17 16,-35-18-16,35 1 16,-17-18-1,0 0-15,-1 0 16,19-18-16,-19 1 16,1-1-16,0 1 0,-1-19 15,1 19-15,-1-1 16,1-35-16,-18 35 15,0 36 17</inkml:trace>
  <inkml:trace contextRef="#ctx0" brushRef="#br1">23195 3881 0,'-35'-18'15,"17"18"-15,1 18 0,-19 17 16,19 0-16,17 36 16,0-36-16,35 0 15,-17-17-15,52 17 16,-35-35-16,18 0 15,-17 0-15,17-35 16,-36 17-16,1 1 0,-18-1 16,0-35-16,-18 18 15,-35-1 1,18 19-16,-36 17 16,36 0-16,-35 17 15,52 1-15,0 17 16,18-17-16,18 17 15,0-17-15,17 0 16,-17-18-16,17 0 16,-18 0-16,1-18 15,-18 0-15,0 1 16,-18 17-16,18-18 16,-35 0-16,18 18 15,-1 0-15,0 0 16,1 18-1,17 0-15,0-1 0,17 1 16,1-18-16,0 18 0,34-18 16,-34 0-16,17-18 15,-17 18-15,-18-35 16,0 17-16,-18 18 16,-17-35-1,17 35-15,-34-18 16,34 18-16,-17 18 15,17-1-15,18 19 16,0-19-16,0 19 0,18-19 0,52 19 16,-52-36-1,17 17-15,0-17 0,-17 0 16,-18-17 0,-35-1-1,17 18-15,-17 0 16</inkml:trace>
  <inkml:trace contextRef="#ctx0" brushRef="#br1">23019 4110 0,'0'0'0,"-18"0"15,-52 18-15,17-18 16,0 17-16,0 1 0,0-1 16,-88 19-1,17-1-15,54-17 16,17-1-16,-71 1 15,36 0-15,53-18 16,0 17-16,17-17 0,36 0 16,17-17-1,-17 17-15,-1-18 16</inkml:trace>
  <inkml:trace contextRef="#ctx0" brushRef="#br1">22331 4092 0,'0'0'16,"-35"0"-16,-1 0 0,1 0 0,17 18 15,-17 17-15,0-17 0,17-1 16,-35 19-16,53-1 16,0-17-16,0-1 0,0 1 15,53 0 1,-35-1-16,17-17 0,-17 18 15,17-18-15,0 17 16,-17-17-16,-36 0 16</inkml:trace>
  <inkml:trace contextRef="#ctx0" brushRef="#br1">21908 4374 0,'-18'0'15,"18"-17"-15,-18 17 16,1-18-16,-1 18 16,0 0-1,18 18 1,18-1-1,-18 1-15,18-18 0,-1 18 16,1-18-16,0 17 16,-1-34-16,1 17 15,-1-18-15,1 0 16,-18-17 0,0 18-16,-18-19 15,1 19-15,-1 17 16,1-18-16,-1 18 0,-17 0 15,17 0-15,0 35 16,18-17-16,18 17 16,0 0-16,-1-17 15,36 0 1,-35-18-16,17 0 0,-17 0 0,-1 0 16,-17-18-1,0 0 1,-17-17-16,-1 18 15,-17-19-15,17 36 16,1-17-16,-1 17 0,0 0 16,1 17-1,-1 1-15,18 0 16,18 17 0,-1-18-16,-17 1 15</inkml:trace>
  <inkml:trace contextRef="#ctx0" brushRef="#br1">21802 4445 0,'17'-18'15,"-34"18"32,-1 0-31,-17 18-1,17-18-15,-70 18 16,53-1-16,-71 1 16,35 0-16,18-1 0,-17-17 15,-71 18 1,88-1-16,-18-17 0,18 0 0,18 0 16,17 18-16,1-18 15,-1 0 1,36-18-16,-1 18 15,19 0-15,-19 0 16,1 0-16,-18 18 16</inkml:trace>
  <inkml:trace contextRef="#ctx0" brushRef="#br1">21131 4322 0,'0'0'0,"-17"0"15,-1 0-15,-35 17 16,36 1-16,-19 17 16,19 0-16,17-17 15,-18 0-15,18 17 0,18 0 16,-1-17-16,1-1 15,0 1-15,17 0 0,-18-1 16,19-17-16,-36 18 16,0 0-1,-18-1 1</inkml:trace>
  <inkml:trace contextRef="#ctx0" brushRef="#br1">20673 4657 0,'0'-18'0,"0"0"16,17 18-1,-17 18 48,18 0-47,0-18-1,-1 17-15,19-17 16,-19-17-16,19-1 15,-19 0-15,-17 1 16,18-1-16,-18 0 16,-18-17-16,1 18 15,-1 17-15,0-18 16,1 18 0,-1 18-16,0-18 15,18 17-15,0 18 16,0 18-16,18-53 15,0 18-15,-1-18 0,1 18 16,17-18 0,-17-18-16,-1 0 15,-17 1-15,-17-1 16,17 0-16,-18 18 16,1-17-16,-1-1 0,0 1 15,1 17-15,17 17 16,0 18-1,-18-17-15</inkml:trace>
  <inkml:trace contextRef="#ctx0" brushRef="#br1">20655 4674 0,'-35'-17'0,"70"34"0,-88-34 16,0-1 0,18 18-16,-18 0 15,18 18-15,17-18 16,-17 0-16,17 0 0,1 0 16,-1 0-16,-17 0 15,17 0-15,0 0 16,1 0-1,34 0 1</inkml:trace>
  <inkml:trace contextRef="#ctx0" brushRef="#br1">20214 4445 0,'0'0'0,"-35"0"0,-18 18 16,18-1-16,-18 19 16,18-19-16,-36 18 15,18-17-15,18 0 0,-53-1 16,17 1-1,53 0 1,36-18 0,53 17-16,-19-17 15,1 18-15,36 35 16,-36-35-16,-18-1 16,0 1-16,0 17 15,-17-17-15,0-1 16</inkml:trace>
  <inkml:trace contextRef="#ctx0" brushRef="#br1">20267 4727 0,'-35'0'15,"17"-17"-15,-35-1 16,0 18-1,36-18-15,-19 18 0,1 0 16,0 0-16,-18-17 16,18 17-16,-18 0 15,35 0-15,18 17 16,18-17 0</inkml:trace>
  <inkml:trace contextRef="#ctx0" brushRef="#br1">19667 4516 0,'-17'-18'15,"-1"0"-15,-17 18 16,0-17 0,17 17-16,0 17 0,-17-17 15,0 53-15,17-35 16,18 52-16,0-34 16,18-19-16,17 36 15,-17-35-15,35-18 16,-36 0-16,36 0 15,-35-18-15,-1-17 16,-17 17-16,0-17 16,-17 17-16,-19-17 15,19 17 1,-36 1-16,35 17 16,1 0-16,-1 0 15,18 17-15,0 1 16,18 0-16,-1-1 15,36 19 1,-35-36-16,-1 17 16,1 1-16</inkml:trace>
  <inkml:trace contextRef="#ctx0" brushRef="#br1">19544 4639 0,'0'0'0,"-18"0"0,18 18 16,-17-1 0,17 1-1,0 0-15,0-1 16,17-17 0,1-17-1,-18-1-15,0 0 16,0 1-1,0-1-15,-18 18 16,1 18 0,17-1-1,0 1 1,0-36 31,-18 1-32,18-1-15,-35 0 16,17 18-16,0 0 16,18 18-1,0 0 1,0-1-16,18-17 0,17 18 16,-17-18-16,0 18 15,-1-18 1,-17 17-16</inkml:trace>
  <inkml:trace contextRef="#ctx0" brushRef="#br1">8132 14658 0,'0'18'78,"0"17"-62,0 0-16,0 0 0,0 18 16,0-17-16,0-1 15,17 18-15,-17-18 16,0-17-16,0 17 16,0-17-16,0 17 15,0-17-15,0-1 16,-17-17-16,-1 18 15,-17-18-15,-54 17 16,37-17-16,-107 36 16,53-19-16,-123 19 15,105-19-15,-105 19 16,123-19-16,-70 18 16,123-17-16,-18-18 15,36 0-15,35-18 16,35-17-1</inkml:trace>
  <inkml:trace contextRef="#ctx0" brushRef="#br1">7955 14764 0,'0'0'16,"-17"17"-16,17 1 16,17-18-1,18 0 1,-17 0-16,17-18 15,36-35 1,-18-17-16,-18 35 16,0-18-16,-35 35 15,18 18-15,-18-18 0,0 36 16,0 35 0,0-18-16,0 1 15,35 16 1,-35-16-16,18-19 15</inkml:trace>
  <inkml:trace contextRef="#ctx0" brushRef="#br1">4745 15099 0,'-35'-35'0,"17"17"15,-35-17-15,35 17 16,-35 18-16,18 0 16,18 18-16,-1-18 15,18 35-15,-18 0 0,18 1 16,0 52-16,0-18 16,18 36-16,-18-53 15,18 35 1,-1-52-16,-17-1 0,0 0 15,0 0-15,-17-17 16,-1 0-16,0-18 0,1 0 16,-19-18-16,19 18 15,-1-35-15,0 17 16,18 0-16,18-17 16,17 18-16,1 17 15,-1-18-15,18 0 16,-18 18-16,-17 0 15,-1 0-15,36 0 16,-35 0-16,-18 18 31</inkml:trace>
  <inkml:trace contextRef="#ctx0" brushRef="#br1">4674 15540 0,'18'0'15,"0"0"-15</inkml:trace>
  <inkml:trace contextRef="#ctx0" brushRef="#br1">4674 15540 0,'71'0'15,"-142"0"-15,142-18 0,-89 18 16,18-17 0,0-1-16,0 0 15,18 1 1,-18-1-16,18 0 15,-1-17-15,-17 17 16,18 18 0,-1 0-1,-17 18 1,18-18 15,-36 0 16,18 18-47,-17-18 16,17 17-16,0 1 15,0 0-15,0-1 0,17 1 16,1 17 0,0-17-16,-1 0 15,-17-1 1,0-34-1,0-1-15,-17 0 16,17-35 0,-18 36-16,18-19 15,0 1-15,0 0 0,18 17 0,-18-17 16,17 35-16,1-18 16,0 18-16,-1 18 15,-17 0-15,18 34 16,0-34-1,-18 0-15</inkml:trace>
  <inkml:trace contextRef="#ctx0" brushRef="#br1">5062 15346 0,'0'0'0,"0"35"16,0-17-16,18 35 15,0-36 1,-1 1 0,-17-36-1</inkml:trace>
  <inkml:trace contextRef="#ctx0" brushRef="#br1">5027 15240 0,'0'-18'16,"18"18"-16,-1 0 16,1 0-16,0 0 15</inkml:trace>
  <inkml:trace contextRef="#ctx0" brushRef="#br1">5239 15311 0,'-18'35'15,"36"-70"-15,-36 87 0,18-34 0,0 0 16,18 17-16,-1-35 16,1 18-16,0-1 0,17-17 15,-17 0-15,-1 0 16</inkml:trace>
  <inkml:trace contextRef="#ctx0" brushRef="#br1">5362 15258 0,'18'0'15,"0"0"-15,-1 0 16,18 0-16,-17 0 15,17 0 1,-17 0-16,-18-18 0</inkml:trace>
  <inkml:trace contextRef="#ctx0" brushRef="#br1">5450 15011 0,'18'70'16,"-18"-17"-16,0-18 0,18 18 15,-18 0-15,17-17 0,-17 16 16,18-16-16,0-1 16,-1-17-16</inkml:trace>
  <inkml:trace contextRef="#ctx0" brushRef="#br1">5627 15293 0,'0'0'0,"17"18"0,-17 34 16,18-52-16</inkml:trace>
  <inkml:trace contextRef="#ctx0" brushRef="#br1">5627 15169 0,'17'0'16,"-34"0"-16,52 0 15,0 18 1</inkml:trace>
  <inkml:trace contextRef="#ctx0" brushRef="#br1">5803 15293 0,'0'0'16,"0"35"-16,18-35 15,-18 18-15,17-1 16,1 1-16,0-18 0,-1 0 15,1-18 1,-18-17 0,0 18-16,-18 17 15,18-18-15,-17 0 16,-1-17-16,0 35 16,18-18-1,18 18 1</inkml:trace>
  <inkml:trace contextRef="#ctx0" brushRef="#br1">6015 15311 0,'0'0'16,"0"-18"15,18 0-16,-1 1-15,1-1 0,-1 18 16,1 0-16,0 0 16,-1 0-1,1 18-15,-18 17 0,18 18 16</inkml:trace>
  <inkml:trace contextRef="#ctx0" brushRef="#br1">15822 15681 0,'18'0'15,"-1"0"1,19-18-16,-1 18 16,71-17-1,-36 17-15,124 0 16,-88 0-16,18 17 0,17-17 15,0 18-15,141 0 16,-123-18-16,123 0 16,-141-18-16,124 0 15,-159 1-15,-18 17 16,-35 0-16,0 0 0,-36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00:09: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11430 17180 0,'0'18'16,"0"0"-1,0 17-15,0 0 0,18 0 16,-18 18-16,0 0 0,17 106 16,-17-71-16,0-17 15,0 17-15,0-18 0,0-17 16,0 18-16,18-36 16,-18-17-16,18-18 0,-18-18 15,17-17 1</inkml:trace>
  <inkml:trace contextRef="#ctx0" brushRef="#br0">11183 17445 0,'0'0'0,"-18"0"0,36-18 16,17-17-1,-17 0-15,53-54 16,-36 54-16,35-35 16,-34 34-16,-19 19 15,1-1-15,-18 0 0,18 18 16,-18 18-1,0 53-15,0-36 16,0 0-16,17 53 16,1-70-16,-1 0 0,19-1 15,-19 1 1</inkml:trace>
  <inkml:trace contextRef="#ctx0" brushRef="#br0">12541 17410 0,'-17'0'15,"17"17"1,0 19 0,0 34-16,0-17 15,17 0-15,-17 70 16,0-17 0,0-53-16,18 35 0,0-52 15,-1-1-15,-17-17 16,18-1-1</inkml:trace>
  <inkml:trace contextRef="#ctx0" brushRef="#br0">12347 17621 0,'-17'-17'15,"17"-1"1,0-35-16,17 35 15,-17 1-15,0-1 0,36-17 16,-19 17-16,-17 1 16,35-1-1,-17 0-15,17-17 0,1 17 16,-19-17-16,19 17 0,-1-17 16,-18 35-1,1-17-15,0 17 0,-1 0 16,1 0-1,-18 35-15,18-18 16,-1 36 0,1-17-16,-18-19 0,18 19 15,17-19-15,0 19 16,-17-19-16</inkml:trace>
  <inkml:trace contextRef="#ctx0" brushRef="#br0">16898 17233 0,'0'0'15,"-18"18"-15,1-18 0,-1 17 16,36-17 0,-1 0-1,1 18 1,0-18-16,-1 0 15,19 0-15,-19 0 16,19 0-16,52 0 0,-35-18 16,88 18-1,-53-17-15,124 17 16,-89 0-16,159 0 16,-123 0-16,194 0 15,-159 0-15,176 0 16,-176 0-16,212-18 15,-230 18-15,142 0 16,-177 0-16,71-17 16,-124 17-16,0-18 15,18 0 1</inkml:trace>
  <inkml:trace contextRef="#ctx0" brushRef="#br0">17198 18009 0,'-18'-17'16,"1"-1"-1,-1 0-15,0 18 16,1 0-16,-1 0 0,-35 0 15,18 18-15,17 0 16,-17 17-16,0 36 16,17-36-16,0 35 15,18-34-15,0-1 0,18 0 16,35-17 0,-35-1-16,35-17 15,-18-17-15,0-1 16,-17 1-16,-1-1 0,1-17 15,0-1-15,-1 1 0,-17-53 16,0 53-16,-17-36 16,17 36-16,-36-1 15,36 54 1,0 53 0,0-36-16,18 53 15,0-53 1,17 36-16,0-53 15,18-1-15,-35-17 16,35-17-16,-36-1 16,1-35-1</inkml:trace>
  <inkml:trace contextRef="#ctx0" brushRef="#br0">17374 17992 0,'0'0'0,"18"17"16,0 36-1,-1 0-15,1-18 16,0-17-16,-18 17 0,17-17 16,1 0-16,-18-1 15,0-34 1,0-19 0,0 1-16,17-18 15,-17 18-15,0 0 16,0-1-16,18 1 0,-18 0 15,0-1-15</inkml:trace>
  <inkml:trace contextRef="#ctx0" brushRef="#br0">17674 18133 0,'0'0'15,"-17"0"-15,17-18 0,17 18 16,-17-17-16,35-19 16,-17 19-16,0-19 15,-18 19 1,-18 17-1,0 0-15,1 17 0,-1 1 16,1 0-16,-1-1 0,0 1 16,1 17-1,17-17-15,0-1 16,17 1-16,36-18 16,-35-18-16,-1 18 15,36-17 1,-35-1-16,0 18 15,-18 18 32,17-18-15,1 0-17,0 0-15,-1 0 0,18 0 16,-17-18-1,0 1 1</inkml:trace>
  <inkml:trace contextRef="#ctx0" brushRef="#br0">17903 18115 0,'0'0'0,"0"18"15,0-1 1,0 19-16,0-19 15,0 1-15,0 0 16,0-1 0,0-34-1,-17-1 1,-1-17-16,18 17 16,0 0-16,0-17 0,18 18 15,-18-19-15,53-34 16,-36 52-16,1 0 0,0 1 15,-1 17-15,1 0 0,0 0 16,-1 53-16,1-36 16,-18 19-16,0-19 0,18 19 15,-18-19-15</inkml:trace>
  <inkml:trace contextRef="#ctx0" brushRef="#br0">18221 18027 0,'-18'0'0,"36"0"0,-53 0 16,-18 35 0,35-17-16,1 0 0,17 17 15,-18-18-15,0 19 0,18-1 16,0-17-16,53 17 16,-35-35-1,35-18-15,-36 18 16,36-35-16,-53 17 15,36-17-15,-36 17 16,0-17 0,-18 18-16,0-1 15,1 18-15,-1 0 16,0 18-16,18-1 16,0 18-1,18-17-15,17 0 16,-17-18-16,35 0 15,-36 0-15,19 0 16,-19-18-16,1 0 16,-18 1-16,0-1 15,0 1 1,-18 17 0,18 17-1,0 36 1,18-35-16,0 17 15,-1 0-15,19 18 16,-19-18-16,1 18 16,-18-35-16,0 0 0,-35 17 15,17-17-15,-35-18 16,18 0-16,-18 0 16,18-18-16,-1-17 15,1-1 1,35 19-16,18-19 15,17 1-15,0 35 16,0-17-16,18 17 0,53-36 16,-53 36-16,53-53 15,-71 36 1,1-1-16,-19 0 0,-17 1 16,-17 17-16,-36-18 15,17 18-15,1-17 16,0 17-16,-18 0 0,18 17 15,-36 1-15,71-1 16,0 36 0,35-17-16,53-1 15,-35-17-15,89-1 16,-90-17-16,72 0 16,-89 0-16,18-17 15,-53-1-15</inkml:trace>
  <inkml:trace contextRef="#ctx0" brushRef="#br0">20020 17851 0,'-17'17'16,"-1"1"0,0-1-16,18 19 15,-17 17 1,17 0-16,0 35 15,17-35-15,1-18 16,-18 0-16,53 1 16,-36-19-16,1-17 0,17 0 15,1-35-15,-19 0 16,1-18 0,-18 17-16,0-52 0,-18 71 15,-17-36 1,17 35-16,1 0 0,-1 18 15,0 0-15,1 18 16,17 0-16,0-1 16</inkml:trace>
  <inkml:trace contextRef="#ctx0" brushRef="#br0">20391 18080 0,'0'0'16,"0"70"-16,17-52 0,-17 35 16,18-53-16,-1 18 15,1-18 1,-18-18 0,0 0-16,18-35 15,-18 18-15,-18-18 16,0 0-1,18 36-15,0 34 32,18 19-32,0-1 15,17-17-15,18 17 16,-18-18-16,-17-17 0,0 18 16,17-18-16,-35-18 31,-18 1-16,18-1-15,0 1 32,18-1-17,-1 0-15,1 18 0,0-17 16,17 17 0,-17-18-16,-1 18 15,1 0 1,0 0-16,-1 0 15,18 0-15,-17 0 0,17 0 16,1 0-16,-1-18 0</inkml:trace>
  <inkml:trace contextRef="#ctx0" brushRef="#br0">21661 17286 0,'17'71'0,"1"-18"16,-18 17-16,17 107 15,-17-89-15,18 70 16,0-87-16,-1-18 0,-17-18 16,36 36-16,-19-54 15,1 1-15</inkml:trace>
  <inkml:trace contextRef="#ctx0" brushRef="#br0">22013 17956 0,'0'0'0,"-17"18"0,17 0 15,-18 35-15,18-36 16,0 19-16,18-19 15,-1 1-15,1-1 0,35 1 16,-35-18-16,17 0 16,-18-18-1,-17-17-15,0 0 16,0-18-16,-17 18 16,-1-1-16,1 19 15,-1 17 1,18 17-16,0 19 15,18-1-15,17 18 16,-18-35-16,1 17 0,17-35 16</inkml:trace>
  <inkml:trace contextRef="#ctx0" brushRef="#br0">22348 17939 0,'-17'17'16,"34"-34"-16,-52 52 0,35-17 15,18 35-15,-1-36 16,19 1-16,-19 0 0,1-1 16,0 1-16,-1-1 15,1-17-15,-18 18 0,-18-18 31,-17 0-31,17 0 16,-17-18-16</inkml:trace>
  <inkml:trace contextRef="#ctx0" brushRef="#br0">22525 17992 0,'0'0'16,"35"0"-16,-17-18 0,35 0 16,-36 1-16,19-1 15,-19 0-15</inkml:trace>
  <inkml:trace contextRef="#ctx0" brushRef="#br0">22631 17903 0,'0'0'0,"0"36"0,0 52 16,17-35-16,1-18 16,0 0-16,52 18 0,-52-35 15</inkml:trace>
  <inkml:trace contextRef="#ctx0" brushRef="#br0">23724 18045 0,'18'-36'15,"-36"72"-15,54-89 16,-19 17-16,1 1 0,17-53 16,0 53-16,-35 17 15,18-17-15,0 17 0,-18 0 16,17 18 0,1 36-16,-18-1 0,18 0 15,-18 53 1,17-52-16,-17-19 0,36 36 15,-19-53 1,1 0 0,-18-35-1,17-36-15,1 36 16,0-18-16,-1 36 16,1-1-16</inkml:trace>
  <inkml:trace contextRef="#ctx0" brushRef="#br0">23848 18150 0,'0'0'16,"0"-17"-16,17 17 0,-17-18 15,18 1-15,0-1 16,17 0-16,-17 18 15,-1 18 1,-17 17 0,18-17-16,-18-1 15,18 19-15,-1-36 16,18 17-16,-17-17 16,-18-17-16,35-1 15,-17 0-15,0 1 16,-1 17-16,19-18 15,-36 1-15,17 17 16,1 0-16,-18-18 0,17 18 16</inkml:trace>
  <inkml:trace contextRef="#ctx0" brushRef="#br0">24518 17551 0,'0'35'0,"0"53"16,18-17-16,-18-18 16,35 88-16,-17-71 15,17 36 1,0-53-16,-17-18 0,17 1 15</inkml:trace>
  <inkml:trace contextRef="#ctx0" brushRef="#br0">24853 17992 0,'-17'70'0,"34"-140"0,-34 193 15,52-52-15,-18-36 16,19-17-16,-1-1 16,0-17-16,36 18 15,-36-36-15,18-17 16,-35 17-16,-18-17 16,0 0-16,-18-53 15,-17 35-15,0 17 0,-36-34 16,18 52-16,0 18 15,18 0-15,0 35 16,35-17-16</inkml:trace>
  <inkml:trace contextRef="#ctx0" brushRef="#br0">26035 18009 0,'0'0'0,"-18"0"0,1-17 15,-1 17-15,-17 0 0,-18 17 16,35 1-16,1 0 15,-19 17-15,36 18 16,0-36-16,18 19 16,0-19-16,35-17 15,-36 0-15,36 0 16,-35-17-16,35-19 16,-53 19-16,17-1 15,-17 1 1,0 34-1,18 36-15,-18 0 16,18 53-16,-1-71 16,1 18-16,-1-18 0,-17 1 15,18-1-15,-18-18 0,0 19 16,-18-36 0,1 0-1,-1-18-15,-17-35 16,35 18-16,-18 0 15,18-18-15,0-53 16</inkml:trace>
  <inkml:trace contextRef="#ctx0" brushRef="#br0">26370 18292 0,'0'0'16,"-17"-18"-16,-1 18 0,0-18 16,1 1-16,17-19 15,0 19-15,-18-19 16,18 19 0,0-18-16,0 17 15,0 0-15,18 18 31,17 0-15,-17 18-16,34-18 16,-34 0-1,17 0-15</inkml:trace>
  <inkml:trace contextRef="#ctx0" brushRef="#br0">26617 18062 0,'-35'0'15,"17"18"-15,-17 0 16,35-1-16,-18 1 16,18 17-16,0-17 0,18 35 15,-18-36-15,53 19 16,-36-36-16,36 0 15,-35 0-15,0-18 16,-1-17-16,-17 17 16,0-35-16,0 35 15,0-34 1,-17 34-16,-1 0 16,0 36-16,18 0 15,18 17-15,-18-18 16,18 19-16,-1-19 0,1 1 15,35 17 1,-36-35-16,36 0 16,-35 0-16,0 0 15,-1-17-15,1-1 0,-18 0 16,0 1 0,-18-1-16,-17 18 15,35 18 1,-18 17-1,36 0 1,-18-17-16,18-18 0,17 0 16,18-18-1,-35 18-15,-1-17 0,1-36 16,-18 17-16,0-34 16,0 35-16,0-18 15,-35-53-15,17 53 16,-17-71-16,-1 89 15,19 0 1,-1 17-16,0 18 0,1 36 16,-1-19-16,18 71 15,18-17-15,-1 52 16,19-70-16,17 71 16,-36-89-16,36 36 15,-18-54-15,-17 1 16,0 0-16,-1-18 15,-17-18 1,18 0 0,-18 1-16,0-1 15,18 18-15,-1 0 32,1 0-17,-18-18-15,0 1 16,0-19-16,0 19 15,0-1 1,-18 1-16,36 17 31</inkml:trace>
  <inkml:trace contextRef="#ctx0" brushRef="#br0">27217 18239 0,'0'0'16,"0"17"-16,17-17 16,1 0-1,0 0-15,-1-17 0,19-19 16,-36 19-16,0-19 16,0 19-16,-18-1 15,18 1-15,-18 17 16,1 0-16,-1 17 0,0-17 15,18 35 1,0-17-16,0 17 16,18-17-16,17 0 15,-17-18-15,17 17 16,-17-17-16,0-17 16,-1-1 15,1 36-16,-1-18 1,1 17 0,0-17-1,-1 0-15,1 0 16</inkml:trace>
  <inkml:trace contextRef="#ctx0" brushRef="#br0">27481 18080 0,'0'-18'16,"18"18"-16,17 18 16,-17-18-16,35 0 15,-18 0-15,18 0 16,-35 0-16,17-18 16,-35 1-16,0-1 15</inkml:trace>
  <inkml:trace contextRef="#ctx0" brushRef="#br0">27693 17903 0,'0'0'0,"0"71"16,0-36-16,-18 1 16,18 52-16,0-53 15,18 36-15,0-54 16,-1 19-1</inkml:trace>
  <inkml:trace contextRef="#ctx0" brushRef="#br0">27746 18080 0,'-18'35'16,"36"-70"-16,-53 88 0,35-36 16,53 36-16,-18-35 0,35 0 15,-34-1 1,34 1-16,-52 0 16,0-1-16,-18 1 15,-36-1 1,1 1-16,17-18 0,-17 18 15,-18-18-15,18 0 16,0 0-16,-1-18 16</inkml:trace>
  <inkml:trace contextRef="#ctx0" brushRef="#br0">27834 18221 0,'18'0'46,"-1"-18"-30,1 1 0,35-1-16,-35 0 15,35-34-15,-36 34 16,1 0-16,-1 1 0,-17-1 16</inkml:trace>
  <inkml:trace contextRef="#ctx0" brushRef="#br0">22366 11871 0,'-18'-35'0,"36"70"0,-36-88 16,18 18-1,18 17-15,0 36 16,-18-1-16,35 89 15,-17-35 1,-1 17-16,1-17 0,0 17 16,-1 0-16,19-17 0,-19-1 15,1-17-15,17 18 16,-17-54-16,17-17 16,-35-17-16,35-36 15,-17 0-15,-18-53 16,0 35-16,-18-52 15,18 52-15,-17-17 16,-1 53-16,0 17 16,1 18-16,-1 35 15,0 1-15,1-1 16</inkml:trace>
  <inkml:trace contextRef="#ctx0" brushRef="#br0">22913 12418 0,'0'0'0,"-35"-18"0,17 18 15,-17 35-15,17-17 16,18 0-16,-18 17 15,18 0-15,0 1 0,0-1 16,18-18-16,0 1 16,17-18-16,0 0 15,1-35-15,-19 17 16,1 1-16,-18-19 16,17-34-16,-17 34 0,-35-52 15,35 53 1,-35 0-16,17 35 15,1-18-15,17 36 16,-18 35 0,18-18-16,18 53 15,-1-53-15,19 36 16,-1-36-16,18 18 16,-18-35-16,18 17 15,-35-35-15</inkml:trace>
  <inkml:trace contextRef="#ctx0" brushRef="#br0">23160 12330 0,'18'35'15,"-18"0"-15,0 36 16,17-18-16,1-18 15,17 35-15,-17-34 16,-1 17-16,1-53 16,0 17-1,-1-34-15,-17-1 16,0 0-16,0-35 16,0 36-16,0-1 15,18 18 1,0 0-16,-18 18 15,17-1-15,1 1 0,-1 0 16,36-1-16,-17-17 16,-19 0-16,1 0 0,35 0 15,-53-17-15,17-19 16,-34 19 0,-1-54-16,1 54 15,-36-36-15,35 35 16,-17-17-16</inkml:trace>
  <inkml:trace contextRef="#ctx0" brushRef="#br0">21855 13141 0,'0'0'0,"-18"0"0,36 0 16,35 0-1,-1 0-15,107-18 16,-53 18-16,17-17 16,195-1-16,-159 18 15,211-35 1,-176 17-16,0 18 0,0-17 16,0-1-16,-17 18 0,-19-18 15,-34 1-15,52 17 16,-140 0-16,-36 0 15,-18 0-15</inkml:trace>
  <inkml:trace contextRef="#ctx0" brushRef="#br0">22507 13388 0,'18'18'16,"-36"-36"-16,36 53 0,0 36 15,-1-18-15,-17 88 16,0-71-16,0 54 15,0-71-15,18-18 16,-1 36-16,1-54 16,-18 1-16,18-18 15</inkml:trace>
  <inkml:trace contextRef="#ctx0" brushRef="#br0">22842 13723 0,'36'0'16,"-19"0"-16,71-18 15,-52 18-15,-1 0 0,18 0 16,-35 0-16,-1 0 16</inkml:trace>
  <inkml:trace contextRef="#ctx0" brushRef="#br0">23389 14517 0,'0'0'0,"0"35"15,0-53 1,0-52-1,0 35-15,18-36 16,-18-52-16,0 52 16,35-88-16,-35 71 15,35-88-15,-17 105 16,17-35 0,-17 71-16,0 35 0,17-18 15,-18 18 1,1 36-16,0-19 15,-18 36 1,-18-17-16,0-1 16,1 0-16,17 0 15,-18 18-15,18-35 16,0 35-16,18-36 16,-1 36-1,1-35-15,0 0 16,-18-1-16,0 1 15,0 0-15,-18-18 16,0 0-16,1 0 16,-1-18-1,1 0-15,-1 18 16,0 0-16,1 18 16</inkml:trace>
  <inkml:trace contextRef="#ctx0" brushRef="#br0">23830 13441 0,'18'0'16,"-1"0"-16,1 17 15,35-17-15,-18 0 16,36 0 0,-54 0-16,1 0 0,0-17 15,-18-1-15</inkml:trace>
  <inkml:trace contextRef="#ctx0" brushRef="#br0">23971 13264 0,'18'0'0,"-18"36"16,-18-19-16,18 19 15,-17-1-15,17 53 16,0-35-16,0-18 0,0 36 16,0-36-16,53 0 15,-18-35 1,0 0-16,-17 0 0,17-17 16,0-1-16,-17 1 15</inkml:trace>
  <inkml:trace contextRef="#ctx0" brushRef="#br0">21749 12030 0,'-18'-18'15,"36"36"1,-1-18 0,19 17-16,52 54 15,53 35 1,-35-53-16,-18 17 0,265 212 15,-106-70 1,-106-88-16,-18-1 0,124 124 16,0-18-1,-123-123-15,87 71 16,-105-89-16,0-35 16,-35 17-16,-1-35 0,-17 18 15,18 0-15,-54-53 16,1 18-1,-18-36-15,0 1 16</inkml:trace>
  <inkml:trace contextRef="#ctx0" brushRef="#br0">23936 11783 0,'0'0'16,"-53"70"-16,18 1 0,-18 17 0,-71 141 15,36-87-15,-106 193 16,88-159-16,-17 36 15,-124 211 1,123-211-16,19-18 0,-89 141 16,123-212-16,-17 54 15,70-142-15,18 0 16,-17-17-16,17 0 0,17-18 16</inkml:trace>
  <inkml:trace contextRef="#ctx0" brushRef="#br0">1094 2734 0,'0'0'16,"0"-18"-16,0 1 0,17 17 31,19 53-16,-19-18-15,1 18 16,-1 17-16,1 1 0,35 88 16,-35-106-16,17 52 15,-17-69-15,-18-19 16,17 1-16,1-36 16,-18-52-1,17 17 1,-17-53-16,0 36 0,0-54 15,0 89-15,0-36 16,0 54 0,0-1-16,0 36 15,0-1-15,0 19 16,0-1-16</inkml:trace>
  <inkml:trace contextRef="#ctx0" brushRef="#br0">1764 3298 0,'0'-17'15,"-18"17"-15,18-18 0,-35 1 16,17-1 0,-17 18-1,17 18-15,-17 17 16,35-18-16,-17 1 15,17 35-15,0-35 16,0-1-16,17-17 0,1 18 16,-1-18-16,1-18 15,0 18-15,-1-35 16,19 0-16,-19-1 16,-17 1-16,0-35 15,0 34-15,0 1 16,-17 0-16,-1 0 0,18-1 15,-18 19-15,1-1 0,-1 18 16,18 71 0,0-36-16,0 18 15,0 0-15,35 35 16,-17-53-16,0 0 16,-1-17-16,1 0 0,17-1 15,-17 1-15,35 0 16,-36-18-16</inkml:trace>
  <inkml:trace contextRef="#ctx0" brushRef="#br0">1940 3175 0,'0'-18'31,"18"1"-15,-36 17 31,18 17 0,0 1-32,0 0-15,18 52 16,-18-52-16,18 52 15,-18-52 1,17 17-16,-17-17 16,18-18-16,-1 0 15,1-35 1,-18 17-16,18-17 16,-18-1-1,17 19-15,-17 34 31,36 19-15,-36-19-16,53 19 16,-36-19-16,1-17 0,0 0 15,17 0-15,-18-17 16,1-1-16,0 0 16,-18 1-16,-18-36 15,0 35-15,-17-35 16,18 53-16,-1-17 15,0 17-15,36 0 16</inkml:trace>
  <inkml:trace contextRef="#ctx0" brushRef="#br0">2558 2963 0,'0'0'0,"17"-17"15,19 17 1,-19 0-16,1 0 16,-1 0-16,19 0 0,-1 17 15</inkml:trace>
  <inkml:trace contextRef="#ctx0" brushRef="#br0">2646 3140 0,'0'0'0,"17"0"16,19 17 0,-19-17-16,36-17 15,-35 17-15,17 0 16,-17 0-16</inkml:trace>
  <inkml:trace contextRef="#ctx0" brushRef="#br0">3475 2769 0,'-35'0'16,"17"0"-16,0 18 16,-35 17-16,18 36 15,17-36-15,18 18 16,0-18-16,0 1 0,53 34 16,-17-52-16,34 35 15,-17-53 1,-18 0-16,18 0 0,-17 0 15,52-36-15,-53 1 16,18-35-16,-35 34 16,-18-52-1,-36 53-15,-34-36 16,17 36-16,-53-36 16,53 54-16,-53 17 15,71 0-15,17 17 16,1 1-16,-1 17 0,18 1 15</inkml:trace>
  <inkml:trace contextRef="#ctx0" brushRef="#br0">14323 8555 0,'88'0'0,"-176"0"0,229 0 16,0 0-1,-53 18-15,106-18 0,-106 17 16,1-17-16,-1 0 16,88 0-16,-88-17 15,-17 17-15,-18 0 16</inkml:trace>
  <inkml:trace contextRef="#ctx0" brushRef="#br0">4674 3175 0,'-17'18'47,"-1"52"-47,0-35 15,-35 54 1,18-54-16,18 0 0,-1 1 16</inkml:trace>
  <inkml:trace contextRef="#ctx0" brushRef="#br0">5539 2611 0,'0'-18'16,"0"36"-16,0 34 15,17-16 1,1 17-16,35 88 16,-36-71-16,36 54 15,-35-71-15,17 35 16,-17-53-16,0-35 0,-1 18 15,1-36 1,-1-17-16,-17 0 0,18-71 16,0 35-16,-18 1 15,0-1-15,0-35 16,0 53-16,0 18 0,0 17 16,0-17-1,-18 35-15,18 35 16</inkml:trace>
  <inkml:trace contextRef="#ctx0" brushRef="#br0">6085 3246 0,'0'0'15,"-17"0"-15,-1 0 16,18-18-16,-17 36 16,17-1-16,0 18 15,0-17 1,0 0-16,0-1 0,17-17 16,1 0-16,-1-17 15,1-36 1,0 18-16,-18-1 0,0 1 15,-18 0-15,18-1 0,-18 1 16,18 0-16,-17 35 16,-1 0-1,18 18-15,0 17 16,0 0-16,18 0 0,-1 1 16,-17-1-16,36 35 15,-19-34-15,19 17 16,-1-36-16,-17 1 15,-1 0-15,18-18 16,-17-18-16,0 0 16</inkml:trace>
  <inkml:trace contextRef="#ctx0" brushRef="#br0">6262 2928 0,'17'35'15,"1"54"-15,0-37 16,-1 54 0,1-70-16,0 34 15,-1-35-15,-17-17 16,18-18 0,0-18-16,-1 1 15,1-1-15,-1 18 16,19 0-1,-19 18-15,-17 35 16,0-36-16,0 1 0,-17 0 16,-1-18-16,-17 35 15,0-35-15,17 0 0,-17-18 16,35 1-16,0-19 16</inkml:trace>
  <inkml:trace contextRef="#ctx0" brushRef="#br0">6844 2910 0,'0'-17'0,"35"17"16,0-18-1,18 18 1,-35 0-16,0 0 0,17 18 16,-35-1-1</inkml:trace>
  <inkml:trace contextRef="#ctx0" brushRef="#br0">6932 3052 0,'35'17'15,"-70"-34"-15,106 34 0,-54-34 16,54 17-16,-36-18 16</inkml:trace>
  <inkml:trace contextRef="#ctx0" brushRef="#br0">7514 2840 0,'0'0'16,"-35"-18"-16,35 36 15,-53 17-15,35 18 16,18-18-16,18 18 16,0-17-16,52 52 15,-35-53-15,71 18 16,-53-35-16,18-18 16,-18 0-16,0-18 0,35-17 15,-53-1-15,-17 1 16,-1 0-16,-17 0 0,-35-54 15,0 36-15,-36 18 16,1 0-16,-1 0 16,1 17-16,-72 18 15,72 18-15,-36 35 16</inkml:trace>
  <inkml:trace contextRef="#ctx0" brushRef="#br0">13705 10336 0,'-17'0'16,"34"0"-16,-52 0 0,18 0 16,34 0 15,18 18-15,18-18-16,-17 0 0,17 18 0,105-1 15,-70-17 1,1 0-16,-1 0 0,18 0 15,0 0-15,70 0 16,-123 0-16,35 0 16</inkml:trace>
  <inkml:trace contextRef="#ctx0" brushRef="#br0">13705 12206 0,'18'0'16,"17"0"-16,1-18 15,-1 18-15,71-17 16,-53 17-16,70-18 15,-52 1-15,-18 17 16,0-18-16</inkml:trace>
  <inkml:trace contextRef="#ctx0" brushRef="#br1">17357 6862 0,'17'-18'0,"-17"0"16,18 18-1,-18-17-15,0 34 63,0 1-47,0 0-1,0 17 1,0-18-16,0 54 15,0-53-15,0 70 16,0-35-16,0 53 16,0-36-16,0 1 15,0 17-15,18 106 16,-18-88-16,17 0 0,-17-1 16,18 125-16,-18-124 15,35 123 1,-35-106-16,35 107 15,-35-125-15,0 19 0,18 105 16,-18-123-16,0 106 16,18-106-16,-18-1 15,0 1-15,0 0 16,0-18-16,0 71 16,17-106-16,-17 35 15,18-53-15,-18 1 16,0-19-16</inkml:trace>
  <inkml:trace contextRef="#ctx0" brushRef="#br1">10548 8378 0,'-18'0'78,"36"0"62,0 0 17,-18-17-157</inkml:trace>
  <inkml:trace contextRef="#ctx0" brushRef="#br1">10354 8537 0,'-18'18'16,"36"-18"0,17-71-1,1 36 1,34-88-16,-17 52 15,0-17-15,0 0 0,17-1 16,89-105-16,-88 106 16,70-106-1,-71 124-15,1-1 16,-71 53-16,18 18 0,-18 18 16,-53 70-1,35-17-15,-17-1 0,-18 124 16,35-105-1,-17-1-15,-18 88 16,35-105-16,1-1 0,-1-34 16,36 34-16,-18-52 15,35-18-15,-17 0 0,17 0 16,36-71 0,-19 36-16,1-18 0,36-53 15,-37 36-15,37-54 16,-19 54-16,-17-1 15,71-52-15,-71 52 16,52-35 0,-69 89-16,-19-1 0,1 18 0,-18 53 15,-18 0 1,1 0-16,-1 17 0,-35 89 16,35-71-16,-17-17 15,18 17-15,17-18 0,-18 36 16,18-53-1,18-35-15,-1-1 0,18 1 16,36-36-16,35-70 16,-36 18-16,1-1 15,105-105 1,-17-36-16,-71 106 16,0 18-16,71-35 15,-106 87-15,0 1 0,-35 35 16,-1 18-16,-17 17 0,-17 18 15,-19 17-15,1 19 0,0-1 16,-36 106-16,36-106 16,0-17-1,35-1-15,-18-17 0,36 18 16,-1-54-16,36 19 16,-17-36-16,34-36 15,-17 1-15,0-18 0,0 0 16,0 0-16,70-88 15,-87 88-15,34-53 16,-35 89-16,-17-1 16,0 18-16,-18 18 15,-18 17-15,0 18 0,1 0 16,-36 70 0,35-52-16,18 17 15,0-53-15,18 1 16,35-19-16,-18-34 15,88-54-15,-70 36 16,89-53-16,-90 35 16,72-53-1,-89 71-15,0-1 0,-17 19 16,-36 34 0,1 54-1,-1-36-15,-17 36 16,17-36-16,1 53 15,-1-35-15,18 0 16,0-35-16,18-18 16,17-18-16,0 0 15,53-70-15,-35 35 16,0 18-16,0 0 0,18 17 16,-54 36-1,-17 52 1,-35 1-16</inkml:trace>
  <inkml:trace contextRef="#ctx0" brushRef="#br1">10019 10142 0,'18'-17'15,"34"-36"1,1 18 0,0-18-16,18-18 15,-1 1-15,19-19 0,122-69 16,-105 87-16,70-52 16,-105 87-16,17 19 15,-52 17-15,-36 17 16,0 19-16,0-1 0,-53 88 15,17-35-15,1 1 16,0-1-16,-1 0 0,19 0 16,-1 36-1,18-71-15,18-36 0,17 1 16,18-18-16,0-18 0,106-88 16,-53 18-16,123-88 15,-106 70-15,1 0 16,-1 18-1,107-71-15,-72 89 0,-105 52 16,0 53 0,-35-17-16,-18 35 0,-53 70 15,35-52-15,-17-1 16,-36 107 0,36-89-16,35 53 15,18-88-15,17-35 0,0-1 16,71-34-16,-53-19 15,18-16-15,17-1 0,-18 0 16,71-53 0,-70 53-16,0 18 0,-36 17 15,18 0-15,-18 1 0,18 17 16,-35 17-16,-18 1 16,0 17-16,-18 36 15,0-36-15,1 18 16,17-18-16,17 1 15,19-36-15,-1 17 16,0-17-16,36 0 16</inkml:trace>
  <inkml:trace contextRef="#ctx0" brushRef="#br1">18397 7426 0,'18'-18'0,"-36"36"0,36-18 15,0 106 1,-1-36 0,1 1-16,-18-1 0,18 19 15,-1-36-15,18 70 16,-17-70-16,0-18 0,-1-17 15,19 17-15,-19-35 16,1-17 0,0-19-16,-18 1 0,17-53 15,-17 53-15,0-18 16,0-36-16,0 54 16,-17 0-16,-1 52 15,18 1 1</inkml:trace>
  <inkml:trace contextRef="#ctx0" brushRef="#br1">18979 8079 0,'0'0'0,"-17"0"0,-1 0 15,1 17-15,-1 19 16,18-1-16,0 0 16,0-17-16,18 17 15,-1-35 1,1 0-16,17 0 16,-17-18-16,-18 1 15,35-36-15,-35 18 16,0-54-1,0 54-15,-18-35 16,18 34-16,-17 19 16,17-1-16,-18 18 15,0 0-15,18 35 16,0 1-16,18 34 16,0-35-16,17 18 15,-17-17-15,-1-19 16,1 18-16,17 1 15,-17-19-15,-1 1 16,1-18-16,0-18 16</inkml:trace>
  <inkml:trace contextRef="#ctx0" brushRef="#br1">19244 7990 0,'0'36'15,"0"-72"-15,0 107 0,0-36 0,18 36 16,-18-36-16,35 18 16,-17-35-16,-1-1 15,1 1-15,0-18 16,-1-18 0,-17-17-16,18 0 15,-18-1-15,0 19 16,0-1-16,17 18 15,1 18-15,0 17 16,-1 0-16,19 1 16,-19-19-1,19 1-15,-19-18 16,18 0-16,-17-18 16,-18 1-16,0-1 15,0-53-15,0 54 0,-18-18 16,1-18-1,17 35-15,0 0 16,-18 1-16,18-1 0</inkml:trace>
  <inkml:trace contextRef="#ctx0" brushRef="#br1">19844 7743 0,'35'-17'15,"0"17"-15,1-18 16,-1 1-16,-17 17 16,-18 17-1</inkml:trace>
  <inkml:trace contextRef="#ctx0" brushRef="#br1">19879 7938 0,'35'0'15,"-70"0"-15,106 0 0,-54 0 0,54-36 16,-36 36-16,-17-17 16,-1 17-16</inkml:trace>
  <inkml:trace contextRef="#ctx0" brushRef="#br1">20726 8643 0,'0'35'15,"0"-70"-15,0 53 16,0-36-1,0 0-15,-18-34 0,18-1 16,-18 0-16,-34-88 16,34 70-16,-17-17 15,-1-18-15,19 0 0,-36-106 16,53 124-16,0 0 0,0 35 16,70-17-16,19 17 15,-37 53-15,1 0 16,53 35-1,-71 0-15,-17 1 0,0-1 16,-1 18-16,-17 0 0,-17 17 16,-19-35-16,1 1 15,0-1-15,-36 18 16,36-53-16,17 18 16,1-18-16,17 17 0,17-17 15,19-17 1,17-1-1,-36 18-15</inkml:trace>
  <inkml:trace contextRef="#ctx0" brushRef="#br1">20779 7938 0,'-36'35'15,"72"-70"-15,-72 87 0,19-52 16,-1 18-16,0 0 16</inkml:trace>
  <inkml:trace contextRef="#ctx0" brushRef="#br1">20779 7938 0,'0'0'0,"-71"0"16,53-18 0,1 0-16,17 1 15,17 17-15,1 0 16,17 0-16,1 17 0,34 1 16,-35 0-16,36 17 15,-36-18-15,1 36 16,-36-35-16,-36 35 15,1-18 1,-36 0-16,19-35 16,-37 18-16,54-18 15,-18 0-15,36-18 16,17 1-16,17 17 16,1 0-1,17 0-15</inkml:trace>
  <inkml:trace contextRef="#ctx0" brushRef="#br1">21396 7708 0,'18'18'16,"-1"52"0,-17-34-16,36 52 15,-19-35-15,1 0 0,17 35 16,-17-53-16,-1 0 16,1-17-16,0 0 15,-18-36-15,17-17 16,-17-18-16,0-35 15,-17 52 1,17-52-16,-18 53 16,18 0-16,0 17 15,0 53 1</inkml:trace>
  <inkml:trace contextRef="#ctx0" brushRef="#br1">21855 8096 0,'0'-17'16,"0"34"-16,-18-34 0,0 17 0,1 17 15,-1 1 1,0 52-16,18-52 16,0 17-16,18 1 15,0-19-15,17 1 16,-17-18-16,-1-18 0,1-17 16,0 17-1,-18-17-15,17 17 0,-17-17 16,0 0-16,-17 0 0,-1-18 15,18 17-15,-18 19 16,1 17 0,17 35-1,0 18-15,0 18 16,17-36-16,1-18 16,17 54-1,0-36-15,-17-17 0,0 0 16,17-1-1</inkml:trace>
  <inkml:trace contextRef="#ctx0" brushRef="#br1">22102 8132 0,'0'17'31,"0"1"-16,0-1-15,0 19 16,0-19-16,17 19 16,-17-19-16,35 1 15,-17-18 1,0-18-16,-1 18 16,-17-17-16,18 17 0,0 0 15,-18 17 1,17 1-16,-17 0 15,18-18-15,17 17 16,-17 1-16,17-18 16,-17-18-16,-1 1 0,-17-1 15,18-35 1,-18 18-16,-18-18 16,18 18-16,-17-18 15,17 35-15,0 0 16,0 1-16,17 17 15</inkml:trace>
  <inkml:trace contextRef="#ctx0" brushRef="#br1">22772 7938 0,'35'0'15,"0"0"-15,1 0 0,-1 0 16,0 0-16,0 0 0,18 0 16,-35 0-1,0 0-15,-1-18 0</inkml:trace>
  <inkml:trace contextRef="#ctx0" brushRef="#br1">22913 7814 0,'0'106'15,"0"-53"-15,0-18 0,0 0 16,35 36-1,-35-53-15,18-1 0,-1 18 16</inkml:trace>
  <inkml:trace contextRef="#ctx0" brushRef="#br1">25206 7902 0,'0'-17'16,"-18"-1"-16,18 0 0,-35 1 15,0-1 1,-18 18-16,18 18 16,-18-1-16,-18 36 15,53-35-15,-17 52 16,35-34-16,18 17 15,-1-36-15,54 19 16,-18-36-16,-18 0 16,53-18-1,-17-17-15,-53 17 0,-1-17 16,19-36 0,-36 18-16,0 18 0,0-18 15,-18 0-15,0-88 16,1 70-16,-36-52 15,35 52-15,-17-34 16,17 87-16,1-17 16,-1 70-1,18 71 1,0-36-16,35 89 16,-17-71-16,35 53 15,-36-88-15,19 0 16,34 53-16,-35-71 15,36 18-15,-53-35 16,-1 0-16,19-1 16,-19-17-16</inkml:trace>
  <inkml:trace contextRef="#ctx0" brushRef="#br1">25647 7444 0,'0'0'0,"0"-18"16,0-17-16,0 17 15,0 36 1,0 17-16,0 18 0,0 70 15,18-52-15,-18 52 16,17-70-16,19 36 16,-36-54-16,70 53 15,-52-70 1,-1-18-16,36 0 16,-35-18-16,17 0 15,-17 1-15,-1-36 16,1 0-16,0 53 15,-1 35 1,19 0 0,-19 1-16,1-1 15,35 0-15,-18-17 16,36 0-16,-36-18 16,0 0-16,36-53 15,-54 17-15,1-52 16,-36 35-16,-34-70 15,34 52-15,-17 1 16,-36-36-16,53 53 16,-35 0-16,18 35 15</inkml:trace>
  <inkml:trace contextRef="#ctx0" brushRef="#br1">27517 7779 0,'17'-18'0,"1"18"16,35-18-16,-35 18 16,17 0-16,18-17 15,35 17-15,-53 0 16,18 0-16,35 0 15,-52 17-15,34-17 16,-35 0-16,-17 0 0,17-17 16,-17 17-1,-18-18-15,-18 18 16,1-17-16</inkml:trace>
  <inkml:trace contextRef="#ctx0" brushRef="#br1">27728 7514 0,'-17'0'0,"-1"18"16,-17-1-16,0 1 0,-18 0 15,0-1-15,17 1 0,-17 17 16,18-17-16,-18 52 16,36-52-16,17 17 15,17-17-15,36 53 16,-18-54-16,18 1 0,0 0 16,36 17-16,-37-18 15,37 1-15,-72 0 16</inkml:trace>
  <inkml:trace contextRef="#ctx0" brushRef="#br1">18521 8661 0,'17'0'31,"19"0"-31,17 0 16,0 0-16,35 0 0,106 0 16,-71-18-16,107 0 15,-142 18-15,0 0 16,-17 0-16,-19 0 0,1 18 16,-35-18-16</inkml:trace>
  <inkml:trace contextRef="#ctx0" brushRef="#br1">8043 12294 0,'-17'18'15,"34"-36"-15,-34 54 0,-1-19 0,18 19 16,0-1-1,18 0-15,-1-17 0,1-1 16,0 1-16,35 0 16,-18-18-16,18 17 15,0-17-15,70 0 0,-52 0 16,87-17 0,-69-1-16,-1 0 0,0 18 15,0-17-15,71 17 16,-106 0-16,17 17 0,-34-17 15,34 53 1,-34-35-16,-19 17 0,1 0 16,-18-17-16,17-18 47,19-35-47,-1 0 15,36-1-15,-19 19 16,37-1-1,-36 18-15,52 0 16,-52 18-16,71-1 16,-71-17-16,53 18 15,-71-18-15,0-18 16,0 18-16,1 0 0,-1-17 16,-17 17-16</inkml:trace>
  <inkml:trace contextRef="#ctx0" brushRef="#br1">15787 12171 0,'17'0'0,"-34"0"16,34 17-1,-17 19 1,18-1 0,-18-17-16,35 17 0,18 18 15,-35-18-15,70-17 16,-35-18-16,71 0 16,-54 0-1,1 0-15,-18-18 0,17 1 16,-17 17-16,53-18 15,-71 36-15,0-18 0,-17 17 16,0 18-16,-1 1 16,1-1-16,-18-17 15,18-1-15,-18 19 0,17-19 16,19-17-16,-1 0 16,18-17-16,53-19 15,-36 19-15,71-1 16,-70 0-16,70 18 15,-71 0-15,72 18 16,-72-18 0,18 0-16,-70 0 15,0 18-15,-54-18 16</inkml:trace>
  <inkml:trace contextRef="#ctx0" brushRef="#br1">11483 15857 0,'18'-53'16,"-1"18"-16,36-53 15,-18 17-15,1 1 16,17-1-16,-18 18 0,18 0 16,0-35-16,-36 53 15,1 17-15,-18 36 16,-18 0 0</inkml:trace>
  <inkml:trace contextRef="#ctx0" brushRef="#br1">11359 15469 0,'0'18'15,"0"53"1,0-36-16,18 53 16,0-17-16,-18-19 0,0-16 15,17-1-15,-17 0 0,18-17 16,35-18 0,-18 0-16,53-18 15,-35 1-15,36-19 16,-54 19-16,0 17 0,-17-18 15,-1 18-15</inkml:trace>
  <inkml:trace contextRef="#ctx0" brushRef="#br1">18486 8961 0,'17'0'31,"-17"17"-15,0 1-16,18-1 15,17 19 1,-17-19-16,17 1 0,0 0 15,18 17-15,0-17 0,0-1 16,18 1-16,105 0 16,-70-1-16,123 1 15,-105-18-15,-1-18 16,18 1-16,18-1 0,0 0 16,-1 1-16,160-19 15,-159 19-15,123-1 16,-141 0-16,124 18 15,-142 0-15,89 0 16,-124 0-16,0 18 16,0-18-16,-17 18 0,-18-1 15,0 1-15,0 0 0,0-1 16,-1 19-16,-16-19 16,-1 18-1,-17-17-15,-18 0 0,0-1 16,-18-17-16,36 0 31,17-53-31,-17 36 16,17-1-16,0-17 0,0 17 15,36-52 1,-18 52-16,53-35 16,-53 35-16,52-17 15,-52 35-15,53-17 16,-35-1-16,-1 18 15,1 0-15,-1 0 0,89 0 16,-53 0-16,88 18 16,-88-18-16,141 17 15,-124 1-15,18-18 16,142 35-16,-142-17 16,0-18-16,141 17 15,-123-17-15,123 0 16,-123 0-16,-18-17 15,159-19-15,-159 19 16,123-36 0,-175 18-16,69-36 15,-122 53-15,-19-52 16,-34 52-16,-54 18 16</inkml:trace>
  <inkml:trace contextRef="#ctx0" brushRef="#br1">20955 8925 0,'-18'-17'16,"18"-1"-1,0 36 1,0 35-16,0-18 16,18 18-16,17 176 15,-17-53 1,-18 18-1,35-52-15,-17-72 16,17 18-16,-17-35 16,-1-35-1,-17-36 1</inkml:trace>
  <inkml:trace contextRef="#ctx0" brushRef="#br1">20638 9402 0,'0'0'16,"0"-18"-16,17 0 16,1-35-1,-1 36-15,19-54 16,-19 54-16,19-36 15,-1 17-15,0-34 16,0 34-16,1-34 16,-19 35-16,1-18 15,-18 17-15,18 19 0,-18-18 16,0 17-16,0 0 16,0 36-1,17 17-15,-17 0 0,18 1 16,17-1-16,-17 18 15,52 17-15</inkml:trace>
  <inkml:trace contextRef="#ctx0" brushRef="#br1">1746 8132 0,'0'0'15,"18"0"1,52 17-1,-34-17-15,17 0 0,52 0 16,-52 0 0,53-17-16,-53 17 15,-18-18-15,36 0 16,-53 18-16,-1-17 16</inkml:trace>
  <inkml:trace contextRef="#ctx0" brushRef="#br1">2187 7955 0,'0'0'15,"36"18"-15,-1-1 0,35 1 16,-34 0-16,34 17 16,-17-17-1,0 17-15,-35-17 16,17 34-16,-35-34 15,-18 17-15,1-17 16,-36 35 0,17-35-16,-34 17 15,35-18-15,-1 1 16</inkml:trace>
  <inkml:trace contextRef="#ctx0" brushRef="#br1">1817 9895 0,'0'18'15,"17"-18"-15,36 18 16,0-18-16,53-18 16,-53 18-16,53-18 15,-53 18-15,17-17 16,-34-1 0,17 1-16,-36-1 15</inkml:trace>
  <inkml:trace contextRef="#ctx0" brushRef="#br1">2293 9631 0,'35'35'16,"-17"-35"-16,35 35 0,-18-35 15,18 0-15,-18 0 16,36 36-16,-36-36 15,-17 17-15,-1 1 0,1 0 16,-18 17-16,-18-17 16,-17-1-16,0 18 0,0-17 15,-1 17-15,-52 36 16,35-36-16</inkml:trace>
  <inkml:trace contextRef="#ctx0" brushRef="#br1">11448 15981 0,'17'-18'47,"-17"1"-32,0-1 1,18 18 0,0-18-1,-18 1-15,17-1 0,1 0 16,52-70-16,-34 35 15,-1 0-15,18-17 16,53-89-16,-53 88 16,-18 1-16,35-54 15,-52 72-15,17-1 16,-35 17 0,0 19-16,0 34 15,-35 1 1,17 0-16,1-1 15</inkml:trace>
  <inkml:trace contextRef="#ctx0" brushRef="#br1">11307 15452 0,'0'-53'0,"0"106"0,17-124 15,1 53 1,-1 18-16,1 53 16,0-17-1,-18 17-15,0 0 0,0 17 16,17 54-16,-17-54 16,0 18-1,18-52-15,-18-19 0,18 1 0,17-1 16,-17-17-16,70-17 15,-53-18-15,18 17 16,-18-17-16,18-1 0,18 1 16,-36 17-16,-17 18 15,-1 0-15,1 0 0,0 18 16</inkml:trace>
  <inkml:trace contextRef="#ctx0" brushRef="#br1">15928 6985 0,'-18'-18'16,"18"1"-1,18 17 1,0-18 0,17 18-1,18 18 1,-18-1-16,0 1 0,1 0 0,-19 17 16,36 35-1,-18-34-15,-17-1 0,-18 0 16,0 71-16,0-71 15,-53 71-15,18-53 16,17 0-16,-17 0 0,17 18 16,-17-19-16,0 72 15,17-53-15,0 52 16,18-70-16,36 53 16,-19-71-16,1 0 15,17 1-15,-17-19 0,17 1 16,18-1-16,-35-17 15,-1 0 1,-17 18-16,-17-18 16,-18 35-1,-1 1-15,-17 52 16,36-53-16,-19 71 16,19-53-16,-1 53 15,18-53-15,0 70 16,0-52-16,0 87 15,18-69-15,17 122 16,-17-123 0,35 71-16,-18-88 0,0-36 15,0 0-15,-17 1 16,0-1-16,-18-17 0,17 17 16,-17-18-16,-17 1 0,-19 17 15,1-17-15,-53 53 16,17-54-1,-52 71-15,52-52 16,-70 52-16,71-70 16,-1 17-16,-35 18 15,53-18-15,18-17 16</inkml:trace>
  <inkml:trace contextRef="#ctx0" brushRef="#br1">10566 10654 0</inkml:trace>
  <inkml:trace contextRef="#ctx0" brushRef="#br1">10319 10619 0,'0'17'0,"17"-17"16,54 0 0,-18 0-16,106-17 15,-54 17-15,19-18 0,17 18 16,18 0-16,211 0 15,-176 0-15,0 0 0,212 0 16,-194 0-16,158 0 16,-194-18-16,107-17 15,-160 17 1,1 1-16,-89 17 16,-35 17-16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00:17:2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5539 5803 0,'0'18'16,"0"-1"93,0-34-62,17-36-31,1 35-16,17-52 15,-35 34-15,18-16 0,17-72 16,-17 71-1,17-88-15,-17 70 16,35-87-16,-36 87 16,36-88-1,-18 89-15,1-71 16,-19 88-16,19-53 16,-19 53-16,1-53 15,0 53-15,-1-52 16,1 69-16,17-52 15,-17 53-15,-1-18 16,1 35-16,0-17 16,-18 17-1,17 1-15,-17-1 16,0 0-16,18 1 16,-18-1-16,0 0 15,0 1 48</inkml:trace>
  <inkml:trace contextRef="#ctx0" brushRef="#br0">5997 3863 0,'0'-18'15,"18"1"-15,-18-1 16,35 0-16,-17-17 0,35-18 16,-36 36-16,36-54 15,-35 53 1,17-17-16,-17 35 15,-18-18-15,0 36 32,0 17-17,0-17-15,17 0 0,-17-1 16,0 1-16,18 17 16,0-17-16,-18-1 0,0 1 15,0 0-15,0-1 16</inkml:trace>
  <inkml:trace contextRef="#ctx0" brushRef="#br0">6279 3634 0,'0'-18'16,"0"36"-16,0-18 31,18 17-16,-18 19-15,0-19 0,18 71 16,-18-52-16,17 87 16,-17-52-16,18-1 15,0 89-15,-18-71 16,17 53 0,1-70-16,-18-18 0,18 17 15,-18-17-15,17 18 0,1 52 16,-18-70-16,17 0 15,1 53-15,-18-71 16,18 53 0,-1-52-16,1 34 0,-18-34 15,18 16 1,-18-34-16,17 17 16,1-17-16,-18 17 15,18-17-15,-18 0 16,0-1-16,0 1 47,0-1-32,17 1 1,-17 0 0,0-1-16,18 1 15,-18-36 48,-18 18-48,18-17-15,0-1 16</inkml:trace>
  <inkml:trace contextRef="#ctx0" brushRef="#br0">6473 5556 0,'0'18'16,"0"-36"-16,0 54 0,18-1 16,0 0-1,17 0-15,0 1 16,1-1-16,-19-17 15,19-1 1,-19-17-16,1-17 31,-1-19-31,-17 19 16,0-1-16,18 0 16,-18 1-16,0-1 0,18 0 15,-18 1-15</inkml:trace>
  <inkml:trace contextRef="#ctx0" brushRef="#br0">6685 5733 0,'0'-18'15,"18"-17"1,-18-1-16,17 1 16,1-18-16,0 0 15,-1 0-15,1-17 0,-18 17 16,18-35-16,17-106 16,-17 70-16,17-140 15,-18 140-15,-17-70 16,18 124-16,-18-36 15,0 71-15,0-1 16,0 19 0,18 17-1,-1-18-15,1 18 16,0-18-16,-1 18 0,-17-17 16,0-19-1</inkml:trace>
  <inkml:trace contextRef="#ctx0" brushRef="#br0">6773 4039 0,'0'0'0,"0"-17"0,0-19 16,0 1-1,18 0-15,0 0 16,-1-1-16,1 1 16,-18 17-16,35-17 15,-35 17-15,18-17 16,-1 35 0,1 0-16,0 18 15,-1 35 1,-17-36-16,18 1 0,0 17 15,-1-17-15,1 17 16,0-17 0,-1-1-16,1 19 15,-18-19-15</inkml:trace>
  <inkml:trace contextRef="#ctx0" brushRef="#br0">7038 3881 0,'0'0'0,"18"17"0,-18 1 15,35 35-15,-35-18 16,35 71-16,-17-36 16,17 107-16,-17-71 15,17 105 1,-35-87-16,18-18 0,-18 70 15,17-88-15,-17 53 16,18-88-16,-18 0 16,18 35-1,-1-52-15,-17-19 0,35 19 16,-35-19-16,0 1 16,18-18-16,-18 17 15,0 1 32,18-18-31</inkml:trace>
  <inkml:trace contextRef="#ctx0" brushRef="#br0">7232 5592 0,'18'17'15,"-18"18"-15,17-17 0,1 35 16,0-18-16,-1-17 16,1 0-16,-1-1 0,1 1 15,17-18-15,-17 0 16,-18-18-16,18 18 0,-1-53 15,1 18 1,-18 0-16,18-1 0,-1 1 16,1-18-16,-18 36 15,17-1-15,-17 0 0</inkml:trace>
  <inkml:trace contextRef="#ctx0" brushRef="#br0">7426 5662 0,'0'0'0,"0"-18"16,0 1-16,0-1 15,18-17-15,-18 0 16,17-36-16,1 18 15,17-70 1,-17 34-16,52-87 16,-52 70-16,35-88 15,-18 35 1,-17 89-16,-1-1 0,-17 18 16,18 1-16,-18-37 15,0 72-15,0-19 16,0 19-16,0-1 15,0 1-15,0-19 16,0 19-16,0-1 16</inkml:trace>
  <inkml:trace contextRef="#ctx0" brushRef="#br0">7602 4039 0,'18'-53'16,"0"36"-16,17-1 15,-17-17-15,17 0 16,0-1-16,-17 19 0,17-1 16,-35 0-16,18 18 0,-1 0 15,-17 53 1,0-35-16,0 52 15,0-52-15,18 35 16,0-35-16,-1-1 16,1 1-16,0 0 0</inkml:trace>
  <inkml:trace contextRef="#ctx0" brushRef="#br0">7902 4022 0,'0'0'15,"0"17"-15,0 1 0,0 70 16,18-35-16,17 106 16,-17-71-1,17 106-15,-17-88 16,-1 106-16,1-107 16,17 72-16,-17-107 15,0 1-15,17 35 16,-35-71-16,17 0 0,1 18 15,-18-35 1,0-1-16,18 1 16,-18-36-1,-18 1-15,0 17 16,1-18-16,17 1 16</inkml:trace>
  <inkml:trace contextRef="#ctx0" brushRef="#br0">8008 5486 0,'18'17'0,"-1"19"16,1-19-16,0 19 16,-1-1-16,1 0 0,17 0 0,-17-17 15,35 17 1,-36-17-16,1-18 0,0 0 15,17-35-15,0-1 16,-17 1-16,-18 0 0,17-71 16,1 53-16,-18 0 15,0 0-15,0 0 0,-18 18 16,18-18 0,-17 35-16</inkml:trace>
  <inkml:trace contextRef="#ctx0" brushRef="#br0">8255 5662 0,'0'-18'31,"0"1"-15,0-1-16,0-35 16,18 18-16,-1-71 15,1 36-15,52-107 16,-52 89-16,17-18 16,18-141-16,-53 141 15,18-88 1,-18 124-16,-18-36 15,18 53-15,-17 35 16,17-17-16</inkml:trace>
  <inkml:trace contextRef="#ctx0" brushRef="#br0">8414 4163 0,'0'-35'15,"0"70"-15,0-106 0,0 54 0,17-36 16,1 35-16,0 0 16,-1 1-16,1 17 31,0 35-31,-18 0 15,17-17-15,-17 17 0,36 36 16,-19-36-16,1 0 16,-1-17-16,19 35 15,-19-35-15,1-1 16</inkml:trace>
  <inkml:trace contextRef="#ctx0" brushRef="#br0">8643 4057 0,'0'0'15,"0"35"-15,18 18 16,-1 0-16,19 71 16,-1-54-16,-17 36 15,17 17-15,0 107 16,0-124-16,1 70 15,-19-106-15,19-17 0,-1 53 16,-18-70 0,19 16-16,-36-34 15,17-18-15,1 0 16</inkml:trace>
  <inkml:trace contextRef="#ctx0" brushRef="#br0">8890 5521 0,'0'0'16,"18"35"-16,-1-17 0,1 0 0,0-1 16,-18 1-16,17-1 15,1-17 1,-18-17-1,0-1-15,17-52 16,1 17 0,0-18-16,-18 18 15,17 0-15,1 36 16,-18-1-16</inkml:trace>
  <inkml:trace contextRef="#ctx0" brushRef="#br0">9084 5468 0,'-18'0'16,"18"-18"-16,-17 1 0,17-1 15,0-17-15,0 0 0,0-54 16,0 36 0,17-17-16,1-1 0,35-87 15,-18 87-15,18-70 16,-35 70-16,-1 18 15,1-35 1,0 53-16,-18 0 0,0 17 0,-18 0 16,0-17-1,1 18-15,-1-1 0,1 0 16,-1 1-16,0-1 16</inkml:trace>
  <inkml:trace contextRef="#ctx0" brushRef="#br0">9102 4216 0,'0'0'0,"0"-18"0,17-35 15,1 18-15,17-18 16,-17 18 0,0 17-16,-1 18 0,1-18 15,-1 18-15,1 18 16,0 0-16,-1 35 15,-17-18-15,18 0 16,0 0-16,-18-17 16,0 0-16,17-1 0,1 1 15</inkml:trace>
  <inkml:trace contextRef="#ctx0" brushRef="#br0">9366 4251 0,'0'-18'0,"0"36"0,18-36 0,-18 1 16,0 34-1,18 36 1,-18-17-16,17 87 16,1-52-16,-1 87 15,-17-87-15,0 88 16,18-89-1,-18 54-15,18-89 16,-1 53-16,1-70 16,17 35-16,-17-18 15,0-35 1,-36 0 0,0-35-1,1 17-15</inkml:trace>
  <inkml:trace contextRef="#ctx0" brushRef="#br0">9402 5221 0,'0'0'16,"17"35"-16,-17 1 0,18-19 0,-1 36 16,1-35-16,17 0 15,-17-1-15,17-17 16,-17-17-16,17-1 15,-17 0-15,-1 1 16,-17-1-16,18-17 0,-18 17 16,0 0-16,0 1 0,0-1 15,0 0-15,0 1 16,18-1-16</inkml:trace>
  <inkml:trace contextRef="#ctx0" brushRef="#br0">9596 5256 0,'0'0'16,"0"18"-16,0-36 16,17-52-1,1 35-15,17-54 16,-17 19 0,-1 17-16,1-18 15,0 1-15,-18-1 0,17 1 0,1-36 16,-18 53-16,0 18 15,0-18-15,0 35 16,0 0 0,0 36-1</inkml:trace>
  <inkml:trace contextRef="#ctx0" brushRef="#br0">9666 4304 0,'0'-18'16,"0"36"-16,18-53 0,-1-1 16,1 19-16,17-19 15,-35 19-15,18 17 0,-18-18 16,18 18-16,-18-17 15,17 34 1,1 18 0,0-17-16,-1 35 15,1-35-15,-1-1 16,19 19-16,-19-19 16</inkml:trace>
  <inkml:trace contextRef="#ctx0" brushRef="#br0">1323 4357 0,'-18'0'16,"18"17"31,18 1-32,-18 35-15,0 0 0,18 106 16,-18-71-16,0 159 15,0-124-15,0 142 16,0-142-16,17 107 16,-17-125-16,0 72 15,0-107-15,0 54 16,0-71-16,0 53 16,0-71-16,18 0 15,-18-17 1,-18-18-1</inkml:trace>
  <inkml:trace contextRef="#ctx0" brushRef="#br0">1111 4586 0,'0'-18'15,"36"-17"1,-36 0-16,35 0 16,-18-1-16,1-17 0,0 18 15,17-18-15,-17 18 0,-1 0 16,19-18-1,-19 35-15,-17 1 0,18 17 16,-18 35 0,17 0-16,1 36 15,0-54 1,-1 54-16,1-54 16,0 36-16,-1-17 15,-17-19-15</inkml:trace>
  <inkml:trace contextRef="#ctx0" brushRef="#br0">547 4939 0,'0'-35'16,"0"17"-16,0-17 15,0 17-15,0 0 16,17 18-16,1 36 15,0-1 1,-1 0-16,19 89 16,-36-71-16,17 0 0,1-1 15,17 37-15,-17-54 16,-18-17-16,17-1 16,-17 1-16,0-36 31,0-35-31,18 18 15,0-36-15,-18 54 16,17-1-16,19 18 0,-19 0 16,19 35-1,-36 18 1,0-35-16,0 17 16,-18-17-16,0 17 0,-17 1 15,17-19-15,-35 1 16,36-18-16,-1 0 15,-17 0-15,17-18 16,1 18-16,17-17 16</inkml:trace>
  <inkml:trace contextRef="#ctx0" brushRef="#br0">1341 6350 0,'17'-18'15,"-17"54"48,0 17-63,0-36 15,0 54-15,0-18 16,18-18-16,-18 0 16,17 18-16,-17-35 15,18 17-15,0-35 16,-18-18 0</inkml:trace>
  <inkml:trace contextRef="#ctx0" brushRef="#br0">970 6526 0,'18'0'31,"17"0"-15,-17 0-16,17 0 15,36 0-15,-19 0 16,37-17-16,-36 17 15,70-18 1,18 18-16,-70 0 16,17 0-16,88 0 15,-70 0-15,106 0 16,-89 0-16,89-18 16,-124 18-16,18 0 15,0-17-15,88 17 16,-106 0-16,88-18 15,-123 18-15,0 0 0,0 0 16,18 0-16,-36 0 16,18 18-1,-35-18-15,-1 0 16,1 0-16,-1-18 16,1 18-16,-18-17 31,-18 17-16,1-18 1</inkml:trace>
  <inkml:trace contextRef="#ctx0" brushRef="#br0">3545 6174 0,'18'17'16,"17"1"0,1 0-16,34 17 15,18 0 1,-35-17-16,-17-1 0,-1 1 0,0 0 15,36 17 1,-54-17-16,1-1 16,0-17-16,-36 18 15,0-1-15,-35 1 16,36 0-16,-36-18 16,35 17-16,-17 1 15,17-18-15,-17 18 16,17-1-16,1-17 15</inkml:trace>
  <inkml:trace contextRef="#ctx0" brushRef="#br0">2311 6738 0,'17'0'0,"-17"-18"16,0 36 31,0 17-32,0 1-15,0-1 16,0 0 0,0 0-16,18 1 15,0-19-15,-1 19 16,1-36-16,0 0 0,-1 0 15,1 0-15,-1-18 0,1 18 16,0-18-16,-18-17 0,17 17 16,-17 1-16,0-1 15,18 1-15,-18-1 16,-18 18 0,18 18-16,0-1 15,18 1-15,-18-1 0,35 36 16,-17-35-1,17 0-15,-17-18 16,35 0-16,-18 0 16,-17-18-16,17-17 15,-17 17-15,-18-35 16,0 36-16,-18-36 16,-17 35-16,-1-35 15,1 35-15,0-17 16,17 35-16</inkml:trace>
  <inkml:trace contextRef="#ctx0" brushRef="#br0">29281 3193 0,'17'-18'16,"-17"0"-16,18 36 15,-1 35 1,1-18-16,-18 18 15,18 88-15,-18-70 16,0 70 0,0-71-16,17 1 0,-17-18 15,18 0-15,0 35 16,-1-53-16,19 18 16,-36-35-16,17-18 15</inkml:trace>
  <inkml:trace contextRef="#ctx0" brushRef="#br0">29333 4075 0,'0'0'15,"18"70"-15,-18-35 0,18 36 16,-1-53-16,19 35 15,-19-36-15,1 1 16,0-18-16,-1-18 16,1-17-1,-18 17-15,0-17 16,0-18-16,0 18 16,18-36-16,-1 36 15,-17 0-15,0-1 16,0 1-16</inkml:trace>
  <inkml:trace contextRef="#ctx0" brushRef="#br0">28893 3422 0,'0'0'16,"-18"-18"-16,53 1 0,-17-1 16,52-35-1,-34 18-15,52-36 16,-71 54-16,36-54 16,-35 53-16,-18-17 15,0 0-15,0 17 16,0 36-1,18 17 1,35 0 0,-36 1-16,54 34 0,-36-52 15</inkml:trace>
  <inkml:trace contextRef="#ctx0" brushRef="#br0">29792 3528 0,'-35'0'16,"17"0"-16,-17 0 16,17 17-16,1 1 15,17 0-15,0 17 16,17-17-16,1-1 0,0 19 0,34 16 15,-34-34 1,35 0-16,-53-1 16,18 1-16,-18 0 31,-18-18-31,-17 17 0,17-17 16,0 0-1,1 0-15,17-17 0,-18-1 16</inkml:trace>
  <inkml:trace contextRef="#ctx0" brushRef="#br0">30074 3228 0,'0'0'15,"0"70"-15,0-17 0,-17 71 16,17-71-16,0 0 0,-18 0 16,18 17-16,0-35 0,18 54 15,-1-54-15,19 0 16,-19-35 0</inkml:trace>
  <inkml:trace contextRef="#ctx0" brushRef="#br0">30233 3739 0,'-18'0'15,"18"18"-15,0 17 16,0-17 0,18 0-16,17 17 15,-17-17-15,17-18 16,-17 17-16,-18-34 15,0-1 1,0 0-16,-18-17 16,18 17-16,-17-35 15,17 36-15,0-1 16,17 18 0,19 0-1,-19 18-15,1-18 0,35 17 16,-36 1-16,19-18 15,-36 18 1,17-18-16,-17 17 16,-17-17-16,17 18 15,0 17-15,0-17 16,0 0-16,0-1 16,17 1-16,1-18 15,17 17-15,0-34 16,-17-18-1,-18 17 1,0 0 0,0 54-1,18-19 1,-1 36-16,1-35 0,0-1 16,-1-17-16,1 18 15,17-18-15,-17 0 16,35-35-16,-36 17 15,1-35 1,-18 36-16,0-19 16,-18 19-16,18-1 0,-17 0 15,-18 1 1,17 17-16</inkml:trace>
  <inkml:trace contextRef="#ctx0" brushRef="#br0">28769 5609 0,'18'0'15,"-1"0"1,19 0-16,52-17 16,-35 17-16,0 0 15,0 0 1,17 0-16,1 0 0,52 0 15,-70 0-15,18-18 16,-36 18-16,-17 0 0,-1 0 16,-17-18-1</inkml:trace>
  <inkml:trace contextRef="#ctx0" brushRef="#br0">29475 5468 0,'0'0'0,"17"0"0,19 0 16,-1 0 0,35 0-16,-34 0 15,17 0-15,17 18 16,-52-1-16,17 19 16,-35-19-16,0 1 15,0 0-15,-18-1 0,-17 18 16,17-17-16,-34 0 15,16-1-15,1-17 16,0 18-16,-1-18 16</inkml:trace>
  <inkml:trace contextRef="#ctx0" brushRef="#br0">28875 5362 0,'-71'36'0,"142"-72"0,-195 72 16,36 16-16,53-34 15,-18 17 1,35-17-16,18 0 15,0-1-15,0 1 0,53 35 16,0-36-16,35 36 16,-35-35-16,53 17 15,-53-17-15</inkml:trace>
  <inkml:trace contextRef="#ctx0" brushRef="#br0">30427 5521 0,'0'-18'16,"0"1"-16,0-1 31,0 0-15,0 1-16,-18 17 15,18-18-15,-17 1 16,17-1-16,0-17 16,0-1-1,0 19-15,0-36 16,0 35-16,-18-35 16,1 36-16,17-1 15,-18 18-15,0 0 0,1 18 16,-1-1-1,0 18-15,1 18 0,17 18 16,0-18-16,0 35 16,0-53-16,17 18 15,19-17-15,-19-1 0,1 0 16,17 36-16,-35-54 16,0 1-1</inkml:trace>
  <inkml:trace contextRef="#ctx0" brushRef="#br0">30110 5680 0,'17'-18'15,"19"18"-15,16-18 16,-16 18-16,34-17 16,-17 17-16,18 0 15,-54 0-15,1 0 16</inkml:trace>
  <inkml:trace contextRef="#ctx0" brushRef="#br0">30656 5574 0,'0'0'0,"-17"18"16,-1-18-16,0 17 15,-17 36-15,35-35 16,0 35-16,0-18 16,18-17-16,-1-1 15,19 1-15,-19-18 16,1 0-16,0 0 16,-1-18-16,1-17 15,-18 17-15,0-35 16,0 36-16,-18-36 15,1 35-15,17 36 32,0 35-17,17-18-15,19 0 16,-1 18 0,-17-35-16,-1-18 0,1 17 15,-1-17-15</inkml:trace>
  <inkml:trace contextRef="#ctx0" brushRef="#br0">31062 5574 0,'-18'0'16,"36"0"-16,-53-18 0,17 18 16,1 0-16,-1 18 15,0-18-15,1 18 0,17 17 16,0-18-16,17 19 31,1-19-31,17 36 16,-17-35-16,-1 0 0,1-1 15,-18 1 1,0-1-16,-18 1 16,1-18-16,-18 0 15,17 0-15,0-18 16</inkml:trace>
  <inkml:trace contextRef="#ctx0" brushRef="#br0">31168 5592 0,'0'-18'15,"18"18"-15,17-18 16,-18 18-16,19 0 16,-1 0-16,18 0 15,-18 0-15,-17 0 16,0-17-16,-1 17 15,-34-18 1,-1 18 0</inkml:trace>
  <inkml:trace contextRef="#ctx0" brushRef="#br0">31256 5292 0,'0'0'15,"0"35"-15,0-17 0,0 17 0,0 0 16,-18 53-16,18-35 16,-17 0-16,17 0 0,0-18 15,35 54-15,-17-54 16,52 18-1,-34-36-15,34 19 16,-35-36-16,1-18 16,-19 0-16</inkml:trace>
  <inkml:trace contextRef="#ctx0" brushRef="#br0">4233 7920 0,'0'0'0,"-35"0"0,-35 18 16,34-1-16,1 1 16,0 17-16,-1 0 15,1 18-15,17 0 16,1 18-16,17-1 0,17 71 15,1-88-15,53 36 16,-18-54-16,70-18 16,-70-17-16,70-17 15,-52-1-15,17-52 16,-53 17-16,1-36 16,-36 54-16,-53-53 15,18 35-15,-89-35 16,54 53-16,-54-18 15,54 53 1,34-18-16,1 18 0,17 18 16,1 17-16,34 0 15,1-17-15</inkml:trace>
  <inkml:trace contextRef="#ctx0" brushRef="#br0">4815 8555 0,'18'53'16,"-36"-106"-16,36 123 0,-18-52 16,-18-36-1,18-34 1,0 16-16,0-17 15,0-17-15,18 34 16,17 1-16,-17 18 16,35 17-16,-35 17 15,17 36-15,-18-35 16,1 52 0,0-52-16,-18 17 15,0-17-15,0 0 16</inkml:trace>
  <inkml:trace contextRef="#ctx0" brushRef="#br0">6209 8255 0,'0'0'0,"18"18"0,-1-1 16,-17 19-16,0-1 0,18 35 15,-1-34 1,1 17-16,-18-36 16,18 1-16,-18-36 31</inkml:trace>
  <inkml:trace contextRef="#ctx0" brushRef="#br0">6209 8043 0,'0'0'16</inkml:trace>
  <inkml:trace contextRef="#ctx0" brushRef="#br0">6421 8184 0,'35'0'15,"-70"0"-15,105 0 0,-35 0 0,36-17 16,-36 17-16,18-18 16,-35 18-16,-1-17 15,-17-1-15</inkml:trace>
  <inkml:trace contextRef="#ctx0" brushRef="#br0">6526 7849 0,'0'0'0,"0"18"0,0 53 16,0-19-16,18 1 15,-18 18-15,0-18 0,18 70 16,-1-70-1,19 18-15,-36-36 16,17-17-16</inkml:trace>
  <inkml:trace contextRef="#ctx0" brushRef="#br0">6773 8378 0,'0'0'16,"18"0"-16,0 0 0,17-35 16,-17 18-16,34-36 15,-34 35-15,0-17 16,-18 17-16,-36-17 16,19 35-16,-36 0 15,35 17 1,1 1-16,17 0 0,-18 17 15,18 18-15,0-18 16,35 18-16,-17-18 16,35 1-1,-36-36-15,36 17 16,-35-17-16,17-17 16,-35-1-16,18 0 15,-18-17-15,0 17 0,18-17 16,-18 18-16,35-19 15,0 19 1,18 17 0,-18 0-16,18 0 15,-17 0-15,-1 0 16,-18 17-16,1-17 0,-18 18 16,-35 0-1,17 17-15,-17 0 16,17 0-16,18-17 15,0 0-15,0-1 0,18 1 16,0-18-16,34 0 16,-34-18-1,0 1-15,17-19 16,-35 19-16,0-19 16,0 19-16,-18-18 15,1 17-15,17 36 31,17 17-15,1-18-16,35 1 16,-18 0-16,36-18 15,-54 0-15,19 0 16,-19 0-16</inkml:trace>
  <inkml:trace contextRef="#ctx0" brushRef="#br0">7567 8220 0,'35'0'15,"-70"0"-15,106 0 0,-36 0 16,-17 0-16,17 0 16,0 0-16,0 0 0,18-18 15,-35 18-15,0 0 16,-36 0-16,0 0 15</inkml:trace>
  <inkml:trace contextRef="#ctx0" brushRef="#br0">7691 7920 0,'0'35'0,"0"0"15,0 54-15,17-54 16,-17 18-16,0 17 0,18-17 16,-1 35-1,-17-52-15,36 34 16,-19-52-16,1 0 0,0-18 16</inkml:trace>
  <inkml:trace contextRef="#ctx0" brushRef="#br0">7955 8273 0,'0'0'0,"0"53"16,0-18-16,18 18 16,-18-36-1,17 36-15,1-53 16</inkml:trace>
  <inkml:trace contextRef="#ctx0" brushRef="#br0">7973 8079 0,'0'-18'15,"0"36"-15,17-36 31,1 36-31,-18-1 16,18 1-16</inkml:trace>
  <inkml:trace contextRef="#ctx0" brushRef="#br0">8149 8326 0,'0'35'16,"0"-70"-16,18 87 0,-18-34 0,17 17 15,1-35-15,0 18 16,-1-18 0,1 0-16,0-18 0,-18 1 15,0-19-15,0 19 16,-36-18-16,36 17 16,-35-35-16,17 35 15,1 1 1,-1 17-16,36 0 15,-1 35 1,1-17-16,0-1 0,17 1 16,0 0-16,-17-1 15,0 18-15,-1-17 16,-17 0-16,-17-18 31,34-36-15,-17 19-16,35-36 15,1 35 1,-19 1-16,19-1 0,-19 18 16,1 0-16,17 35 15,-17-17-15,-18 35 16,18-18-16,-18 0 16,0-17-16,17 0 15,-34-18 1</inkml:trace>
  <inkml:trace contextRef="#ctx0" brushRef="#br0">9560 8149 0,'0'0'16,"71"-17"-16,-36-1 0,0 0 15,36 1-15,-53-1 16,17 18 0,-35-18-16</inkml:trace>
  <inkml:trace contextRef="#ctx0" brushRef="#br0">9737 7938 0,'-18'0'15,"36"0"-15,-54 17 0,19 54 16,-1-36-16,18 53 16,0-35-16,18 0 15,-1-18-15,19 1 0,34 16 16,-34-34 0,69 0-16,-69-18 15,52 0-15,-53-18 16</inkml:trace>
  <inkml:trace contextRef="#ctx0" brushRef="#br0">10248 7885 0,'18'0'0,"-1"0"16,-17 17-16,18 1 15,0 0-15</inkml:trace>
  <inkml:trace contextRef="#ctx0" brushRef="#br0">10354 8308 0,'0'0'0,"18"18"0,-1-18 15</inkml:trace>
  <inkml:trace contextRef="#ctx0" brushRef="#br0">5909 9243 0,'-35'-18'15,"70"36"-15,-88-36 0,-17 71 16,52-18 0,-53 71-16,54-53 15,-1 18-15,18-1 0,-18-17 16,18 53-16,36-71 16,34 36-16,-34-54 15,69-17 1,-34 0-16,17-35 15,-35 18-15,0-19 16,-35 19-16,-18-1 16,0 36-16,-18 35 15,0-36 1,18 36-16,18-35 16,17 17-16,-17-35 15,52 0-15,-52-18 16,35-17-1,-35 17-15,-1-34 16,-17 34-16,-17-17 0,-19-18 16,-34 17-1,52 19-15,-35-1 16,36 18-16,-1 0 16</inkml:trace>
  <inkml:trace contextRef="#ctx0" brushRef="#br0">6526 9878 0,'0'0'15,"18"17"-15,-18 1 16,0-36 0,0 1-16,0-36 15,0 18-15,0 17 16,0 0-16,0 1 15,0-1-15,18 18 0,-18 18 16,17-1-16,-17 1 16,36 17-16,-36-17 15,35 17-15,-17-35 16,-1 18 0,1-18-16,-18-35 15,0 17-15,17 0 16,-17-17-16,18 35 15</inkml:trace>
  <inkml:trace contextRef="#ctx0" brushRef="#br0">6773 9754 0,'0'0'0,"0"18"15,0 0-15,18-1 16,-18 1-16,18 0 16,-1 17-16,19 18 15,-19-18-15,18 18 16,-17 17-16,17-17 0,1 71 15,-19-71 1,1 17-16,-18-34 16,-18-19-16,1-34 15,-19-19-15,1 1 16,0-71-16,35 53 16,-18-88-1,18 53-15,18-35 16,17 70-16,36 0 15,-36 35-15,18 0 16,-36 18-16,1 18 16,-18 17-16,0-17 15,-35 35-15,0-35 16,17-1-16,0 1 0,1-1 16,-1-17-16,18-17 15,0-1 1</inkml:trace>
  <inkml:trace contextRef="#ctx0" brushRef="#br0">7144 9719 0,'0'0'15,"17"0"-15,-17 18 0,0-1 16,18 36 0,-18-35-16,18 0 15,-1-1-15,19 1 16,-19-18-16,19-35 15,-19 17-15,1 0 16,-18 1-16,17-1 16,-17 0-16,0 1 0,0-1 15,0 0-15,-17 36 16,17 0 0,17-1-16,-17 1 15,36 0-15,-19-1 16,1-17-1</inkml:trace>
  <inkml:trace contextRef="#ctx0" brushRef="#br0">7444 9684 0,'0'0'0,"0"-18"0,17 0 16,1 18 0,17-17-16,-17-1 15,52 1-15,1-19 16,-36 36-16,0-17 15,-17-1-15</inkml:trace>
  <inkml:trace contextRef="#ctx0" brushRef="#br0">7602 9296 0,'0'0'16,"18"70"-16,0-17 0,-1 71 15,1-71-15,-18 17 16,35 36-16,-35-71 16,35 18-16,-35-35 15,18 17-15,-18-53 16</inkml:trace>
  <inkml:trace contextRef="#ctx0" brushRef="#br0">7796 9772 0,'0'0'0,"18"-18"0,0 18 16,-1 0 0,19 0-16,-19 0 15,-17-17-15,18 17 0,-18-18 16,-18 0-16,18 1 16,-17 17-16,-1 0 0,0-18 15,1 18 1,-1 53-16,18-35 15,18 35-15,-1-18 16,36 18-16,-17-36 16,34 1-16,-35-18 15,18 0 1,-17 0-16,-1-35 16</inkml:trace>
  <inkml:trace contextRef="#ctx0" brushRef="#br0">9525 9490 0,'-35'0'16,"70"0"-16,-88 0 0,0 17 15,18 19-15,17-1 0,-17 0 16,0 36-16,35-36 16,0-17-16,0 35 15,17-53-15,36-18 16,-17 0-16,-1-17 15,35-53 1,-34 35-16,-19 0 0,19-70 16,-36 70-16,0-71 15,-18 71-15,0 18 16,-17 0-16,-18-1 16,35 36-16,1 0 0,-1 71 15,18-18-15,18 0 16,17 88-16,0-71 15,1 1-15,52 52 16,0-52 0,-35-36-16,0-17 0,17 17 15,-34-35-15</inkml:trace>
  <inkml:trace contextRef="#ctx0" brushRef="#br0">9860 9208 0,'0'0'15,"0"105"-15,0-52 0,18 0 16,-1 71 0,1-71-16,17 35 15,-17-71-15,35 19 16,-18-36-16,0-18 15,-17 0-15,0-35 16,-18 18-16,0 0 16,-18 0-16,18 52 15,18 19 1,-1-19-16,54 36 16,-36-18-16,0-17 15,71-18 1,-70 0-16,17 0 0,-18-18 15,-18-17-15,1 0 0,0 0 16,-36-54-16,0 36 16,-52-52-1,52 52-15,-17 17 16,0-16-16,17 16 0,0 19 0,1-1 16,-1 18-16,18 18 15,18 17-15</inkml:trace>
  <inkml:trace contextRef="#ctx0" brushRef="#br0">11060 9701 0,'0'0'16,"-18"18"-16,0 0 0,-35 35 16,36-36-16,-1 1 15,-17 35-15,35-36 16</inkml:trace>
  <inkml:trace contextRef="#ctx0" brushRef="#br0">11536 9560 0,'-53'-35'15,"106"70"-15,-141-70 0,17 35 16,36 18-16,-18 35 16,35-36-16,1 18 0,17 1 15,0 34 1,70-34-16,-52-36 16,35 0-16,-18 0 0,53-18 15,-53-17-15,1 17 16,17-53-16,-53 36 15,17-71-15,-17 53 16,-35-70 0,17 52-16,-52-70 15,35 88-15,17 18 0,-17 0 16,17 17-16,-17 36 16,35 17-16,-18 71 15,36-35-15,35 87 16,-18-70-16,53 36 15,53 17 1,-88-106-16,18 18 16,-36-53-16,-17 18 15</inkml:trace>
  <inkml:trace contextRef="#ctx0" brushRef="#br0">11730 9155 0,'0'0'16,"35"123"-16,-17-52 0,17 17 16,0-35-16,18 17 15,-35-52-15,0 0 16,-1-1-16,1-17 15,-1-17-15,19-1 16,-19 0-16,1 18 16,0 0-16,-1 0 0,19 18 15,-1 35 1,-18 0-16,1-36 16,-18 1-16,-18 0 15,1-18-15,-1 0 0,-35 0 16,-17-18-1,52 0-15,-35-17 16,53 17-16,0 1 16,18-1-16,-18 1 0</inkml:trace>
  <inkml:trace contextRef="#ctx0" brushRef="#br0">13899 9349 0,'-52'0'16,"104"0"-16,-157 35 0,87 0 16,-17 18-16,17-18 15,36 1-15,17-19 16,-17 1-16,70-18 15,-53-18-15,18 18 16,-18-35-16,-17 17 0,0 1 16,-1-19-16,-17 1 0,0-18 15,-35 18-15,-18 0 16,35 17-16,-52 18 16,52 0-1,18 18-15</inkml:trace>
  <inkml:trace contextRef="#ctx0" brushRef="#br0">14305 9560 0,'-17'0'32,"-19"-17"-32,36-1 15,0-17-15,0-18 16,18 18-16,35-18 15,-36 53-15,19 0 0,-1 0 16,18 35 0,-18-17-16,0 34 15,-17-16-15,17 17 16,-35-36-16,18-17 0,-18 18 16,18 0-1</inkml:trace>
  <inkml:trace contextRef="#ctx0" brushRef="#br0">16122 9190 0,'0'0'16,"-53"-35"-16,35 17 0,-52 18 15,52 0-15,1 35 0,-36 53 16,35-35 0,18 53-16,0-53 15,35 35-15,-17-52 16,70-1-16,-35-35 15,53-18 1,-53 1-16,35-36 16,-53 17-16,18-17 15,-35 18-15,-18 0 0,0 17 16,-18 18-16,1-17 16,-1 17-16,-17 17 0,17 1 15,0 0 1,18 34-16,0-34 15,0 17-15,36-17 0,-19 0 16,19-18-16,34 17 16,-35-17-16,1 0 0,-1 0 15,0-35 1,-17 35-16,-1-18 0,-17 1 16,0-1-16,0 36 15,36 17 1,-36-17-16,53-1 15,-36 1 1,1-18-16,17 0 0,-17 0 16,-18-18-16,18 1 15,-18-19-15,0-17 16,-18 36-16,0-54 16,1 54-16,-1-19 15,18 19-15,0-1 16,18 18-16,-1 18 15</inkml:trace>
  <inkml:trace contextRef="#ctx0" brushRef="#br0">17022 9578 0,'0'0'0,"0"-18"15,0-17 1,0 17-16,0-17 16,0-35-1,0 34-15,17-17 0,-17 18 16,18 0 0,-1 35-16,1 0 15,-18 35-15,0-17 16,18-1-16,-18 1 0,17 17 15,1-17-15</inkml:trace>
  <inkml:trace contextRef="#ctx0" brushRef="#br0">17180 9543 0,'0'-18'16,"18"-17"-1,0 17-15,-18 0 16,17-34 0,1 34-16,-18-17 0,17 17 15,1 18 1,0 0 0,-18 18-1,17-1-15,1-17 0,0 0 16,-1 0-16,1 0 15,-18 18 32,0 17-31,18-17-16,-18-1 16,17 1-16,19 0 15,-19-1-15,1-17 0,-1 0 16,19-17-1,-1-19 1,-35 19-16,18-18 0,-18-1 16,17 19-16,-17-36 0,18-18 15,-18 18-15,18-53 16,-18 53-16,0-17 16,0-1-16,0 1 0,-18-36 15,0 88-15,1 1 16,17 34-16,0 19 15,0-1-15,0 35 0,17 1 16,19 70 0,16 18-16,-34-106 0,17 17 15,18 19 1,-35-54-16,-18-18 16,0 1-16,-18-18 15,-17 0-15,17 0 0</inkml:trace>
  <inkml:trace contextRef="#ctx0" brushRef="#br0">17551 9225 0,'17'-17'16,"-34"34"-16,70-34 0,-18-1 15,0 18-15,0 0 16,18-18-16,0 18 0,18 0 16,-36 0-16,-17-17 15,-1 17-15</inkml:trace>
  <inkml:trace contextRef="#ctx0" brushRef="#br0">19191 9313 0,'0'0'16,"0"71"-16,18-53 15,-18-1-15,17-34 16,1-19-16,0-17 16,-1-35-16,1 35 15,0-53-15,-1 71 16,1-35-1,0 52-15,-1 0 16,-17 36-16,18 17 16,-18 0-16,0 36 15,0-53-15,0 17 16,17-17-16,1-18 16,0-36-1,-1 19-15,19-19 16,-19 19-16,-17-1 0,18 18 15,-18-18-15,18 36 16,-18 35 0,0-35-16,0 35 15,17-36-15,-17 1 16,18 0-16,17 17 16,-17-35-16,-1 0 15,19-18-15,-19 1 16,19-36-16,-36 35 15,0 0-15,0 1 0,0-1 16,17 36 0,-17 35-1,0-36-15,18 54 16,-18-36-16,17-17 16,1-1-16,-18 1 0,35 0 15,-17-18 1,-18-36-16,0 19 15</inkml:trace>
  <inkml:trace contextRef="#ctx0" brushRef="#br0">20055 9313 0,'0'0'16,"0"18"-16,0-36 47,0-17-47,0 17 15,0-17 1,18 0-16,0-18 15,-18 35-15,17 1 16,1 17-16,0 17 16,-1-17-16,-17 18 15,18 0-15,-18-1 0,18 36 16,-18-18-16,17 1 16,-17-1-16,0 0 15,18-35-15,-18 18 16,17-18-16</inkml:trace>
  <inkml:trace contextRef="#ctx0" brushRef="#br0">20320 9190 0,'18'18'15,"-18"-1"-15,0 36 16,17-35-16,1 52 16,0-34-16,-1-19 15,1 1-15,-1 17 16,1-35-16</inkml:trace>
  <inkml:trace contextRef="#ctx0" brushRef="#br0">19579 8890 0,'0'-18'16,"18"18"-16,17-17 15,0-1-15</inkml:trace>
  <inkml:trace contextRef="#ctx0" brushRef="#br0">20214 8908 0,'18'17'16,"-36"-34"-16,53 34 15,-35-34-15</inkml:trace>
  <inkml:trace contextRef="#ctx0" brushRef="#br0">20620 9190 0,'0'0'16,"35"0"-16,-17-18 15,17 18-15,-17-17 0,35 17 16,-18-18-16</inkml:trace>
  <inkml:trace contextRef="#ctx0" brushRef="#br0">20990 8661 0,'0'123'16,"0"-246"-16,0 317 0,18-71 15,-18-52-15,18-18 16,-18 0-16,17-18 0,-17 18 15,0-36-15,-17-17 16,17-17-16,0-36 16,17 35-16,18-35 15,-17 36-15,53 17 16,-36 17-16,-17 1 16,-1 0-16,19 35 15,-36-36-15,-18 1 16,0 17-16,1-17 0,-1-1 15,-17-17-15,17 18 0,0-18 16,1 0-16,34 0 16,-17-18-16,53-17 15</inkml:trace>
  <inkml:trace contextRef="#ctx0" brushRef="#br0">21378 9172 0,'0'0'0,"0"18"16,-17 35-1,17-36-15,-18 19 16,18 52 0,18-53-1,35-35-15,-18 0 16,-17-17-16,17-19 16,-35 19-16,0-36 15,0 17-15,-18 19 16,18-1-16,-17 1 15,-19 17-15,36 17 16,0 1-16,0-1 16,18 19-16,0-19 15,17 19-15,-18-36 16,19 0 0,-36-18-16,0 0 15,0 1-15,0-19 16,0 1-16,17 18 15,36-36-15,-17 35 16,-1 0-16,0 1 16,36-19-16,-36 19 15,18-1-15,-53 0 16,-35 18 0,17 0-1</inkml:trace>
  <inkml:trace contextRef="#ctx0" brushRef="#br0">21766 8890 0,'0'53'0,"-17"-18"16,17 53-16,0-35 15,0 36-15,0-54 16,17 0-1,1-17-15,0-1 0,17-17 16</inkml:trace>
  <inkml:trace contextRef="#ctx0" brushRef="#br0">21943 9225 0,'0'-17'16,"0"34"-16,17-17 16,-17 18-16,0-1 0,36 19 15,-19-19-15,19 1 16,-19 0-1,36-18-15,-35-18 16,17-17-16,-35-1 16,18 19-16,-1-36 0,-17 18 15,0-18-15,0 0 16,0 0-16,0-53 16,0 71-16,-17-53 15,17 70-15,-18 36 16,18 52-16,0 1 15,0 52 1,18-70-16,-1 0 0,1 0 16,35 17-16,-35-52 15,17 17-15,-18-35 16,36 0-16,-35 0 16,17 0-16,-17 0 0,0 36 15,-18-19 1,17 36-16,-34-18 15,-1 1-15</inkml:trace>
  <inkml:trace contextRef="#ctx0" brushRef="#br0">6350 10901 0,'-18'0'16,"18"-18"-1,-17 1-15,-1-1 16,0 0 0,-17 18-16,18-17 0,-1 17 0,-17 0 15,-1 17-15,19 1 16,-36 17-16,18 0 16,17 1-16,0 17 15,18-18-15,36 18 16,-1-35-16,0 17 0,0 0 15,54 18 1,-37-18-16,-16 1 0,17 16 16,-53-16-16,0-19 15,0 1-15,-18 17 0,0-17 16,-52 0 0,17-1-16,-35-17 15,52 0-15,1-17 0,0 17 16,17-18-16,18 0 15</inkml:trace>
  <inkml:trace contextRef="#ctx0" brushRef="#br0">6650 11448 0,'-18'0'0,"18"-18"15,-17 0-15,-1 18 16,0 0 0,1 18-16,17 0 15,-18 17-15,18-17 16,0 17-1,0-18-15,18 19 16,-1-36-16,1 0 16,17 0-1,-17 0-15,0-18 0,-1 0 16,-17-17 0,18 0-16,-18 17 15,0-17-15,-18 17 0,1-52 16,-1 35-16,0-18 15,1 17-15,-1 19 0,0-1 16,1 18 0,17 18-1,0 17-15,0 36 16,17-36-16,-17 0 0,0 18 16,36 18-16,-1-19 15,-17-34-15,17 17 16,-18-35-1,-17 18-15,18-18 0,0 0 16</inkml:trace>
  <inkml:trace contextRef="#ctx0" brushRef="#br0">6932 11289 0,'0'0'0,"18"0"16,-18 18 15,0 34-15,0-34-16,0 17 0,0-17 15,17 17-15,-17-17 16,18-18-16,-18 18 0,18-1 16,-1-17-1,-17-17 1,18-1-1,-18 0 1,18 18-16,-1 0 16,18 18-1,-35 0-15,36-18 16,-19 17-16,1-17 16,0 0-16,-1 0 0,19-17 15,-19 17-15,1-36 16,-18 19-16,0-1 0,-35-17 15,17 17-15,0-35 16,1 36 0,-1 17-16,18-18 15</inkml:trace>
  <inkml:trace contextRef="#ctx0" brushRef="#br0">7938 11130 0,'17'-17'16,"1"-1"0,-1 18-16,1-18 0,17 1 15,-17 17-15,0 0 16,-18 17-16</inkml:trace>
  <inkml:trace contextRef="#ctx0" brushRef="#br0">7955 11324 0,'0'0'0,"18"18"0,35-18 15,-18 0-15,18-18 16,-18 18 0</inkml:trace>
  <inkml:trace contextRef="#ctx0" brushRef="#br0">8978 12030 0,'-17'-71'0,"-1"36"0,0-18 16,-17-70 0,17 52-16,-17-88 15,17 89-15,1-19 0,17 1 16,0 0-16,0 18 0,0 17 15,53-36-15,-18 54 16,36-18 0,-54 36-16,18 17 15,-17 0-15,0 17 0,-1 36 16,-17 0-16,0 18 16,-17-18-16,-1 17 15,18-52-15,18 35 16,-1-36-16,54 36 15,-36-35-15,36-1 16,-54 1-16,-17 0 16,0-1-16,-52-17 15,-1 0 1,-36 0-16,36 0 16,18-17-16,0 17 0,0 0 15,-1-18 1,54 18-16,35 18 15</inkml:trace>
  <inkml:trace contextRef="#ctx0" brushRef="#br0">10319 10954 0,'17'-36'16,"1"36"-16,-18-35 15,0 18-15,0-1 0,-18 0 16,1 18-16,-36-17 15,35 34-15,-70 19 16,53-1-16,-1 18 16,19-18-16,34 36 15,1-36 1,35 18-16,0-36 16,17 36-16,-34-35 15,-1 0-15,-17-1 0,-1 1 16,1 0-1,-18-1-15,-35 1 16,-1-18-16,-17 0 16,18 0-16,-18 0 15,36 0-15,-1 0 16</inkml:trace>
  <inkml:trace contextRef="#ctx0" brushRef="#br0">10724 11324 0,'0'-17'16,"-17"17"0,17-18-16,-18 18 15,1 0 1,-1 0-16,-17 0 15,17 18-15,18-1 16,-18 18-16,1-17 0,17 17 16,0-17-16,0 0 0,0-1 15,0 1-15,35 0 0,-17-18 16,17 0 0,0 0-16,-17-36 15,-1 19-15,1-1 0,-18-17 16,0-18-16,0 35 15,-18-52 1,18 34-16,-17 1 0,-1-18 16,1 36-16,17-1 15,0 36 1,0 52 0,0-35-16,0 36 15,17-53 1,1 52-16,17-52 15,-17-1-15,-1 1 0,1 0 16,0-1-16,-1 1 16,1-18-16,0 0 15</inkml:trace>
  <inkml:trace contextRef="#ctx0" brushRef="#br0">10954 11201 0,'0'-18'15,"0"0"-15,0 1 16,0 34-1,0 1 1,-18 0-16,18 35 16,0-36-16,0 36 15,0-35 1,0-1-16,0 19 16,18-36-16,-1 17 15,1-17-15,0 0 0,-1-17 16,1 17-1,-18-18 1,18 36 15,-1-18-31,1 17 16,17-17 0,-17 0-16,-1 0 15,1-17-15,0 17 16,-18-18-1,0 0-15,0-17 16,0 18-16,-18-36 16,18 17-16,0 19 15,-18-1-15,18 0 0,0 1 16,-17 17-16</inkml:trace>
  <inkml:trace contextRef="#ctx0" brushRef="#br0">12083 11095 0,'17'0'0,"19"-18"15,-1 18-15,0-17 16,-17 17-16,17-18 0,36 18 15,-54-18 1,19 18-16</inkml:trace>
  <inkml:trace contextRef="#ctx0" brushRef="#br0">12241 10971 0,'0'0'0,"0"36"0,0-1 0,0 0 16,0 1-16,0 16 15,0-16-15,18-19 16,-18 1-16,18 17 0</inkml:trace>
  <inkml:trace contextRef="#ctx0" brushRef="#br0">13617 10742 0,'-35'-53'16,"70"106"-16,-70-123 0,17 52 0,-17 0 16,17 18-1,1 18-15,-1 17 0,-35 71 16,53-35-16,-17-1 16,17 1-16,17 52 15,1-52-15,35 17 16,-18-53-16,36 18 15,-36-53-15,35 18 16,-52-36-16,17 18 16</inkml:trace>
  <inkml:trace contextRef="#ctx0" brushRef="#br0">13776 10760 0,'18'70'0,"-36"-140"0,53 193 16,-17-17-16,0-53 15,-1 53 1,-17-53-16,18-18 16,-18 0-16,17 1 0,-17-19 15,18 1-15,0-18 0,-1 17 16</inkml:trace>
  <inkml:trace contextRef="#ctx0" brushRef="#br0">14129 11165 0,'0'0'0,"17"0"0,36-17 15,-17-1-15,-19 1 16,19 17-16,-19-18 15,36 0-15,-35 18 16</inkml:trace>
  <inkml:trace contextRef="#ctx0" brushRef="#br0">14534 11765 0,'0'0'0,"0"-17"15,0-19-15,0-17 16,0-35-16,0 18 16,0 17-16,-17-18 0,17-88 15,0 71 1,0-71-16,17 89 15,-17 35-15,18-1 16,0 19-16,17-1 0,-17 18 16,17 35-1,-17 1-15,-1-1 0,1 35 16,-18-34-16,17 34 16,-17-34-16,0-1 15,18-18-15,0 36 16,-1-35-16,1 17 15,0-17-15,-1 0 16,-17-1-16,-17-17 31,-1 0-31,0-17 16,1 17-16,-1 0 0,-17 0 16,17 0-16,1 0 15,-1 0-15</inkml:trace>
  <inkml:trace contextRef="#ctx0" brushRef="#br0">14711 10389 0,'0'0'15,"70"36"-15,-17 17 16,0-1-16,0 1 16,18 18-16,-1-1 0,-17 19 0,18-36 15,-36 17-15,0-17 0,1 18 16,-36 17 0,-18-35-16,-35 17 15,18-34-15,-1-1 0,-34 18 16,35-18-16,17-17 15,0-1-15,1-17 16</inkml:trace>
  <inkml:trace contextRef="#ctx0" brushRef="#br0">15893 11165 0,'0'0'16,"0"-17"-16,-18-1 0,0 1 15,1-1-15,-1 18 16,-35 18 0,36-1-16,-36 36 15,35-18-15,18 1 16,-18-19-16,18 19 0,18-1 15,0-18-15,35 1 16,-18-18-16,18 0 16,-18-18-16,0 1 0,18-36 15,-18 35-15,-17-52 16,0 34-16,-18 1 16,0-18-16,-18 0 15,0-53-15,1 54 16,-18-37-16,-1 72 15,1-36-15,17 53 16,1 0 0,-1 17-16,18 19 15,0-1-15,18 0 16,17 71-16,-17-53 16,-1 0-16,19 18 0,-19-19 15,71 37 1,-52-36-16,-1-18 0,0-18 15,36 19-15,-54-19 16,36-17-16,-35 0 16,-18-17-1</inkml:trace>
  <inkml:trace contextRef="#ctx0" brushRef="#br0">16369 10848 0,'0'0'16,"0"-35"-16,0 17 16,18 0-1,-1 1-15,-17 34 31,0 19-15,0 17 0,0 35-16,0-35 15,0-18-15,0 18 0,35 35 16,-17-35-16,35 0 16,-35-35-16,52-1 15,-52 1 1,-1-18-16,1-18 0,0 18 15,-18-17-15,17-19 16,1 1-16,-18-18 16,0 35-16,0-17 15,0 18-15,0-1 16,0 36 0,18 34-1,-18-34-15,35 35 16,0-35-16,1 17 15,34-17 1,-52-18-16,-1 0 0,19 0 16,-19-18-16,1-17 15,-18-18-15,0 17 16,-18-34-16,1 17 16,-36-53-1,35 53-15,-17-35 16,0 70-16,17-17 15,0 17-15,1 36 0,17 0 16,0 35 0</inkml:trace>
  <inkml:trace contextRef="#ctx0" brushRef="#br0">17074 10389 0,'0'-17'16,"18"-1"0,0 18-16,17-18 15,-17 1 1,-1 17-16,19 0 16,-1 0-16,0 35 15,-35-17-15,18 17 16,-18 0-16,0 18 15,-18-35-15,0-1 0,1 19 16,-1-19 0,1 19-16,-1-36 15,18 17-15,0 1 32,18-18-17,-1 0-15,-17 18 0,18-18 0,-1 17 16,19-17-1,-19 0-15,1 18 16,0-18-16,-1 0 31,-17 17-31</inkml:trace>
  <inkml:trace contextRef="#ctx0" brushRef="#br1">17357 10054 0,'17'0'15,"-34"0"63,17-17-78,-18-1 16,18-17 0,0 17-16,0-17 15,0 17-15,18-17 16,-18 17-1,0 1-15,0-1 16,17 18 15,1 0 1,-18 18-17,18-18-15,35 0 16,-18 0-16,71 17 15,-53-17-15,88 18 16,-53-1-16,53-17 16,-70 18-16,70 0 15,-106-18-15,0 0 16,0 17-16,-17-17 16,-18 18-16,-35-18 15,0 18-15</inkml:trace>
  <inkml:trace contextRef="#ctx0" brushRef="#br1">17163 9931 0,'0'-18'16,"17"18"0,1 35-1,-18-17 1,35 53-16,-35-54 16,18 18-16,-1 1 15,-17-19-15,18 19 16,0-36-16,-1 0 15,1-18-15,35 0 16,-35 1-16,17 17 16,-17-18-16,17 18 15,-18 0-15</inkml:trace>
  <inkml:trace contextRef="#ctx0" brushRef="#br1">18556 10231 0,'0'17'16,"18"-17"-16,17-17 16,-17 17-16,35-36 15,-36 19-15,19-1 0,-1-17 16,-35 17-16,17-35 16,-17 36-1,-17-19-15,17 19 16,-35-19-16,-1 36 15,-17 18-15,36 0 16,-19 35 0,19-18-16,17 0 0,0 0 0,17 1 15,36 34 1,-17-35-16,17-17 0,35 17 16,-53-35-16,18 0 15,-35 0-15,34-17 16,-34 17-16,-18-36 15</inkml:trace>
  <inkml:trace contextRef="#ctx0" brushRef="#br1">18944 9737 0,'0'53'15,"0"17"1,0-35-16,18 71 16,-18-53-16,0 18 0,17 35 15,1-71 1,0 0-16,-1-17 0,19 17 16,-19-35-1</inkml:trace>
  <inkml:trace contextRef="#ctx0" brushRef="#br1">19156 10248 0,'17'0'16,"1"0"-16,17 0 16,-17 0-16,-18-17 15,18-1-15,-18 0 16,17 1-16,-17-1 15,-35-17-15,17 35 16,-17-18 0,17 36-16,-17-1 15,35 1-15,0 35 16,0-35-16,18 17 0,-1-18 16,1 1-16,35 17 15,-18-35-15,18 0 16,-35 0-16,0 0 15,-18-17 1,17-1-16,-17 36 31,0-1-15,0 1-16,18 0 16,-1-18-16,1-18 31,-18 0-16,0-17-15,0 17 16,0 1-16,0-1 0,0 1 16,18 17-1,-1 17 1,1 1-16,0-1 16,-1-17-16,-17 18 15,18-18-15,-18-18 31,0 1-31,0-1 16,0 1-16,35-1 16,-17 18-1,-1 0 1,-17 18-16,18-18 0,-18 17 16,0 1-16,0-1 15,0 1-15,0 0 16,35-18-1,-17 17 1,35-17-16,-35 0 16,17 0-16,-18-17 15,1 17-15,0-18 16,-18 0-16,0-17 16,-18 18-16,0-1 15,1 0 1,-1 1-16,-17 17 15,35 17-15,0 19 16,18-19-16,-1 18 16,1-17-16,35 17 15,-36-17-15,1-18 16,0 0 0,-1 0-1,-17-18 1,0 1-1,18 17 1,0-18-16,-1 18 0,1-18 16,0 36-1,-1 0 17,-17-1-32,18-17 15,-18 18-15,17-18 16,-17 18-1</inkml:trace>
  <inkml:trace contextRef="#ctx0" brushRef="#br1">20108 10248 0,'18'0'0,"17"0"16,1 0-16,-1 0 15,18-17 1,-18 17-16,-17-18 0,17 18 16,-35-18-16,-18 1 15</inkml:trace>
  <inkml:trace contextRef="#ctx0" brushRef="#br1">20249 9984 0,'0'70'15,"0"-140"-15,0 175 0,0-16 16,0-36-16,0 35 16,18-53-16,0 0 15,17 18-15,-35-35 16,18-18-16</inkml:trace>
  <inkml:trace contextRef="#ctx0" brushRef="#br1">20549 10336 0,'18'0'0,"0"0"15,-1 0-15,19 0 0,-1 0 16,-18 0 0</inkml:trace>
  <inkml:trace contextRef="#ctx0" brushRef="#br1">20884 10283 0,'0'18'15,"0"0"1,0-1 0,0 1-16,0 0 15,0-1-15,18-17 32,-18-17 14,0 34-46,0 1 16,18 17 0,-1-17-16,-17 0 0,18-18 15,17 17 1,1-17-16,-19-35 16,1 35-16,-1-35 15,-17-1-15,0 19 0,-17-1 16,-1-17-1,1 17-15,-1 18 16,0 0-16,18 18 16</inkml:trace>
  <inkml:trace contextRef="#ctx0" brushRef="#br1">21237 10389 0,'0'36'16,"0"-19"-16,18 1 15,-18 0 1,18-18-16,-1 0 16,-17-18-1</inkml:trace>
  <inkml:trace contextRef="#ctx0" brushRef="#br1">21220 10231 0,'0'0'0,"17"0"31</inkml:trace>
  <inkml:trace contextRef="#ctx0" brushRef="#br1">21308 10319 0,'0'0'16,"0"17"-16,-18-17 0,36 18 15,-1 0 1,19-1-16,-19 1 15,19 17 1,-36-17-16,0 0 16,-18-18-16,0 17 15,-17-17-15,17 0 16,1 0-16,-1 0 16,1-17-16,34-1 15</inkml:trace>
  <inkml:trace contextRef="#ctx0" brushRef="#br1">21484 10425 0,'35'-18'16,"-17"0"-16,17 1 16,-17-1-16,17-17 15,-35-1 1,-35 36-1,-18 0-15,35 0 16,-34 36-16,34-19 16,18 1-16,0 17 15,0 1-15,53-19 16,-36 1-16,36-18 16,-35 0-16,17 0 15,-17-18 1,-71 18-16</inkml:trace>
  <inkml:trace contextRef="#ctx0" brushRef="#br1">20779 10231 0,'-18'17'31,"18"1"-31,0-1 15,0 19-15,18-19 0,-1 36 16,-17-35-16,36 0 16,-19-1-1,18-17-15,-17 0 16,0-17-16,-1-1 16,-17 0-1</inkml:trace>
  <inkml:trace contextRef="#ctx0" brushRef="#br1">15628 11800 0,'18'0'31,"-1"0"-16,19 0 1,-19 0-16,54 0 16,-18 0-16,70 0 15,-35-17-15,18 17 16,-18 0-16,18 0 0,0 0 16,123 0-16,-123 0 15,18 0-15,-36 17 16,106-17-16,-124 0 15,1 18-15,0-18 16,-36 0 0</inkml:trace>
  <inkml:trace contextRef="#ctx0" brushRef="#br0">6562 12435 0,'0'-35'15,"0"18"-15,0-19 16,-18 19-16,18-1 0,-53 0 16,18 18-1,-36 36-15,36-1 16,-36 35-16,54-17 15,-1 36-15,18-54 16,18 18-16,17-18 16,53 18-16,-35-35 15,35 17 1,-52-18-16,-1 1 16,-17 0-16,-1-1 0,-17 1 15,-35-18-15,-36 18 16,36-18-16,-18 0 15,0 17-15,18-17 0,-18 0 16,35 0-16,1 18 0,-1-18 16</inkml:trace>
  <inkml:trace contextRef="#ctx0" brushRef="#br0">6844 12912 0,'0'0'16,"-18"-18"-16,1 0 15,-19 18 1,19 0-16,-19 0 16,19 18-16,-1 17 15,1 1-15,17 17 16,0-36-16,0 1 16,17-1-16,1-17 15,17 18-15,-17-18 16,35-18-16,-36-17 15,1-18-15,0 18 16,-1-18-16,-17 18 16,-17-36-1,17 54-15,-36-54 16,19 53-16,-1 1 16,18 34-1,0 36-15,0-17 16,18 16-16,-18-16 15,35 52-15,18-35 16,-18-18-16,18 0 16,-35-35-16,35 0 15</inkml:trace>
  <inkml:trace contextRef="#ctx0" brushRef="#br0">7073 12594 0,'0'35'16,"0"1"-1,18 70-15,-18-54 16,17 1-16,1 0 0,0 36 16,-1-72-16,-17 1 15,18-1-15,-18 1 16,18-36-1,17-17 1,-17 18-16,-1-1 16,1 18-16,17 18 15,-17-1-15,-18 54 16,0-54 0,-35 1-1,17 0-15,-35-18 16,35 0-16,1 0 15,17-18-15,17 0 16</inkml:trace>
  <inkml:trace contextRef="#ctx0" brushRef="#br0">8149 12612 0,'18'0'0,"-1"0"15,19 0-15,-19 17 16,19-17-1,-19 0-15,1 0 0,-18 18 16</inkml:trace>
  <inkml:trace contextRef="#ctx0" brushRef="#br0">8202 12788 0,'0'0'0,"35"0"0,18-17 16,-35 17-16,35-18 15</inkml:trace>
  <inkml:trace contextRef="#ctx0" brushRef="#br0">8996 13617 0,'0'-17'15,"0"-19"-15,-18 1 0,1-88 16,17 34 0,0 19-16,-18-107 15,0 72-15,1-72 16,-1 89-16,0-71 16,36 124-16,35-36 15,-18 54-15,36 17 16,-36 17-16,36 19 15,-54-1-15,19 53 16,-36-53-16,0 36 16,0-36-16,-36 1 15,36-19 1,-17 1-16,17-1 16,35 1-16,-17-18 15,52 18-15,-35-1 16,18 1-16,-53 0 15,-17 17 1,-19-17-16,1 17 16,-18-17-16,18-1 0,-18 1 0,0-18 15,0 17-15,0-17 16,71 0 0</inkml:trace>
  <inkml:trace contextRef="#ctx0" brushRef="#br0">10530 12400 0,'0'0'16,"-52"-35"-16,16 17 0,-17 18 15,18 0-15,-18 18 0,0 0 16,0-1-16,18 18 0,-18 1 16,0 17-16,53-18 15,18 18-15,17-18 16,71 0-1,-53-17-15,17 0 0,36 17 16,-70-17-16,16 17 16,-34-18-16,-53 1 15,-36 17 1,36-17-16,-18 0 16,0-18-16,-35 17 15,35-17-15,18 0 16</inkml:trace>
  <inkml:trace contextRef="#ctx0" brushRef="#br0">10795 12859 0,'-35'0'15,"17"0"1,-17 0-16,0 17 16,17 19-16,0-19 15,18 1-15,0 0 16,0-1-16,36 1 16,-19-18-16,18 0 15,-17 0-15,35-35 16,-35 17-16,-1-35 15,1 35-15,-18-17 0,0 0 16,0-36 0,0 36-16,0 17 0,-18-17 15,1 35-15,17-18 16,-18 36-16,18 0 16,0 52-16,0-34 15,35 34-15,-35-35 16,53 18-16,-35-35 15,35 17 1,-36-35-16,1 0 0,0 0 16</inkml:trace>
  <inkml:trace contextRef="#ctx0" brushRef="#br0">11007 12612 0,'17'53'15,"-34"-106"-15,34 123 0,-17-17 16,18-35-16,-18 17 16,0 0-16,18 1 0,-18-19 15,17 54-15,-17-53 16,18-1-1,-18 1-15,0-36 16,0-17 0,18 17-16,-18-35 15,17 36-15,1-19 16,-1 36-16,19 0 16,-1 0-16,-17 18 15,-18 0-15,17-1 0,-17 1 16,0 35-16,-17-18 15,-1-17-15,0-18 16,-35 18-16,18-18 16,0 0-1,17-18-15,1 18 16,17-18-16,0 1 0</inkml:trace>
  <inkml:trace contextRef="#ctx0" brushRef="#br0">12241 12753 0,'0'0'0,"18"0"16,0 0-16,17-18 15,0 18-15,1-17 16,-1 17-16,18-18 16,-36 18-16,1 0 0,0-18 15</inkml:trace>
  <inkml:trace contextRef="#ctx0" brushRef="#br0">12330 12541 0,'0'18'0,"17"52"16,-17-17-16,18-17 0,0 17 16,-1-18-16,1 0 0,-1 0 15,19-17 1</inkml:trace>
  <inkml:trace contextRef="#ctx0" brushRef="#br0">13688 12224 0,'0'0'16,"-18"0"-16,1 0 0,-1 53 15,18-18-15,-18 88 16,1-70-16,17 88 15,0-52-15,17-36 16,1 70 0,17-88-16,-17 1 0,17-1 15,36-35-15,-54 0 16,19-18-16</inkml:trace>
  <inkml:trace contextRef="#ctx0" brushRef="#br0">13952 12488 0,'0'0'15,"0"53"-15,0 0 0,0 53 16,0-53-16,18 35 16,0-53-16,35 18 15,-36-35-15,18 0 16,-17-18-16</inkml:trace>
  <inkml:trace contextRef="#ctx0" brushRef="#br0">14217 12771 0,'0'0'0,"53"0"15,-18 17-15,-17-17 16,35 0-16,-18 0 15,0 0-15</inkml:trace>
  <inkml:trace contextRef="#ctx0" brushRef="#br0">14640 13229 0,'0'0'16,"18"35"-16,-18-17 0,0-36 31,0-52-31,-18 35 16,1-54-16,17 37 16,-18-90-16,18 54 15,0-53 1,0 71-16,18-1 15,-1 53-15,36 18 16,-35 18-16,17 17 16,-17 1-16,-18 34 15,0-35-15,-18 18 16,18-17-16,0-19 16,18 1-1,-1-1-15,54 1 0,-53 0 16,35-18-1,-36 17-15,18-17 16,-35 18-16,-17-18 16,-54 0-16,36 0 15,-36 0-15,36 0 16,0 0-16,17 0 16,1-35-16</inkml:trace>
  <inkml:trace contextRef="#ctx0" brushRef="#br0">14975 12241 0,'71'36'16,"-142"-72"-16,195 89 0,-36 36 15,-53-37-15,18 1 0,-17 71 16,-19-71-16,-17 53 15,-17-54 1,-1 19-16,0-36 16,-17 18-16,17-35 15,-17 0-15</inkml:trace>
  <inkml:trace contextRef="#ctx0" brushRef="#br0">15928 12823 0,'0'0'16,"-35"-35"-16,17 35 15,-35 35-15,35-17 16,1 17-16,-18 54 16,35-19-1,0-35-15,0-17 0,52 17 16,-16-17-16,17-36 15,-18 1-15,35-36 16,-34 18-16,-1-54 16,-17 54-16,-18-18 15,0-35-15,-18 17 16,-17-34-16,-1 52 16,1-18-1,0 53-15,17 36 16,1 0-16,17 70 15,17-18-15,36 54 16,-18-54-16,36 19 16,-18-36-16,0-36 15,-18 19-15,36-19 16,-36 1-16,-17-18 16,-1 0-16</inkml:trace>
  <inkml:trace contextRef="#ctx0" brushRef="#br0">16510 12365 0,'18'35'16,"-1"18"-16,-17-18 15,18 36-15,0-18 0,17 88 16,-18-88-16,19 53 16,-36-71-16,17 0 15,-17-17-15,18-36 31,0-35-15,17 36-16,18-1 16,-18 18-16,36 0 15,-36 18-15,0 17 16,1 18 0,-36-35-16,0 17 15,-18-18-15,0 1 0,-52 17 16,34-35-16,1 18 0,-35-18 15,34 0-15,19-18 16,-19 18-16,19-17 16,17-1-16,0 0 15,0 1-15</inkml:trace>
  <inkml:trace contextRef="#ctx0" brushRef="#br0">17127 12312 0,'-17'0'16,"17"-18"15,0 1-15,17 17-16,-17-18 15,18 18 1,0 0-1,-1 0 1,1 0-16,35 18 16,-36-1-16,19 19 15,-36-19-15,17 36 16,1-35-16,-18 35 16,0-36-1,-35 19-15,35-19 16,-18-17-16,-17 18 15,17-18-15,1 0 16,-1 0-16,0-18 16,1 18-1,17-17-15,17 17 16,1 0 0,0 0-16,-1 0 15,18 0-15,1 17 16,-1-17-16,18 18 15,-35-18-15,35 18 16,-36-1-16,1 1 16,-1-18-16,-17 17 15</inkml:trace>
  <inkml:trace contextRef="#ctx0" brushRef="#br0">6385 14182 0,'0'35'15,"0"36"1,0-1-16,0 71 16,0-70-16,0 17 15,0 0-15,18 53 16,0-70-16,17-18 15,0-36-15,-17 1 0,35-36 16,-18-17-16,-17 0 16,-1 0-16,1-18 0,-18 17 15,0 1-15,0 0 16,0 17-16,0 0 0,0 36 16,18 0-16,-1 52 15,18-52-15,-17 17 16,53 18-1,-36-35-15,-17-18 0,17 0 16,0 0-16,-17 0 0,-1-53 16,-17 0-16,-17-18 15,-1 18-15,-35-35 16,0 35-16,0-17 16,18 35-1,17 17-15,36 18 16,17 18-1</inkml:trace>
  <inkml:trace contextRef="#ctx0" brushRef="#br0">7197 14534 0,'17'0'16,"-17"18"-16,18-18 15,0 18 1,-1-18-16,1 0 16</inkml:trace>
  <inkml:trace contextRef="#ctx0" brushRef="#br0">7320 14728 0,'0'0'0,"0"18"15,18-18 1,-18-18 0</inkml:trace>
  <inkml:trace contextRef="#ctx0" brushRef="#br0">7585 14552 0,'53'18'0,"-106"-36"0,141 36 16,-70-18-16,52-18 15,-52 18-15,-1-18 0</inkml:trace>
  <inkml:trace contextRef="#ctx0" brushRef="#br0">7638 14693 0,'35'18'16,"-70"-36"-16,105 53 0,1-35 15,-36 0-15,18 0 16,-35 0-16</inkml:trace>
  <inkml:trace contextRef="#ctx0" brushRef="#br0">8661 14358 0,'-18'-53'15,"36"106"-15,-54-123 0,19 87 16,17 54-16,0-1 15,17 71 1,-17-70-16,18 52 16,0-70-16,-1-17 0,1-1 15,17 0-15,-17-35 16,17-17-16,0-1 16,-17-17-16,0-1 15,-18 1-15,17 0 0,-17-1 16,0 19-16,18 17 15,0 35 1,17 18-16,0-35 16,-17-1-16,17 19 0,53-19 15,-52-17 1,17 0-16,17-35 16,-17-36-1,-35 36-15,-18 0 0,-53-89 16,-18 36-1,36 35-15,-18-17 16,35 52-16,1 0 16,34 18-16,1 0 15,17 18-15</inkml:trace>
  <inkml:trace contextRef="#ctx0" brushRef="#br0">9613 14640 0,'0'0'16,"53"0"-16,-18 0 0,18-17 0,18-1 15,-36 18-15,-17 0 16,-1 0-16</inkml:trace>
  <inkml:trace contextRef="#ctx0" brushRef="#br0">11077 14288 0,'0'17'16,"0"54"-16,-17-36 16,-19 53-16,-17 0 15,18-35-15,0-17 16,0-19-16,-36 18 15,36-17-15,-18-18 16,18-18-16,35 1 16,-18-18-16,36-36 15,-1 36-15,71-18 16,-52 35-16,69 18 16,-69 18-16,17-1 15,-18 19-15,36 17 16,-36-18-16,18 35 15,-53-34-15,17-19 16</inkml:trace>
  <inkml:trace contextRef="#ctx0" brushRef="#br0">12224 14129 0,'0'-18'16,"0"0"-16,17 1 16,-17-1-16,-17 1 15,-1 17 1,-17 0 0,-18 17-16,35 1 0,-52 52 15,52-34 1,-17 34-16,35-52 15,17 35-15,1-36 16,0 1-16,-1 0 0,54-36 16,-36 0-16,0 1 15,1-1-15,-19-35 16,19-17-16,-19 34 16,-17-17-16,0 18 15,0-18-15,-17 18 0,-19-71 16,19 53-16,-36-17 15,35 34-15,1-16 16,-1 52-16,18 17 16,0 36-1,18 0-15,-18-18 16,0 18-16,35 53 16,-35-71-16,17 1 0,19 34 15,-1-35 1,-17-17-16,-1 17 0,1-17 15,17 0-15,1 17 16,-19-17-16,1-1 16</inkml:trace>
  <inkml:trace contextRef="#ctx0" brushRef="#br0">12629 13864 0,'0'-17'16,"0"34"-16,0 1 31,0 35-16,0-18-15,0 18 16,0-18-16,0 0 16,0 18-16,0-17 0,0 34 15,18-34-15,0-1 16,-1-35-16,1 0 16,17-35-16,-17 17 15,0-17-15,-1-1 16,-17 1-16,0 17 15,18 18 1,-18 36-16,0-19 0,35 72 16,-17-54-16,52 18 15,-34-36 1,52 19-16,-53-36 16,53-18-16,-52-17 15,16-18-15,-34 18 16,-18-18-16,0 17 0,-35-52 15,17 53-15,1-18 16,-36 0 0,35 35-16,0 1 15,1 17-15,-1 17 0,0-17 16</inkml:trace>
  <inkml:trace contextRef="#ctx0" brushRef="#br0">11553 14728 0,'18'0'78,"35"0"-62,-35 0-16,88 0 16,17-17-1,-52 17-15,34 0 16,125 0-16,-107 17 16,195-17-16,-160 0 15,19 0-15,-1 0 16,1 0-16,140 0 15,-176-17-15,-35 17 16,-35 0-16,52 0 0,-105 0 16,17 0-16,-53 0 15,-17 0-15</inkml:trace>
  <inkml:trace contextRef="#ctx0" brushRef="#br0">11695 15452 0,'0'17'32,"0"1"-17,0 0 1,17-1-16,1 36 15,-18-35-15,18 17 16,-1 0-16,1-17 0,17 35 16,-17-35-16,17 17 15,-17-35-15,-1 0 16,1-18 0,-18-17-1,0 0-15,0 17 0,0-17 16,0-1-16,-18-16 15,18 16-15,-17-34 16,17 34-16,-18-34 16,0 35-16,1-36 15,17 36-15,-18-18 16,18 35-16,0 1 16,0-1-1,18 18 16,-18-18-15,17 18 0,1 0 15,0 0-15,-1-17-1,1 17-15,0 0 16,-1 0-16,1-18 15,-1 18-15,1 0 16,0 18-16,17-18 16,-17 0-1,-1 0-15,19 17 16,-19-17-16,18 0 0,18 0 16,-17-17-16,34 17 15,-34 0-15,34 0 16,-17 0-16,18 0 15,-36 0-15,35 0 16,-52 0 0,53 0-16,-36 0 15,18 0-15,-36 0 16,19 0-16,-19 0 0,19 0 16,17-18-1,-18 18-15,35-18 16,-34 18-16,34-17 15,-35 17-15,18 0 16,-35 0-16,0 0 16,-1 0-16,1 0 15,0 0 1,-1 0 0,1 0-16,-1-18 15,1 18-15,17 0 16,-17 0-1,17 0 1,-17 0-16,0 0 16,-1 0-16,1 0 0,0 0 15,-1 0-15,1 0 16,17 0-16,-17 0 16,-1 0-1,1 0-15,0 0 16,-1 0-16,1 0 0,0 0 15,-1 0-15,18 0 16,-17-18-16,17 18 16,-17 0-16,0 0 15,-1 0-15,1 0 16,0 0-16,-1 0 16,1 0-16,17-17 31,-17 17-31,-1 0 0,1 0 15,0 0 1,-1 0 0,1 0-1,0 0 1,-18 17 125,0 1-126,0 0-15,17-1 16,-17 1-1,18 0 1,-18-1 0,0 1-16</inkml:trace>
  <inkml:trace contextRef="#ctx0" brushRef="#br0">12506 15346 0,'0'-18'0,"0"1"16,0-1-1,-18 0-15,1 1 16,-1-1-16,-17 18 0,-18 0 16,18 0-16,-1 18 15,1-1-15,17 1 16,-17 17-16,17-17 0,1-1 15,17 1-15,35 0 16,-17-1-16,17-17 16,-17 18-16,17 0 0,18 17 15,-18-17-15,0 17 16,-35-17 0,0 34-16,-17-52 15,-36 36 1,35-36-16,-17 17 0,17-17 15,-17 0-15,17-17 0,-17-1 16,35 0-16,18 1 16,-1-1-16</inkml:trace>
  <inkml:trace contextRef="#ctx0" brushRef="#br0">12682 15593 0,'0'-18'16,"-17"18"-16,-1 18 15,0-1 1,1 19-1,17-1-15,0 0 16,0-17-16,35 17 16,-17-35-1,-1 18-15,1-18 0,0-18 16,-1 18-16,19-17 16,-19-1-16,-17-17 15,0 17-15,0 0 16,0-17-16,-17-18 15,-1 36-15,0-1 0,-17-35 16,35 35-16,-18 1 16,1 17-16,17-18 15,0 36 1,0 17 0,0-17-16,17 52 15,-17-52-15,18 17 16,0 0-16,-18 1 0,35-1 15,-17 0-15,17 0 16,0-17-16,-17 0 16,-1-18-16,1 17 15</inkml:trace>
  <inkml:trace contextRef="#ctx0" brushRef="#br0">12965 15628 0,'0'0'0,"-18"-18"15,18 1-15,0-1 16,0 36 15,0 35-15,0-36-16,0 1 0,18 35 15,-18-35-15,17 17 16,1-18-16,0-17 16,-18 18-16,17-18 15,1-18 1,-1 18-16,-17-17 16,0-1-16,0 1 0,0-1 15,0 0-15,18 36 31,0 0-15,-18-1-16,17 1 0,1-1 16,35-17-16,-35 18 15,17-18 1,-18 0-16,1-18 0,0 18 16,-18-17-16,0-1 15,0-35-15,0 36 16,-18-36-16,0 17 15,1-16-15,-1 34 16,-17 0-16</inkml:trace>
  <inkml:trace contextRef="#ctx0" brushRef="#br0">17216 14429 0,'0'0'0,"0"53"0,35 105 16,-18-70-16,19 54 15,-36-72-15,17-17 16,1-18-16,-18 18 15,18-35-15,-18-36 16,17-52 0,-17 17-16,18-18 15,17 36-15,1 0 0,34 35 16,-17 0-16,35 70 16,-53-34-1,1 69-15,-36-34 16,-18-36-16,-17 0 15,-36 18-15,-17-35 16,53 0-16,0-36 16,-18 0-1,35-17-15,18 17 0,18-17 16,17 0-16,-17 17 16</inkml:trace>
  <inkml:trace contextRef="#ctx0" brushRef="#br0">18027 14728 0,'0'18'47,"0"0"-47</inkml:trace>
  <inkml:trace contextRef="#ctx0" brushRef="#br0">17992 14887 0,'0'0'16,"17"18"-16</inkml:trace>
  <inkml:trace contextRef="#ctx0" brushRef="#br0">18344 14746 0,'0'0'15,"18"0"-15,0 0 0,35 0 16,-36 0-16,19 0 15</inkml:trace>
  <inkml:trace contextRef="#ctx0" brushRef="#br0">18344 14905 0,'36'18'15,"-1"-18"-15,-17 0 16,17 0-16</inkml:trace>
  <inkml:trace contextRef="#ctx0" brushRef="#br0">18856 14323 0,'18'53'16,"-36"-106"-16,53 176 0,1-52 15,-19-1-15,1 19 0,17 52 16,-17-71-16,-18-17 16,17 18-1,-17-54-15,18-17 0,-18-17 16,35-36 0,-17 18-16,35-18 15,-18 35-15,36 18 16,-36 35-1,0 1-15,-17-1 16,0 0-16,-18 0 0,0 36 16,-36-53-16,-34 17 15,34-18-15,-52 1 16,35-18-16,18 0 16,17-18-16,1 1 0,-1-18 15,18 17-15,18 0 16</inkml:trace>
  <inkml:trace contextRef="#ctx0" brushRef="#br0">19879 14817 0,'-18'0'16,"1"0"93,-1 0-93,0 0-1,36 0 32,0 0-31,35-18-1,-18 18-15,-17 0 0,35 0 16,-36-18-16</inkml:trace>
  <inkml:trace contextRef="#ctx0" brushRef="#br0">20655 14587 0,'0'0'15,"18"0"-15,-1 18 16,-17 0-16,18 17 0,-18 0 15,0 0-15,0 1 0,0-1 16,-18 0-16,1 1 0,-1-1 16,-52 35-16,52-52 15,-53 0 1,36-18-16,-18 0 16,36-18-16,-1 0 0,18-34 15,0 16-15,35 1 16,0 17-16,1 1 15,34 17-15,-34 17 16,17 19-16,-18-19 16,53 54-16,-70-36 15,17-17-15,0 35 16,-17-36 0</inkml:trace>
  <inkml:trace contextRef="#ctx0" brushRef="#br0">21837 14270 0,'-18'-18'16,"1"18"-16,-1-17 16,0 17-16,1 0 15,-19 17-15,19-17 0,-18 18 16,17 0-16,-53 17 16,36 0-16,-18 18 15,36-18-15,-1 36 16,18-36-16,35 36 15,-17-54-15,35 1 16,-18-18-16,53-18 16,-53 1-16,18-36 15,-17 0-15,17-35 16,-53 35-16,17-53 16,-17 53-1,0-71-15,0 72 16,-35-54-16,17 53 15,-35-18-15,36 36 16,-19 17 0,19 18-16,-1 18 15,18 17-15,0 71 0,0-53 16,18 88-16,17-88 16,18 71-1,-18-72-15,1 1 0,34 18 16,-35-36-16,1 0 0,17 1 15,-36-36 1,1 17-16,0-17 16</inkml:trace>
  <inkml:trace contextRef="#ctx0" brushRef="#br0">22172 13741 0,'0'0'0,"0"35"16,18 18-16,-18 17 15,17 1-15,1 0 0,0 87 16,-18-87-16,17 35 16,1-53-16,0 0 15,-18-36-15,17-17 16,1 0 0,17 0-16,36-53 15,-18 53-15,-18-17 0,71 17 16,-71 0-16,18 35 15,-35 0-15,17 0 0,-35 1 16,-18 34 0,1-34-16,-36 16 15,0-52-15,17 18 16,1-18-16,-18 0 0,18-18 16,17 1-16,-17-1 0,17 1 15,1-1-15,17 0 0,0 1 16</inkml:trace>
  <inkml:trace contextRef="#ctx0" brushRef="#br0">20955 15064 0,'18'0'31,"70"0"-15,-35 0-16,141 0 15,-88 0-15,176 0 16,-123 0-16,-1 0 0,1-18 15,159 18 1,-177 0-16,0 18 0,-18-18 16,-17 17-16,35 1 15,-105 0-15,-1-1 16,-35 1-16,-71-1 16,36-17-16</inkml:trace>
  <inkml:trace contextRef="#ctx0" brushRef="#br0">21114 15963 0,'0'0'16,"0"53"-16,17-18 0,19 36 16,-1-53-16,-17 17 0,52 18 15,-35-36-15,1-17 16,17 18-1,-18-18-15,-35-18 0,18 1 16,-18-1-16,0-17 16,0 0-16,0-1 0,0 1 15,-18 0-15,0-1 0,1-52 16,-1 35-16,0 0 16,1 1-16,-1-19 0,-17-35 15,35 71-15,-18-53 16,36 52-16,-1-34 15,1 52-15,35 1 16,-18-1 0,1 18-16,-1 0 0,18 0 15,0 0-15,17 0 0,18 0 16,1 18-16,87-18 16,-70 0-16,105 17 15,-105 1-15,71-1 16,-107-17-16,-17 18 0,0-18 15,35 18 1,-70-18-16,17 0 16,-17 0-16,-1-18 15,-17 36 17,0-1-17,0 1 1,-17 0-16,-1 17 15,18-17-15,-35 17 16,17-35-16</inkml:trace>
  <inkml:trace contextRef="#ctx0" brushRef="#br0">21943 15716 0,'0'-35'15,"0"70"-15,-18-88 0,18 36 0,-17-1 16,-1 0-16,0 18 0,-17-17 16,0 34-16,17-17 15,-35 36 1,35-19-16,1 36 15,17-35-15,0 52 16,17-52-16,36 35 16,-17-35-16,-19 17 15,19-17-15,17 17 16,-53-18-16,17 19 16,-17-19-16,-17 1 0,-19-18 15,19 18-15,-54-18 16,53-18-16,1 18 15,-19 0-15,19-18 0,-1 18 16,1-17 0</inkml:trace>
  <inkml:trace contextRef="#ctx0" brushRef="#br0">22154 16104 0,'0'-17'16,"-17"17"0,17-18-1,-18 18 1,1 0-16,-1 18 16,-17 17-1,17-17-15,18-1 16,-35 19-16,35-1 15,0 0-15,17-35 16,19 35 0,-1-35-16,-17 0 0,34-17 15,-34-1-15,17-35 16,-17 36-16,-18-54 16,0 36-16,0-1 15,-18-17-15,1 1 16,-1 34-16,0-17 15,1 35-15,17 17 32,0 36-32,0-18 15,17 36-15,1-36 16,0 1-16,-1-1 0,19-17 16,17 17-1,-36-18-15,18 1 16</inkml:trace>
  <inkml:trace contextRef="#ctx0" brushRef="#br0">22348 15981 0,'0'0'15,"18"53"-15,-18-18 0,0 0 0,18 1 16,-1 17-16,-17-18 16,0-18-16,18 1 15,0-18 1,-1-18-1,1 18-15,0-17 16,-1 17-16,1 0 0,17 17 16,-35 1-16,18 17 15,-18-17-15,0 0 16,-18-18-16,-17 17 16,17-17-16,-17 0 15,17 0-15,-17-35 16,17 35-16,1-18 15</inkml:trace>
  <inkml:trace contextRef="#ctx0" brushRef="#br0">2769 6579 0,'0'-17'16,"-17"17"-1,17-18 1,-18 0-16,0 1 16,1 17-16,-19 0 15,19 0-15,-36 0 16,35 0-16,-17 17 0,-36 1 16,19-18-16,16 0 15,-34 18 1,-18 17-16,-1 36 15,36-19 1,36 37 0,17-36-16,17 35 15,1-35-15,70 35 16,-35-35-16,35 0 16,-17-18-16,-18-17 15,0-1-15,88-17 16,-88-17-16,70-19 15,-87 1-15,52-36 16,-53 19-16,0-1 16,-17-53-1,-18 35-15,-53-35 0,18 54 16,-89-37-16,71 72 16,-70-19-16,70 36 15,0 18-15,0 0 16,18-1-16</inkml:trace>
  <inkml:trace contextRef="#ctx0" brushRef="#br0">30145 6138 0,'18'0'16,"34"-17"-1,1 17-15,88 0 16,-70 0-16,123 17 16,-88 1-16,0 0 15,0-1-15,-1 1 0,107 17 16,-106 0-16,17-17 15,-87 0-15,-19-18 16</inkml:trace>
  <inkml:trace contextRef="#ctx0" brushRef="#br0">829 4745 0,'0'-18'15,"0"1"1,0-1-1,0 0 17,0 1-17,0-1-15,-18 18 16,1-18-16,-1 1 16,0 17-16,-34 0 15,16 0-15,-34 35 16,34-17-16,-52 52 15,53-52 1,-18 52-16,18-34 16,0 52-16,35-53 15,0 89-15,0-71 16,52 70-16,-16-70 16,52 70-1,-35-70-15,70 18 16,-70-53-16,53 17 15,-53-35-15,35-35 16,-53-1-16,36-52 16,-36 18-16,18-54 15,-35 53-15,-18-52 16,-18 52-16,1 1 16,-54-54-16,36 54 15,-18 35-15,0-1 0,-71 1 16,71 35-1,-35 18-15,53-1 16</inkml:trace>
  <inkml:trace contextRef="#ctx0" brushRef="#br0">29774 4110 0,'-17'0'16,"34"0"31,1 0-32,0 0-15,17 0 0,106 18 16,-70-18-16,123 35 16,-88-18-16,105 19 15,-105-19-15,35 36 16,-70-35-16,-1 17 15</inkml:trace>
  <inkml:trace contextRef="#ctx0" brushRef="#br0">18239 11130 0,'17'0'63,"1"0"-63,17 0 15,-17 0-15,52 0 16,-17 0-16,0 0 16,88-17-16,0 17 15,-52-18-15,52 18 16,-71 0-16,54 0 15,-71 0-15,17 0 16,-34-18-16,-1 18 16,-35-17-1,-18-1-15,-17 18 16</inkml:trace>
  <inkml:trace contextRef="#ctx0" brushRef="#br0">18362 10918 0,'0'0'15,"18"-17"-15,-1-1 0,1 18 16,-36 0 0,-17 18-1,0-1-15,0 1 16,-1 0-16,-70 17 15,71 0-15,-71 1 16,71-19-16,-18 19 16,35-19-16,18 36 15,36-35-15,34 35 16,-17-18-16,71 35 16,-71-34-16,70 34 15,-88-52-15</inkml:trace>
  <inkml:trace contextRef="#ctx0" brushRef="#br0">20197 10971 0,'0'0'16,"-18"-35"-16,0 35 0,-17-18 15,0 18-15,-18 18 16,18 0-16,-18 17 15,17-17 1,19 35-16,17-36 16,0 1-16,0 17 0,17-17 15,36 35 1,-17-36-16,-1 1 0,0 0 0,-17-1 16,35 1-1,-53 0-15,-36-18 16,1 17-1,0-17-15,-18 0 16,35 0-16,1-17 16</inkml:trace>
  <inkml:trace contextRef="#ctx0" brushRef="#br0">20338 11201 0,'0'35'0,"0"-70"0,0 105 16,0-34-16,0-19 15,0-34 1,0-19 0,0 19-16,0-19 15,17-17 1,1 1-16,0 34 15,-1 18-15,1-18 0,-1 18 16,1 18-16,-18 17 16,0-17-1,18 35-15,-18-36 16,-18-17 15,18-17-31,18 17 16,-1-36-1,1 36-15,0 0 0,-1 0 16,19 0-16,-1 0 16,-17 0-16,-1 18 15,-17 17 1,0 1-16,-17-19 16,17 1-16,0 0 0,-18-18 15,18 17-15,0 1 0</inkml:trace>
  <inkml:trace contextRef="#ctx0" brushRef="#br0">20902 11130 0,'-18'18'0,"36"-36"0,-53 53 15,0 18-15,17-17 16,18-19-16,0 19 15,0-19-15,0 1 0,18-1 16,-1 1-16,18-18 0,-17 0 16,17 0-16,-17-18 0,35-17 15,-53 18-15,18-19 16,-18 1 0,-18 0-16,0 17 15,1 0-15,-1 1 16,0 17-16,18 17 15,0 36-15,0-17 16,36 17-16,-1-36 16,18 18-1,-18-17-15,36-18 16,-54 0-16,19 0 0,-19-35 16,1 17-16,0-35 15,-18 36-15,0-19 16,17 1-16,-17-35 15,18 34-15,-1-34 16,-17 34-16,18-34 16,-18 52-16,0-17 15,0 53 1,0 52 0,-18-17-16,18 53 15,18-53-15,-18 0 16,35 35-16,-17-53 15,35 18 1,-18-35-16,36-18 16,-36 0-16,18-36 15,-18 19-15,18-54 16,-35 18-16,17-35 16,-35 53-16,0-71 15,0 53-15,-18-17 16,1 34-16,-19 1 15,19 35 1,-1 35-16,18 1 16,-17 16-16,17 90 15,17-72-15,1-17 0,17 18 16,18 34 0,-18-52-16,1-17 0,-19-1 15,19 0-15,-19 0 16,-17-17-16,0 0 15</inkml:trace>
  <inkml:trace contextRef="#ctx0" brushRef="#br0">14517 15558 0,'0'-18'31,"17"18"-15,19 0 0,-1 0-16,0 0 0,36 0 15,-18 0-15,-18 0 16,18 0-16,-18 0 0,1 0 15,34-18 1,-52 18-16,-1 0 16,-34 0 15,-1-17-31</inkml:trace>
  <inkml:trace contextRef="#ctx0" brushRef="#br0">14764 15275 0,'0'0'0,"0"-17"16,-18 17 0,0 17-16,1-17 15,-18 36-15,-1-19 16,-17 18 0,18-35-16,17 18 0,-17 17 15,18-35-15,-1 18 16,18 0-16,18-1 15,34 19 1,-16-19-16,-1-17 16,0 18-16,1 0 0,-1-1 0,0 1 15,0 17 1,-17-17-16,-18-1 0</inkml:trace>
  <inkml:trace contextRef="#ctx0" brushRef="#br0">18168 12788 0,'18'-17'31,"52"17"-31,-17-18 16,124 18-16,-89-18 15,18 18-15,17-17 0,106-1 16,-105 0-16,88-17 15,-142 17-15,54 1 16,-107 17 0,1 0-16,-36 0 15</inkml:trace>
  <inkml:trace contextRef="#ctx0" brushRef="#br0">18415 12435 0,'0'0'0,"-35"18"15,-18 17-15,35-17 16,-70 35-16,53-35 16,-53 34-1,52-34-15,1 0 0,-36 17 16,54-35-16,-1 35 16,36-17-1,52 35-15,-17-36 16,71 36-1,-54-35-15,1 0 0,-1-1 16,54 1-16,-71 0 16,-36-18-16,19 17 15</inkml:trace>
  <inkml:trace contextRef="#ctx0" brushRef="#br0">20126 12206 0,'0'18'15,"0"35"-15,0 0 16,0 35-16,0-18 16,18 36-1,-18-53-15,17 35 16,-17-35-16,0-18 0,18 1 16,-18-19-16,0 1 15</inkml:trace>
  <inkml:trace contextRef="#ctx0" brushRef="#br0">20549 12612 0,'18'-18'0,"-36"1"15,1 17-15,-1 0 16,-17 35 0,17-18-16,-17 36 15,17-17-15,18-1 16,0-17-16,0 17 0,18-18 16,17 1-1,-17 0-15,17-18 16,0 0-16,-17-18 0,0 18 15,-1-18-15,1-34 16,-18 34-16,0-17 16,0 17-16,0 0 15,0 1 1,18 17-16,-18 35 16,0-17-16,35 35 15,-18-36-15,19 18 16,-1-17-16,0-18 15,-17 0-15,-18-18 16,-35 1 0,35-18-1,-18-1-15,18 19 16,0-1-16,18-17 16,17 17-1,-17 18-15,34-18 16,-34 18-16,17 0 0,-17 0 15,35-17-15,-35 17 16,-1 0-16,-34 0 31,-19 35-15,19-17-16,-1-1 16,0 1-16,18 17 15,0-17-15,18 0 16,-18-1-16,35-17 15,1 0-15,-1-35 16,-18 35-16,1-35 16,-18 17-16,0 0 15,0 1-15,18 34 32,-18 54-17,17-36-15,1 0 0,-18 1 16,18 52-1,-18-35-15,0-18 16,-18 0-16,0-35 16,18 18-16,-17-18 15,-1 0-15,0-35 16,1 17-16,17 1 0,0-1 16,0-17-16,0-18 15,17 35-15,36 0 16,-35 18-16,17-17 0,1 17 15,34-18 1,-35 0-16,36 1 16,-36-1-16,1-17 15,-19 17-15,18 1 0,-35-1 0,18 0 16,-18 1-16,0-1 0,-35 0 16,17 1-16,-35 17 15,18 0 1,-18 17-16,35-17 15,18 53-15,0-35 16,36 35 0,-1-35-16,0-1 0,1 1 0,16-1 15,37 1-15,-54-18 16,35 0 0,-52 0-16,0 0 15,-36 0-15,0 0 16</inkml:trace>
  <inkml:trace contextRef="#ctx0" brushRef="#br0">23601 15928 0,'35'0'0,"-17"-18"16,70 1-16,-17 17 15,-1 0-15,124-18 16,-88 18-16,88-18 15,-106 18-15,-17 0 16,35 0-16,-71 0 16,-18 0-16,-52 18 15,-35-18 1,34 0-16</inkml:trace>
  <inkml:trace contextRef="#ctx0" brushRef="#br0">23989 15610 0,'-35'0'16,"-1"18"-16,19-18 15,-54 35 1,36-17-16,0 0 0,-18-1 16,-18 19-16,36-19 15,-18 36 1,53-35-16,-18 17 0,54 0 16,-19-17-16,71 17 15,-35-17-15,0-1 16,0 1-16,35 17 15,-70-17-15,17 0 16</inkml:trace>
  <inkml:trace contextRef="#ctx0" brushRef="#br0">23760 8273 0,'0'0'15,"0"17"-15,0 1 16,-18-18 15,18-35 1,18-18-17,-18 17-15,17-16 0,19-72 16,-19 54-1,36-89-15,-35 88 16,17-17-16,0 0 0,-17 0 16,35-71-16,-18 71 15,0-71 1,-17 88-16,0-52 16,-18 70-16,17-35 15,-17 53-15,0-18 16,0 35-16,0 0 15,0 1 1,18 17 0,-18-18-16,18 0 15</inkml:trace>
  <inkml:trace contextRef="#ctx0" brushRef="#br0">23936 6720 0,'0'0'15,"0"-17"1,18-18-1,17-1-15,-17 1 0,-1 0 16,18-1-16,1-34 16,-19 35-16,1 17 0,0-17 15,-1 17 1,-17 36 0,36 35-1,-19-1-15,18-16 0,-17 17 16,35 17-1,-35-52-15,17 35 16,-17-18-16,-1-17 0</inkml:trace>
  <inkml:trace contextRef="#ctx0" brushRef="#br0">15822 13494 0,'0'-18'31,"18"18"-15,-1-18 0,1 18-16,17-17 0,18 17 15,-18 0-15,18 17 16,0-17-16,18 18 0,105-18 15,-88 0-15,142 0 16,-124-18-16,141 1 16,-142 17-1,72-18-15,-107 18 16,-34 0-16</inkml:trace>
  <inkml:trace contextRef="#ctx0" brushRef="#br0">6544 13511 0,'18'0'16,"35"0"-16,0 0 16,52 0-16,-52 0 15,88 0 1,-70 0-16,-1 0 0,-17 0 15,36 0-15,-54 18 16,-17 0-16</inkml:trace>
  <inkml:trace contextRef="#ctx0" brushRef="#br0">15752 11800 0,'-18'-17'15,"0"17"1,1 0-1,-1 0-15,0 0 16,36 0 15,35 17-15,-18-17-16,71 0 16,-35 0-16,-1 0 15,1 0-15,17 0 16,0 0-16,88 18 15,-70-18-15,-18 0 0,107 0 16,-125-18 0,89 18-16,-106 0 15,0-17-15,17 17 16,-35 0-16,-17 0 16,0 0-16,-18-18 0,-18 18 15,0 0 1,1 0-1,-18 0-15,-18 0 16,35 0-16,-35 0 16,18 18-16,0-18 15,-18 0-15,17 0 0,-69 0 16,52 0 0,-71 17-16,54-17 15,-1 0-15,0 0 0,1 0 16,-18 0-16,17 0 0,-17 0 15,-36 0-15,72 0 16,-37 18 0,54 0-16,0-18 15,17 0-15,1 0 0,34 0 32,18 0-17,-17 0-15,53-18 16,-18 18-16,70-18 15,-52 18-15,123 0 16,-89 0-16,142-17 16,-123 17-16,105 0 15,-123 0-15,35 0 16,-106 0-16,-17 17 16,-18 1-1</inkml:trace>
  <inkml:trace contextRef="#ctx0" brushRef="#br0">6138 11871 0,'18'0'0,"53"18"16,-19-18-16,90 17 15,-54-17-15,123 0 16,-105 0 0,0-17-16,88-1 0,-106 0 15,36 1 1,-89 17-16</inkml:trace>
  <inkml:trace contextRef="#ctx0" brushRef="#br0">23354 14076 0,'18'0'15,"-1"0"1,1 0 0,-18-18-1,17 18 1,36-17-16,-35 17 15,70-36-15,-53 19 16,18-1-16,0 0 0,18 18 16,35-35-16,-53 17 15,0 18-15,-1-17 16,-16 17 0,-54 0-1,0 0-15</inkml:trace>
  <inkml:trace contextRef="#ctx0" brushRef="#br0">23566 13776 0,'-18'0'32,"-17"35"-32,-1-17 15,1 17-15,0 0 0,0 1 16,-18 17-16,35-18 16,18 0-16,0-17 15,35 35-15,36-18 16,-36-17-16,18-18 15,0 0-15,-18 0 0,18 0 16</inkml:trace>
  <inkml:trace contextRef="#ctx0" brushRef="#br0">21713 16616 0,'18'0'32,"17"-18"-17,1 18-15,52-17 16,-35 17-16,0 0 15,105 0 1,-87 0-16,52-18 16,-70 18-16,18 18 0,-53-18 15</inkml:trace>
  <inkml:trace contextRef="#ctx0" brushRef="#br0">13847 14093 0,'0'0'0,"17"0"16,18-17-1,-17-1-15,17 18 0,71-35 16,-71 17-16,18 1 0,53-1 16,-70 0-16,16 1 15,-34 17 1,0 0-16</inkml:trace>
  <inkml:trace contextRef="#ctx0" brushRef="#br0">14005 13864 0,'-35'18'16,"17"-18"-16,1 17 0,-1 1 15,-17-18-15,0 35 16,17-35-16,0 18 0,-17 17 16,17-17-1,18 0-15,18-1 16,17 18 0,1-17-16,-1-18 0,71 18 15,-71-18-15,0 17 0,0-17 16</inkml:trace>
  <inkml:trace contextRef="#ctx0" brushRef="#br2">5556 5803 0,'0'18'15,"18"-36"-15,0 18 16,-18-17-16,0-1 31,17 0 0,-17 1-31,18-19 0,-18 19 16,35-19-16,-17 1 0,52-71 16,-34 36-16,34-71 15,36 0 1,-88 70-16,17-17 15,-17 53-15,-18-1 16,-18 19-16,18-1 16,-18 18-16,1 0 15,17 18-15,0-1 16</inkml:trace>
  <inkml:trace contextRef="#ctx0" brushRef="#br2">5927 4815 0,'17'0'16,"-34"0"-16,34-17 0,36-18 16,-35-1-16,52-17 15,-34 36 1,17-19-16,-18 36 16,-17 18-16,-1 0 15,-17 17 1,18-17-16,-18-1 0,-18 19 15,18-19 1,0-34 0</inkml:trace>
  <inkml:trace contextRef="#ctx0" brushRef="#br2">6332 4851 0,'18'0'16,"0"0"0,52-18-1,-35 0-15,18-17 0,71-18 16,-71 18-16,88-36 15,-71 36-15,72-35 16,-72 52-16,18-35 16,-52 53-16,-1-18 15,0 1 1,-52 34 0,-1 1-1,0-18-15</inkml:trace>
  <inkml:trace contextRef="#ctx0" brushRef="#br2">7179 4392 0,'0'0'0,"18"0"31,17 0-31,-17 0 15,-1 0-15,19 0 16,-19-18-16,1 18 0</inkml:trace>
  <inkml:trace contextRef="#ctx0" brushRef="#br2">7144 4304 0,'0'0'16,"-18"-18"-16,0 18 0,36 0 16,0 0-1,-1 18-15,19 0 16,-1-1-16,-17-17 15,52 18 1,-35-18-16,18 17 16,-17-17-16,-19 18 15,-17 0-15,-17 17 16,-1-35 0,0 18-16,18-1 0,-17-17 15,-1 18-15,18 0 16,18-18-1,-18 17-15,17-17 0</inkml:trace>
  <inkml:trace contextRef="#ctx0" brushRef="#br2">7461 4445 0,'0'0'0,"18"0"15,0 18 1,-1-1-16,54 19 15,-36-19-15,36 18 16,-19 1-16,1-19 0,18 19 16,52 17-1,-52-36-15,52 36 16,-52-35-16,-18-1 0,53 1 16,-71-18-16,18 0 15,-35 0 1,-1 0-16,-17-18 15,0 1-15</inkml:trace>
  <inkml:trace contextRef="#ctx0" brushRef="#br2">8467 4657 0,'17'17'15,"1"1"1,35 17 0,-18-35-16,18 36 15,-18-36-15,1 17 16,-19 1-16,1-1 16,-18 1-16,0 0 0,0-1 15,-35 19 1,17-19-16,0 1 0,1 0 15,-1-18-15,0 17 0,18-34 32</inkml:trace>
  <inkml:trace contextRef="#ctx0" brushRef="#br2">8661 4851 0,'0'0'0,"0"-18"16,17 0-16,1 1 15,53-36-15,-19 35 16,1-35-16,71-17 15,-71 34-15,35-16 16,-35 34-16,-18 0 16,-17 1-16,-1-1 0,1 18 15,-18-18-15,-18 18 16,1 18 0</inkml:trace>
  <inkml:trace contextRef="#ctx0" brushRef="#br2">9155 4357 0,'17'-18'0,"1"1"16,0 17-16,-1 0 15,1 0-15,-1 0 0,36 0 16,-35 17-1,0-17-15,-1 18 0,1-1 16,-18 1-16,0 0 16,-18 17-1,18-17-15,-17-1 0,-1 19 16,18-19-16,0 1 16,0-1-1</inkml:trace>
  <inkml:trace contextRef="#ctx0" brushRef="#br2">9384 4445 0,'0'0'15,"-18"0"-15,36 18 16,0-1 0,-1 1-16,36 35 15,0-18-15,-18-17 16,36 17-16,-1-17 0,1-1 15,0 19-15,-1-19 0,71 36 16,-88-35-16,53 35 16,-71-36-16,0-17 15,-17 18-15,0 0 0,-1-18 16,-34 0 0,-19 0-1</inkml:trace>
  <inkml:trace contextRef="#ctx0" brushRef="#br2">10125 4674 0,'0'18'16,"17"-18"-16,19 18 15,-1-18-15,35 35 16,-34-17-16,-1-1 15,0 1-15,-17-1 16,0 19-16,-1-19 0,1 19 16,-18-1-16,-18-17 15,1-1-15,-36 18 16,17-17-16,19 0 16,-19-1-16,19-17 15,17 18-15</inkml:trace>
  <inkml:trace contextRef="#ctx0" brushRef="#br2">10425 4974 0,'0'-17'16,"17"17"-16,1-18 16,0 18-16,34-18 15,-34 1-15,35-1 16,-18 0-16,53-17 16,-52 0-16,70 0 15,-54-1-15,1 1 16,0 17-16,36-17 15,-72 17-15,18 18 16</inkml:trace>
  <inkml:trace contextRef="#ctx0" brushRef="#br2">11024 4498 0,'53'18'0,"-17"-18"16,34 0-1,18-18-15,-17 18 16,-36 18-16,0-1 15,-17-17-15,-18 18 16,0 17-16,-18-17 16,1-1-16,-1 1 15,0 0-15,1-1 0,17 1 16,0 0 0,0-1-16,17-17 15,-17 18-15</inkml:trace>
  <inkml:trace contextRef="#ctx0" brushRef="#br2">11501 4586 0,'-18'0'16</inkml:trace>
  <inkml:trace contextRef="#ctx0" brushRef="#br2">11412 4639 0,'0'0'0,"18"-18"15,0 18 1,-1 0-16,36 18 16,-18 0-16,18-1 0,0 1 15,18 0-15,-1-1 16,107 19-16,-107-19 15,71 18-15,-88-35 16,36 36-16,-54-36 16,0 17-1,-52-17 1,-19 0-16,19 0 16,-1-17-16</inkml:trace>
  <inkml:trace contextRef="#ctx0" brushRef="#br2">12153 4674 0,'18'18'16,"-1"0"-16,54-18 15,-36 17-15,36 19 16,-36-19-16,0 1 15,36 17-15,-53-17 16,-1 35 0,-34-36-16,-1 1 15,-17 0-15,-1-1 0,-16 1 16,16-1-16,19-17 16,17 18-1,17-18-15,19 0 16</inkml:trace>
  <inkml:trace contextRef="#ctx0" brushRef="#br2">12594 4868 0,'18'0'15,"17"0"-15,-17-17 16,17 17-16,71-36 16,-53 19-16,0-1 15,17 1-15,1-1 0,-1 0 0,-17 1 16,18-1-16,17 0 16,-70 18-16,17-17 15,-53 17 1,1 0-1,-1 0-15</inkml:trace>
  <inkml:trace contextRef="#ctx0" brushRef="#br2">13282 4533 0,'0'18'16,"0"-1"-16,18 1 15,-1 0-15,19-18 16,34 17-16,1 1 16,-36-18-16,18 18 15,-35-18-15,-18 17 16,-18 1 0,-35 17-1,35-17-15,-17 0 0,0 17 16,17-35-16</inkml:trace>
  <inkml:trace contextRef="#ctx0" brushRef="#br2">13688 4692 0,'17'0'31,"1"0"-15,0 18-16,35-1 15,-18-17-15,18 18 0,0-18 16,0 0-16,52 18 16,-52-18-16,-17 17 15,17-17-15,-36 18 0,36-18 16,-35 0-16,-18 17 16,0-34-1,-18 17 1,18-18-16,0 1 0</inkml:trace>
  <inkml:trace contextRef="#ctx0" brushRef="#br2">14288 4674 0,'0'0'15</inkml:trace>
  <inkml:trace contextRef="#ctx0" brushRef="#br2">14288 4674 0,'0'0'0,"-53"18"15,70-18 32,1 18-47,0-1 16,17 1 0,-18 0-16,36-1 15,-35 1 1,0-18-16,-1 17 0,1-17 15,-18 18-15,0 0 32,-18-1-17,1 1-15,-1-18 0,18 18 0,-18-18 16,-17 35 0,17-17-16,18 17 15</inkml:trace>
  <inkml:trace contextRef="#ctx0" brushRef="#br2">10619 15046 0,'0'-18'15,"0"1"1,-18 17 0,18 17-1,-18-17 1,1 0 15,34 0 16,1 18-31,0-18-16,35 18 15,-36-18-15,18 0 16,71 0 0,-70 0-16,16 0 0,1-18 15,36 0-15,-72 18 16,36-17-16,-35 17 15,-18-18-15</inkml:trace>
  <inkml:trace contextRef="#ctx0" brushRef="#br2">20285 15311 0,'0'17'31,"17"-17"-31,19 18 0,34-1 16,-17-17-16,0 18 16,18-18-16,52 0 15,-70-18-15,53 1 16,-71-1-16,0 1 15,-17-1-15,-18 0 0</inkml:trace>
  <inkml:trace contextRef="#ctx0" brushRef="#br0">23248 1058 0,'0'18'32,"18"17"-32,-1 36 15,-17-18-15,36 105 16,-19-52-16,1 0 16,-18 0-16,18 17 0,-18 107 15,0-124-15,17 52 16,-17-87-1,18-18-15,-18-18 16,17 0-16,1 18 16,0-53-16,-36-17 15,18-1 1</inkml:trace>
  <inkml:trace contextRef="#ctx0" brushRef="#br0">22966 1446 0,'0'0'0,"17"-35"0,1 17 0,0-17 16,17-35 0,-17 34-16,17 1 0,-17 0 15,-1-18-15,1 18 0,0-18 16,-1 17-16,1 1 0,-1-18 16,-17 18-1,36 0-15,-36 17 16,17 36-1,1-18-15,0 35 16,-1 0-16,36 36 0,-35-36 16,52 36-16,-52-54 15,17 1-15</inkml:trace>
  <inkml:trace contextRef="#ctx0" brushRef="#br0">23407 2452 0,'0'-18'16,"0"36"31,0 17-32,0 0-15,35 54 16,-17-54-16,17 71 15,-17-53 1,-1 0-16,36 35 16,-35-35-16,-18-18 0,35 18 15,-35-36-15,0 1 16</inkml:trace>
  <inkml:trace contextRef="#ctx0" brushRef="#br0">20391 1393 0,'0'0'0,"0"18"0,0 53 16,-18-18-16,18-18 15,0 53-15,0-53 16,18-17-16,-18 0 0,35 17 16,-18-35-1,19-35 1,-19 17-16,1 0 0,-18-17 16,18 17-16,-18 1 0,17-1 15,1 18-15,0 18 16,-1-1-16,1 19 15,17 34 1,18-17-16,-18-35 0,-17-18 16,17 0-1,-17-18-15,-36-17 16,1 0-16,-19-36 16,19 36-16,-1-18 15,0 35 1,18 1-16,18 34 31</inkml:trace>
  <inkml:trace contextRef="#ctx0" brushRef="#br0">20955 1746 0,'-18'0'16,"18"18"-1,18 0 1,-18-1-16,18-17 0,-18 18 16,0 17-1,0-17-15</inkml:trace>
  <inkml:trace contextRef="#ctx0" brushRef="#br0">21167 1817 0,'0'0'15,"-18"35"-15,18-17 0,-18-1 16,18 1-16,0 0 15,-17-18-15</inkml:trace>
  <inkml:trace contextRef="#ctx0" brushRef="#br0">21343 1446 0,'0'71'16,"0"-36"-16,0 1 0,18-1 15,-1 0-15,1-17 0,17 35 16,-17-36-16,17 19 15,-17-36-15,-1 0 16,-17-18 0,18-17-16,-18 17 15,-18-35-15,18 35 16,-17 1 0,34 17-1,1 35 1,0-17-16,17-1 15,-17-17-15,17 18 16,-17-18-16,-1-18 16,-17 1-16,0-19 15,0 19-15,-17-18 16,-1 17-16,0 0 0,1-35 16,17 36-16,0-1 15</inkml:trace>
  <inkml:trace contextRef="#ctx0" brushRef="#br0">21784 1605 0,'18'-17'0,"-1"17"16,1-18-1,17 18-15,-17 0 16,0 0-16,-1 18 15,-17-1-15,-17 1 16,-1-1-16,0 1 16,18 17-1,0-17-15,18 0 16,0-18-16,-1 17 16,18-17-16,-17 0 15,0 0-15</inkml:trace>
  <inkml:trace contextRef="#ctx0" brushRef="#br0">22102 1711 0,'0'0'16,"-18"18"-16,18-1 0,-18 1 0,18 17 15,-17-17-15,17-1 16</inkml:trace>
  <inkml:trace contextRef="#ctx0" brushRef="#br0">22207 1358 0,'0'18'15,"18"52"1,-18-52 0,18 53-16,-1-54 15,1 36-15,-18-35 16,35-1-16,-35 1 16,35-18-16,-35-18 15,36 1 1,-36-1-16,17 1 0,-17-19 15,18 36 1,-18 18 0,18 0-16,-18-1 15,17 1-15,1-18 16,0 0 0,-1 0-16,1-18 15,-18-17-15,-18 17 16,1-35-16,-1 36 15,0-1 1,18 0-16,-17 18 0,-1-17 0,18 34 16</inkml:trace>
  <inkml:trace contextRef="#ctx0" brushRef="#br0">22560 1640 0,'0'36'0,"0"-72"0,18 89 15,-18-17 1,17-36-16,1 35 16,0-35-16</inkml:trace>
  <inkml:trace contextRef="#ctx0" brushRef="#br0">22719 1588 0,'18'0'16,"-36"0"-16,53 0 0,-17 0 15,-1 17 1,1 1-1,-18 17-15,18 0 16,-18-17-16,17 0 0,-17-1 16,0 1-16,0 0 15,-17-18 1</inkml:trace>
  <inkml:trace contextRef="#ctx0" brushRef="#br0">22807 1746 0,'0'-17'15,"0"34"-15,18-52 16,17 35-1,-17 0-15,35-18 16,-36 1-16,36-1 16,-35 18-16</inkml:trace>
  <inkml:trace contextRef="#ctx0" brushRef="#br0">24024 2946 0,'0'0'0,"-17"0"16,34 0 0,36 0-1,0 0-15,106 0 16,-71-18-1,141-17-15,-88 35 16,159-35 0,0 17-16,-141 0 0,-18 1 15,106-1 1,-159 18-16,18-18 16,-88 18-16,-18-17 15,-18 17-15,-17 0 16</inkml:trace>
  <inkml:trace contextRef="#ctx0" brushRef="#br0">25859 2646 0,'35'-18'0,"-17"18"15,70 0-15,-53 0 16,71 18-16,-53-1 16,70 19-1,-17-19-15,-53 1 16,-18-18-16,53 0 15,-70 0-15,-18 18 16,-18-18-16,-17 17 0,-18 1 16,-53 17-16,36-17 15,-18 0 1,52-1-16</inkml:trace>
  <inkml:trace contextRef="#ctx0" brushRef="#br0">25206 3210 0,'0'-17'0,"-18"17"16,18 17 0,0 1-1,0 17 1,18-17-16,-18-1 0,18 1 15,-1 0-15,36-1 16,-35-17-16,-1 0 0,19-17 16,-19 17-16,-17-18 15,18 18 1,0 0 15,17 18-15,-17-18-16,-1 0 15,1 0-15,-18-18 47,-18 0-31,18 1-16,-17-18 16,17 17-16</inkml:trace>
  <inkml:trace contextRef="#ctx0" brushRef="#br0">25629 3263 0,'18'0'15,"0"0"1,35 0 0,-36 0-16,1 18 15,-1-18-15,-17 17 16,0 1-16,0 0 15,-17-1 1,17 1 0,17-18-16,1 0 15,0 18 1,-1-18-16,1 0 16,-36 17-1,-17-17-15,17 18 16,-34-18-16,34 18 15,-17-18-15</inkml:trace>
  <inkml:trace contextRef="#ctx0" brushRef="#br0">26106 3387 0,'0'0'0,"-18"0"31,18 35-16,-18-17-15,1-1 16,17 1 0,-18 0-16,18-1 15,-18 1-15,1-18 16</inkml:trace>
  <inkml:trace contextRef="#ctx0" brushRef="#br0">26282 3157 0,'0'18'32,"0"35"-17,0-35-15,0 17 16,18 18 0,-18-36-16,0 1 0,0 0 15,17-1-15,1-17 16,0 0-1,-1-17-15,-17-19 16,18 36-16,-18-17 16,0-1-16,17 18 15,1 0 1,17 18 0,-17-1-1,17-17-15,-17 0 16,0 0-1,-18-35-15,0 17 16,-18-17 0,0 18-16,18-1 15,0 0-15</inkml:trace>
  <inkml:trace contextRef="#ctx0" brushRef="#br0">26635 3316 0,'17'18'16,"1"-1"-1,0-17 1,-18 18-16,17-18 15,1 0-15,0-18 16,-1 18 0</inkml:trace>
  <inkml:trace contextRef="#ctx0" brushRef="#br0">26741 3316 0,'17'0'16,"-34"0"-16,17 18 0,0-1 15,0 1 1,17 17-1,-17-17-15,18 0 16,-1-1-16</inkml:trace>
  <inkml:trace contextRef="#ctx0" brushRef="#br0">26970 3422 0,'0'0'16,"0"18"-16,0-1 15,0 1 1,-18 0-1</inkml:trace>
  <inkml:trace contextRef="#ctx0" brushRef="#br0">27217 3351 0,'0'0'0,"17"0"15,1 0 1,17 0 0,-17-17-16</inkml:trace>
  <inkml:trace contextRef="#ctx0" brushRef="#br0">27428 3334 0,'18'-18'16,"0"18"-16,-1 0 16,-17-18-16,18 18 15</inkml:trace>
  <inkml:trace contextRef="#ctx0" brushRef="#br0">27675 3316 0,'0'0'0,"0"-18"16</inkml:trace>
  <inkml:trace contextRef="#ctx0" brushRef="#br0">15663 11853 0,'-17'0'15,"34"0"32,19 0-47,-19 0 16,71 0-1,-52 0-15,34 18 16,1-18-16,-1 0 0,19 0 16,-1 0-16,18 0 0,88-18 15,-89 18-15,90-35 16,-90 17-16,54 1 16,-106 17-16,18-18 15,-36 18-15,-18-17 16,-34 17-1,-18 17-15,-1-17 16,-17 18 0,0-18-16,36 0 0,-1 0 15,-35 0 1,18 0-16,-53 17 16,35-17-16,0 0 0,-18 0 15,-70 18-15,53 0 16,-53-18-16,53 17 15,-53-17 1,52 0-16,19 0 16,-1 0-16,-87 0 15,122 0-15,-17-17 16,71 17 15,53 17-15,-36-17-16,53 0 15,-35 0-15,0 0 0,88 0 16,-70 0-16,17 0 16,18-17-16,-1 17 15,19-18-15,-1 0 0,-17 18 16,18-17-16,70-1 16,-124 18-16,18 0 15,-52 18 1,-36-1-16,-18 1 0</inkml:trace>
  <inkml:trace contextRef="#ctx0" brushRef="#br0">15893 13511 0,'0'0'16,"-36"-17"-16,19 17 16,-1 0-1,0 0-15,36 0 32,0 0-1,35 0-31,-18 0 15,53-18-15,-35 0 16,18 18-16,-18-17 0,88 17 16,-71-18-1,1 18-15,17-17 0,0 17 16,89-36-16,-89 36 16,0-17-16,0 17 0,-35-18 15,18 18-15,17 0 16,-53 0-16,-17 18 0,-1-18 15,1 17 1,-18 1-16,0 0 16,-18-18-16,-17 17 15,17-17-15,-17 0 16,0 0-16,0 0 0,-18 0 16,-53 0-16,35 0 15,-70 0 1,53 0-16,-88 0 15,87 0-15,1 0 0,18 0 16,-1 0-16,-70 18 16,88-18-16,18 17 15,-18 1-15,18 0 0,-1-1 16,19-17-16,17 18 0,-18-18 16,18 18-16,18-18 15,-1 0-15,19 0 0,52-18 16,-18 0-16,54 1 15,-71-1 1,17 18-16,89-18 16,-71 18-16,89 0 15,-72 0-15,-16 0 0,16-17 16,37 17-16,-90 0 16,1 0-16,-35 0 15,-18 17 1</inkml:trace>
  <inkml:trace contextRef="#ctx0" brushRef="#br0">25594 8096 0,'0'18'16,"0"-36"-16,0 54 0,0-19 15,0-52 48,18-36-63,-1 1 15,19-1-15,-19-17 16,1 0-16,17 0 0,0-124 16,-17 106-16,0 0 0,-1 18 15,-17-53 1,18 70-16,-18 19 0,0 16 16,0 1-16,0 17 15,0 36 1,35 53-1,-17-1 1,17 89-16,0-71 16,-17 0-16,35 89 15,-35-107-15,35 89 16,-36-106-16,18 35 16,-35-70-16,18 17 15,-18-17-15,18-18 16,-18-18-16,17-35 15,1 18-15,-18-71 16,18 35-16,-18-70 16,0 71-16,0-18 15,0-1-15,0 1 16,17-53-16,-17 106 16,0-1-16,0 19 15,18 34-15,-18 19 16,35 52-16,-17-18 15,17 54 1,-35-71-16,35 88 16,-17-88-16,-18 17 15,35 36-15,-17-70 0,0 16 16,-18-34-16,17 0 16,1-36-1,-18-52 1,0 34-16,0-70 15,18 54-15,-18-19 0,35-35 16,-35 36-16,35-19 16,-17 54-16,-1 0 15,-17 17-15,18 1 16,0-1-16,-1 36 16,1 52-16,-18-17 15,18 88-15,-1-70 16,1 52-1,-1-70-15,1 35 16,0-52-16,-1 16 16,1-52-16,-18-17 15,18-36 1,-1 18-16,-17-18 16,0 0-16,18 0 0,-18 0 15,18 0-15,-1 0 0,-17 0 16,18 0-16,-18 71 31,18 35-15,-18-18-16,17 0 15,1 1-15,-18-19 0,35 19 16,-17-19-16,-1 1 0,1 0 16,0-18-16,-1 0 0,1 0 15,17-18-15,-17 0 16,-1-35-1,-17 18-15,0-18 16,0 18-16,0 17 16,0 1-16,0-1 15,18 36 1,0 17 0,-18-17-1,17 17-15,1-35 0,0 35 16,-1-17-16,1-18 15,0 0-15,-1-18 16,1 18-16,-1-35 16,-17 17-16,18 1 15,-18-1-15,18-35 16,-18 35-16,0 36 16,0 17-1,0 1-15,17-19 16,-17 18-16,18-17 0,17 35 15,-17-35 1,-18-1-16,18 1 0,-18 0 16,17-18-16,1 17 15,0-17-15,-1 0 16</inkml:trace>
  <inkml:trace contextRef="#ctx0" brushRef="#br0">4939 12753 0,'-18'0'0,"1"0"15,34 0 1,19 18-16,-1-18 16,35 0-1,-17 0-15,53 0 16,0-18-16,-53 0 15,0 18-15,-18-17 0,18-1 16,-35 18-16</inkml:trace>
  <inkml:trace contextRef="#ctx0" brushRef="#br0">5327 12594 0,'18'0'16,"-1"18"-16,36-18 16,-18 17-16,36 1 15,-36-18-15,36 18 16,-54-1-16,19 36 16,-19-35-1,-17 17-15,-17 0 16,-19 1-16,1-19 15,-53 36-15,53-17 16,-36-19-16</inkml:trace>
  <inkml:trace contextRef="#ctx0" brushRef="#br1">17463 10283 0,'0'18'16,"17"-18"-16,-34 0 78,-1-18-78,0 1 16,-35 17-1,36-18-15,-19 18 0,-34-17 16,17-1-16,-53 18 15,53 0 1,-70 0-16,70 0 16,-71 18-16,89-18 15,-71 0-15,53 17 16,-35 1-16,35-18 16,-35 35-16,53-17 15,-36 17 1,36-35-16,-36 35 15,36-17-15,-36 0 16,19-1-16,-19 19 16,36-1-16,-36 0 15,36 0-15,-36 18 16,54-17-16,-19 16 16,19-16-16,-1-1 15,18 18-15,-17-35 16,17 52-16,0-52 15,-18 52 1,0-34-16,18-19 0,0 19 16,-17 16-16,17-34 15,0 35-15,0-35 16,0 17-16,17-17 0,-17-1 16,36 36-1,-19-35-15,36 17 16,-35 0-16,52 1 15,-34-1-15,34 18 16,-35-36-16,54 19 16,-54-19-16,53 19 15,-35-19-15,53 1 16,-53 0-16,53-1 16,-54-17-16,1 0 15,0 0-15,0 0 0,18 0 16,52-35-16,-70 35 15,53-35 1,-35-1-16,34-17 16,-52 36-16,0-19 0,-18 1 15,18 0-15,-17 0 0,17-18 16,-18 17-16,-17-16 16,17 16-16,-18-17 15,19-70-15,-19 52 16,1 1-16,0-1 15,-1 1-15,1 17 0,-18 0 16,0 0-16,-18 18 0,-17-36 16,0 36-16,-18-36 15,18 36-15,-1 0 16,-17 17-16,-35-17 16,35 35-16</inkml:trace>
  <inkml:trace contextRef="#ctx0" brushRef="#br1">10813 15981 0,'0'0'0,"-18"17"0,18 1 16,18-18 0,-1-18-16,19 1 15,-1-1 1,-18-17-16,54-18 16,-36 35-16,18-17 0,18-18 15,-1 18 1,-34 17-16,-1 1 15,-17-1-15,-1 0 0,1 18 16,-1 0-16,-34 0 31,17-17-15</inkml:trace>
  <inkml:trace contextRef="#ctx0" brushRef="#br1">11271 15505 0,'18'0'32,"35"-18"-32,-18 18 15,36-18 1,-36 18-16,0 0 0,0 36 15,-35-19-15,0 1 16,0 0-16,-17 17 0,-18 18 16,17-18-16,-17 18 15,17-35-15</inkml:trace>
  <inkml:trace contextRef="#ctx0" brushRef="#br1">9419 11342 0,'0'-18'31,"18"18"-15,-18-17-16,35 17 15,-17 0-15,17 17 16,-17-17-16,-1 35 15,-17-17 1,0 0-16,0-1 16,0 19-16,-17-19 15,-1 19-15,0-19 16,1 1-16,34-18 47,19 17-32,-1-17-15,18 0 16,0 18-16,-36-18 16,-17 35-1</inkml:trace>
  <inkml:trace contextRef="#ctx0" brushRef="#br1">9507 12912 0,'0'-18'0,"18"18"16,0 0-1,-1 0-15,1 0 16,0 0-16,-1 0 0,1 0 0,-1 18 16,1-18-16,0 17 15,-18 1-15,-18 17 16,18 1-16,-18-19 15,1 18-15,-18-17 0,17 17 16,0-17-16,18 0 16,18-18-1,0 17-15,17-17 16,-18 0 0,36 0-16,-35 0 15,-18 18 1</inkml:trace>
  <inkml:trace contextRef="#ctx0" brushRef="#br1">14923 11218 0,'-18'0'15,"36"0"17,-1 18-17,-17 0 1,18 17-16,-1-17 15,-17 17-15,0-18 16,0 36-16,0-35 16,-17 17-16,-1-17 15,1 0 1,-1-18-16,0 17 16,36-17-1,0 0 1,-1 18-1,18-18 1,-17 0-16,0 0 0,-1 17 16,-17 1-1</inkml:trace>
  <inkml:trace contextRef="#ctx0" brushRef="#br1">15028 12894 0,'-17'0'0,"34"0"31,1 0-15,0 18-1,-1-1-15,-17 1 0,0 0 0,0-1 16,0 1-16,0 17 15,-35 0-15,17 1 16,-17-1-16,17-17 16,36-18-1,0 0 1,17 0 0,0-18-16,1 18 15,-19 0-15,1 0 16</inkml:trace>
  <inkml:trace contextRef="#ctx0" brushRef="#br1">15099 12947 0,'-18'0'47,"36"0"-16,-36 0 32,18-18-1,-17 18-31,17-17 48,-18 17-64,0 0 16,1 0-15,-1 0 0,0 0-1,1 17 1,-1-17-16,18 18 16,-17-18-1,17 18-15,17-18 16,1 0-1</inkml:trace>
  <inkml:trace contextRef="#ctx0" brushRef="#br1">15011 12929 0,'17'0'31,"1"0"0,0 0-31,-1 0 16,-17 18-1,0 0 1,0 17 0,0-17-1,-17-1-15,17 1 16,-18-1-1,0 1-15,18 0 16,-17-18 0,17 17-16,-18-17 0,18 18 15,-18-18 1,1 0 0,34 0 46,1 0-31,0 0-31,-1 0 16,19 0 0,-19 0-16,19 0 15,-19 0-15,18 0 16,-17 0-1,-36 18-15</inkml:trace>
  <inkml:trace contextRef="#ctx0" brushRef="#br1">13458 15558 0,'18'0'16,"0"0"-16,-1 0 15,19 0 1,-19 0-16,19 0 16,-19 0-16,1 0 15,17-18-15</inkml:trace>
  <inkml:trace contextRef="#ctx0" brushRef="#br1">13547 15363 0,'0'36'0,"0"-19"16,0 19-16,17 34 15,-17-52-15,18 52 16,-18-52-16,18 35 16,-1-35-1,1-18-15</inkml:trace>
  <inkml:trace contextRef="#ctx0" brushRef="#br1">14023 15346 0,'-18'0'31,"-35"17"-31,36 1 16,-36 17-16,35 1 15,-17-1 1,35-17-16,0-1 0,0 1 16,0 0-16,18-18 0,17 17 15,-18-17-15,19 0 16,-19 18-16,1-18 16,0 0-16,-36 0 15,18 17-15,-35 19 16,17-19-1,-17 19-15,35-19 16,0 1-16,0 0 0,17-1 16,1 1-16,0-18 15,35 0 1,-36 0-16,19 0 0,-19 0 16,1 0-16,-1-18 0</inkml:trace>
  <inkml:trace contextRef="#ctx0" brushRef="#br1">22631 15963 0,'-18'0'15,"36"0"1,-1 0 0,1 0-1,17 0 1,-17 0-16,0 0 16,-1 0-16,1 0 0,-1 0 15,1 0-15,-18 18 16</inkml:trace>
  <inkml:trace contextRef="#ctx0" brushRef="#br1">22754 15804 0,'0'0'0,"0"18"15,0 0-15,0-1 0,0 36 16,0-35-16,18 0 16,-18 34-16,0-16 15,0-1-15,0-17 0,17-18 32</inkml:trace>
  <inkml:trace contextRef="#ctx0" brushRef="#br1">22966 15910 0,'0'0'0,"17"-17"0,-17 34 46,-17 1-30,-1 0-16,18-1 0,-17 1 16,-1-18-1,18 17 1,0 1-16,18-18 0,-1 0 16,-17 18-16,18-18 15,-1 0 1,-17 17-16,18-17 0,-18 18 15,-18-18-15,1 18 16,17-1-16,-18-17 16,18 18-16,-17 0 15,34-1-15,1-17 16,17 0 0,-17 0-16,-1 0 15,19-17-15,-19 17 16</inkml:trace>
  <inkml:trace contextRef="#ctx0" brushRef="#br1">8255 17039 0,'-18'0'0,"-35"0"16,18 0 0,0 0-16,-18 18 0,18-1 15,-18 1-15,0 0 16,18-1-16,-18 1 0,0 17 16,53-17-16,0 0 15,17-1-15,36-17 16,0 0-16,-17 0 15,-1 0-15,18 0 0,0 0 16,-36 0-16,1 0 16,-18 18-16,-18-1 15,-17 19-15,0-19 0,-1 19 16,1-1-16,18 0 16,-19 1-16,19-19 15,34 18-15,1-35 16,52 0-16,-34 0 15,34-17 1,-34 17-16,-1 0 16,-18 0-16,1-18 0,17 18 0,-17 0 15</inkml:trace>
  <inkml:trace contextRef="#ctx0" brushRef="#br1">8590 17268 0,'35'-17'16,"-70"34"-16,88-34 0,-35 17 0,52-18 15,-34 18-15,-1 0 16,-18 0-16,19 0 16</inkml:trace>
  <inkml:trace contextRef="#ctx0" brushRef="#br1">8643 17392 0,'35'18'15,"1"-18"-15,-1 0 0,35-18 16,-34 0-16,-19 18 16,1 0-16</inkml:trace>
  <inkml:trace contextRef="#ctx0" brushRef="#br1">9384 16916 0,'0'0'15,"18"70"-15,-18-34 0,17 34 16,-17-17-16,0-18 0,0 36 15,0-36-15,18 36 16,-1-54-16,1 1 16,0-18-16</inkml:trace>
  <inkml:trace contextRef="#ctx0" brushRef="#br1">9719 17127 0,'0'0'0,"-18"0"0,-17 18 16,35 17 0,-18 1-16,18 52 15,18-53-15,17 53 16,1-52-16,-1-19 0,53 18 15,-53-35-15,71-17 16,-70-18-16,34-18 16,-52 17-1,-1-34-15,-17 34 16,-53-16-16,18 34 16,-71-17-16,71 35 15,-53 0 1,53 0-16,17 0 15,18-18-15</inkml:trace>
  <inkml:trace contextRef="#ctx0" brushRef="#br1">10213 16933 0,'-18'0'16,"36"-17"-16,17-1 15,-17 18-15,-1-18 16,1 18-16,17 0 16,-17 0-16,0 0 0</inkml:trace>
  <inkml:trace contextRef="#ctx0" brushRef="#br1">10672 16704 0,'0'0'0,"0"-18"16,0 1-16,-18-1 16,0 18-1,-17 0 1,17 0-16,-17 0 15,17 0-15,1 18 16,17-1-16,-18 1 16,36 0-16,-1 17 15,1-17-15,35 35 16,-35-36-16,52 36 16,-52-18-16,17 1 15,-17-19-15,-18 19 16,-18-19-16,0 1 15,-17-1-15,18-17 16,-19 0-16,19-17 16,-19-1-16,19-17 15,17-18-15,0 35 16,35-52-16,0 35 16,18-18-1,-18 17-15,1-17 16,-36 36-16,0-1 15,-18 18-15,0-18 0,-52 1 16,17 17-16,-18 17 16,36 1-16</inkml:trace>
  <inkml:trace contextRef="#ctx0" brushRef="#br1">22825 15416 0,'-18'0'15,"36"0"157,-18-17-172,17 17 16,1 0-16,0 17 15,-1 1 1,1-18-16,0 0 0,-1 0 16,1 0-16,35 0 15,-36 0-15,19 0 0,-1-18 16,-17 1-1,-1 17-15,1 0 16,-18-18 0,0 36 31,18-18-47,-1 0 15,-17 17 32,0 1-31,0 0-16,0 17 15,0-17-15,0-1 16,18 19 0,-18-19-16,0 1 15,17-1-15,-17-34 31</inkml:trace>
  <inkml:trace contextRef="#ctx0" brushRef="#br1">23160 15399 0,'-18'0'62,"-17"0"-46,0 17-16,-18-17 16,35 18-16,0-18 0,1 0 15,-18 0 1,17 18-16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00:35: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2134 2752 0,'0'0'16,"0"-18"-16,0-17 0,0 17 15,18 18 1,0 18-16,17 35 16,-17-18-16,-1 18 15,18 70-15,-17-52 16,0-1-16,17 89 16,0-88-16,-17-18 15,0 0-15,-1-18 0,1 0 16,17-17-16,-17-18 0,17-18 15,-17-17-15,-1 0 16,-17-18-16,0 0 16,0 0-16,0-88 15,-17 88-15,17-18 0,-18 18 16,0 18-16,1-18 16,-1 36-16,18-1 15,0 36-15</inkml:trace>
  <inkml:trace contextRef="#ctx0" brushRef="#br0">2893 3457 0,'0'0'16,"-18"-17"-16,18-1 0,-17 18 0,-19-18 16,1 18-1,17 18-15,1 17 16,17 1-16,0 16 15,0-34-15,17 0 16,1 17 0,0-17-16,-1-18 0,36 0 15,-35-18-15,-1 0 16,1-17 0,-18 0-16,18-18 15,-36 18-15,18-18 16,-18 17-16,1 1 0,-18-53 15,17 70-15,0-17 16,1 35-16,17-18 16,-18 18-16,18 36 15,18-1-15,-18 18 0,17 0 16,1-18-16,17 53 16,-17-52-16,-1-1 15,1 0-15,0-17 0,35 17 16,-36-35-16,19 18 15,-19-18-15</inkml:trace>
  <inkml:trace contextRef="#ctx0" brushRef="#br0">3122 3369 0,'-18'18'15,"36"-36"-15,-36 53 0,1 1 16,17-1-16,0-17 0,0 17 16,0-18-16,17 19 15,-17-19-15,18 1 0,0 0 0,-1-18 16,19 0-1,-19 0-15,1 0 0,-18-18 16,18 0-16,-18 1 0,0-1 16,0 0-16,0 1 0,-18 17 15,36 0 1,-1 35 0,1-17-16,-1-1 15,1 1-15,0 0 0,-1-18 16,1 17-16,17-17 15,-17-17-15,-18-1 16,18-17 0,-36 17-16,18-35 15,-18 18-15,1 0 0,-1-1 16,18 19-16,0-1 16</inkml:trace>
  <inkml:trace contextRef="#ctx0" brushRef="#br0">3651 3122 0,'18'-18'16,"-36"36"-16,54-36 0,-19 18 16,1 0-16,17 0 15,-17 0 1</inkml:trace>
  <inkml:trace contextRef="#ctx0" brushRef="#br0">3687 3263 0,'0'0'0,"17"0"16,36 18 0,-35-18-16,17-18 0,-17 18 15,35-17 1</inkml:trace>
  <inkml:trace contextRef="#ctx0" brushRef="#br0">4339 2999 0,'-17'-18'0,"-1"18"15,0 0-15,1 18 16,17 17 0,-18-17-16,18 17 0,0 35 15,18-34-15,35 17 16,-36-18-16,54 0 15,-36-35-15,0 18 16,1-18-16,34-36 16,-35 19-16,-17-1 0,0-17 15,-18 0-15,0-1 0,-36-34 16,19 35-16,-71-18 16,52 35-16,-34 0 15,34 18 1,19 0-16,-1 0 0,1 18 15,17 0-15</inkml:trace>
  <inkml:trace contextRef="#ctx0" brushRef="#br0">5292 3298 0,'-36'89'0,"72"-178"0,-107 213 15,53-89-15,-17 18 16,18-35-16,-1 17 0</inkml:trace>
  <inkml:trace contextRef="#ctx0" brushRef="#br0">6103 2858 0,'-18'-53'16,"36"106"-16,-53-124 0,-18 53 16,35 1-16,1 17 15,-19 0-15,1 17 0,-36 1 16,54 0-16,-18 17 15,17-17-15,0 17 16,1-18-16,17 19 16,17-1-16,1-17 0,17 17 0,18 0 15,35 18-15,18-18 16,-71 1-16,1-19 16,-1 19-1,-17-19-15,-36 1 16,-17-1-16,-1-17 0,-34 18 15,17-18-15,-18 0 16,54-18-16,-1 18 16,0 0-16,18-17 15,18 17-15</inkml:trace>
  <inkml:trace contextRef="#ctx0" brushRef="#br0">6526 3228 0,'0'0'16,"0"-18"-16,0 1 0,-17-1 15,-1 18 1,0 0-16,-17 0 16,18 18-16,-19 17 15,19 0-15,-19 18 16,36-18-16,18 18 15,0-35-15,35 0 16,-36-18-16,54-18 16,-54 0-16,36-17 15,-53 17 1,18-17-16,-18 0 0,0 0 0,0-1 16,-18 1-16,-17-36 15,17 54-15,18-18 16,-17 17-16,-1 18 0,-17 0 15,17 18 1,18 34-16,0-16 16,18 34-1,-1-34-15,19 34 16,-19-35-16,36 18 16,-17-17-16,-19-36 15,1 17-15,17 1 16,-17-18-16</inkml:trace>
  <inkml:trace contextRef="#ctx0" brushRef="#br0">6703 3228 0,'0'0'16,"0"18"-16,0-1 0,0 18 15,0 1-15,0-1 16,17 0-16,1-17 15,0 17-15,-1-35 16,19 18-16,-19-36 16,1 1-1,0-1-15,-1-17 16,-17 17-16,0 0 0,0 1 16,0 34-1,18 19 1,-18-19-16,35 19 15,-35-19-15,18-17 16,-1 0-16,19 0 16,-19-17-16,1-19 15,-18 19-15,0-36 16,0 35 0,0-17-16,-18-18 15,18 35-15,-17 1 0,17-1 16,17 18-1</inkml:trace>
  <inkml:trace contextRef="#ctx0" brushRef="#br0">7232 2981 0,'53'0'15,"-106"0"-15,124 0 0,-54 0 0,1 0 0,-1 0 16,19 0 0</inkml:trace>
  <inkml:trace contextRef="#ctx0" brushRef="#br0">7320 3175 0,'0'0'0,"18"0"0,17 0 16,-17 0-16,-1-18 16,1 18-16,17 0 0,-17-17 15</inkml:trace>
  <inkml:trace contextRef="#ctx0" brushRef="#br0">7849 2928 0,'0'0'16,"-35"-18"-16,17 18 0,1 18 0,-36 17 15,53 1 1,0-1-16,0 0 0,0 0 0,35-17 16,18 35-1,-18-18-15,36-17 16,-18-18-16,17 0 16,-34-18-16,17-35 15,-18 18-15,-18-53 16,-17 53-16,-17-54 15,-18 54-15,-54-35 16,54 34-16,-18 36 16,-17 0-1,34 0-15,19 18 0,17 17 16,0-17-16,0 17 0,17-17 16</inkml:trace>
  <inkml:trace contextRef="#ctx0" brushRef="#br0">8590 3316 0,'0'0'0,"0"-18"16,-17 18-1,-1 0 1</inkml:trace>
  <inkml:trace contextRef="#ctx0" brushRef="#br0">9666 2699 0,'0'0'0,"0"-18"0,0 0 16,0 1 0,-18 17-16,18 17 15,36 54 1,-19-18-16,1 18 0,17-1 16,-17 1-16,17-1 0,18 36 15,-18-53-15,18-18 16,-35-17-16,17-36 15,-17 1 1,-18-54-16,18 18 16,-36-53-16,18 53 15,-18 0-15,18 1 0,0 16 16,-17-17-16,17 71 31,0 0-15</inkml:trace>
  <inkml:trace contextRef="#ctx0" brushRef="#br0">10283 3193 0,'-35'-18'16,"18"18"-16,-1-18 15,0 36-15,18 0 16,-17 35 0,34-36-16,19 18 15,-19-17-15,1 0 16,-1-18-16,1 0 16,0 0-16,-1-18 0,1-17 15,-18 0-15,0 17 16,0-17-16,-18-18 15,18 35-15,-17 0 16,-1 18-16,0 18 16,36 35-1,-18-35-15,35 35 16,1-36-16,-1 18 16,0-17-16,1 0 15,-19-18-15,1 0 16,-1-18-1,-17 0-15</inkml:trace>
  <inkml:trace contextRef="#ctx0" brushRef="#br0">10513 2910 0,'17'89'15,"-34"-178"-15,34 231 0,1-37 16,0-52-16,-1 18 15,1-36-15,-18-17 16,18-1-16,-1-17 16,1-35-1,0 35-15,-1-18 16,1 1-16,17 34 16,-35 1-16,0 0 15,18-1-15,-36 19 16,0-19-16,1-17 15,-1 0 1,-17-17-16,17-1 16,18 0-16,0 1 15</inkml:trace>
  <inkml:trace contextRef="#ctx0" brushRef="#br0">11024 3052 0,'-17'0'15,"34"0"-15,-34-18 16,34 18-16,36-18 15,-35 18-15,17 0 16,-17-17-16,-1 17 16</inkml:trace>
  <inkml:trace contextRef="#ctx0" brushRef="#br0">11113 3140 0,'0'0'0,"0"17"15,0 1-15,17-18 16,1 0-16,-1 0 15,1 0-15,17 0 0</inkml:trace>
  <inkml:trace contextRef="#ctx0" brushRef="#br0">11448 2981 0,'-18'18'15,"0"-1"-15,18 36 16,0-18-16,18-17 16,35 53-16,-35-54 15,52 1-15,-35-18 16,1 0-16,-1-18 16,0 1-16,1-36 15,-19 17-15,-17 1 0,-17-35 16,-1 34-16,-53-34 15,18 52-15,18 1 16,-18 17-16,36 0 16,-19 0-16,1 17 15,35 1-15,18 35 16</inkml:trace>
  <inkml:trace contextRef="#ctx0" brushRef="#br0">12100 3298 0,'0'0'0,"-17"36"16,17-19-16,-36 36 16,36-35-16,-35 17 15,17-17-15,1-18 0,-1 18 16,1-18-16,-1 0 0,0 0 16</inkml:trace>
  <inkml:trace contextRef="#ctx0" brushRef="#br0">13106 2822 0,'-36'-53'0,"72"106"0,-107-123 16,1 34-16,17 36 15,-36 0-15,37 18 16,16 17-16,1-17 15,17 17-15,18 1 0,0 16 16,18-16-16,17-1 16,18-17-16,-18-1 0,18 19 15,0-19-15,36 18 16,-54-17-16,0 35 16,-35-35-16,0-1 0,-35 1 15,17-18-15,-35 18 16,-35-1-16,53-17 15,-1 0-15,1 0 0,18 0 16</inkml:trace>
  <inkml:trace contextRef="#ctx0" brushRef="#br0">13370 3228 0,'0'0'0,"18"-18"0</inkml:trace>
  <inkml:trace contextRef="#ctx0" brushRef="#br0">13370 3228 0,'71'-35'16,"-89"35"46,1 0-30,-1 0-17,0 0-15,1 0 16,-1 35-16,0-17 16,18-1-16,-17 1 0,17-1 15,0 36-15,0-35 16,17 0-16,1-1 15,0-17-15,35 18 16,-36-18-16,1-18 0,-1 1 16,19-1-16,-19-35 15,-17 18-15,0-18 16,0 18-16,-17-1 0,-1-17 16,0 18-16,1 18 15,-1 17 1,1 0-16,-1 17 15,18 36-15,0-18 16,35 36 0,-17-36-16,35 18 15,-18-18-15,18 1 16,-35-19-16,17-17 16,-17 18-16,-1-18 0</inkml:trace>
  <inkml:trace contextRef="#ctx0" brushRef="#br0">13688 2999 0,'0'35'0,"0"-17"16,17 17-16,-17 0 16,0 0-16,18 1 0,0 17 15,-18-18-15,17-18 16,-17 1-16,0 0 15,18-18-15,0 0 16,-1-18 0,1 18-16,0 18 0,-1-1 15,1 1-15,-18 0 16,0-1-16,-18 1 16,-17-18-1,17 0-15,-17 0 16,17-18-16,-17 1 15,35-1-15,0 0 16</inkml:trace>
  <inkml:trace contextRef="#ctx0" brushRef="#br0">14146 2981 0,'53'-18'16,"-35"18"-16,35 0 16,-35 0-16,34 0 15</inkml:trace>
  <inkml:trace contextRef="#ctx0" brushRef="#br0">14199 3069 0,'0'0'0,"0"18"15,0-1-15,36-17 16,17 0 0,-18 0-16,-18 0 0,19-17 15</inkml:trace>
  <inkml:trace contextRef="#ctx0" brushRef="#br0">14746 2928 0,'0'0'0,"-35"18"15,35-1-15,-18 36 16,18-17-16,0-1 16,18 0-16,17 18 15,0-18-15,1-17 16,-1-18-16,36 18 0,-36-18 16,53-36-1,-53 19-15,36-54 16,-54 36-16,1-36 15,-18 18-15,0 18 0,-70-53 16,34 53-16,-87 17 16,70 0-16,0 18 15,-18 18 1,36-18-16,17 18 0,1-1 16</inkml:trace>
  <inkml:trace contextRef="#ctx0" brushRef="#br0">2611 4374 0,'-36'-35'0,"19"18"15,-1 17-15,-17 17 16,17 1-16,0 17 0,1 18 0,-1-18 16,1 89-1,34-89-15,36 53 16,-18-52-16,18-1 0,0-18 16,0-17-16,0 18 0,0-36 15,35-17-15,-53 18 16,18-72-16,-35 54 15,-18-18-15,-18 0 16,-17 18-16,-53-53 16,35 52-16,0 19 15,-18-1-15,19 1 0,-19 17 16,36 0-16,17 17 16,36 1-16,17 17 15</inkml:trace>
  <inkml:trace contextRef="#ctx0" brushRef="#br0">3210 4780 0,'18'18'0,"-36"-36"0,36 53 16,-36-52 15,18-18-31,0-1 16,0-17-16,0 36 15,18-1-15,-18 0 16,35 1 0,0 17-16,1 17 15,-19 1-15,19 17 16,-19-17-16,-17 17 15,0-17-15,0 17 16</inkml:trace>
  <inkml:trace contextRef="#ctx0" brushRef="#br0">4339 4586 0,'0'18'0,"0"17"16,0-17-16,0 17 15,0-17-15,0-1 0,18-17 32,-1-17-32,-17-1 15</inkml:trace>
  <inkml:trace contextRef="#ctx0" brushRef="#br0">4304 4374 0,'0'-17'16,"18"17"15,-1 0-31</inkml:trace>
  <inkml:trace contextRef="#ctx0" brushRef="#br0">4516 4586 0,'0'0'16,"52"0"-16,-16 0 0,17-18 15,-18 18-15,18-17 16,-35-1-16,-1 18 16,1-17-16,-36-1 15</inkml:trace>
  <inkml:trace contextRef="#ctx0" brushRef="#br0">4621 4269 0,'0'17'15,"0"1"1,0 17-16,18 53 16,-18-52-16,0 17 0,0 35 15,0-53-15,18 36 16,-18-36-16,17-17 15,1-1 1</inkml:trace>
  <inkml:trace contextRef="#ctx0" brushRef="#br0">4798 4674 0,'17'0'15,"1"-17"-15,0 17 16,-1-18-16,1 0 15,0 18-15,-18-35 16,0 17-16,-18 1 16,0 17-1,-17 0-15,17 17 16,1-17-16,17 18 16,0 17-16,0-17 15,35 0-15,-17-1 16,-1 1-1,19 0-15,-19-18 16,1 0-16,0 0 16,-1-36-16,1 19 15,-1-1-15,1 0 16,35 18 0,-35 0-16,17 0 15,0 18 1,-17-18-16,-18 18 15,-18-1 1,1-17-16,-1 18 16,18 0-1,0-1-15,18 1 16,-1-18 0,1 0-16,17 0 0,-17-18 0,-1 18 15,19-17 1,-36-1-16,-18 0 15,0 18 1,1-17-16,-1 17 16,36 0-1,-1 0 1,1 0-16,0 0 0,-1 0 16,19 0-16,-19 0 15,1 0 1,-18-18-16</inkml:trace>
  <inkml:trace contextRef="#ctx0" brushRef="#br0">5415 4551 0,'18'-18'15,"-36"36"-15,53-53 0,18 17 16,-35 0-16,0 18 15,-1-17-15,1-1 16,-18 0-16,-18 1 16</inkml:trace>
  <inkml:trace contextRef="#ctx0" brushRef="#br0">5468 4304 0,'0'0'0,"0"18"0,18 70 16,-18-35-16,17 35 15,1-53-15,35 36 16,-35-54 0,17 1-16,0 0 15,-35-36-15</inkml:trace>
  <inkml:trace contextRef="#ctx0" brushRef="#br0">5680 4568 0,'0'0'0,"0"18"0,17 0 16,1 17-16,0-35 16,17 18-16,-17-18 15,-1 0 1,-17-18 0,0 0-16,0 1 15,18 17 1,-1 0-16,1 0 15,0 0-15,-1 17 16,1-17-16,0 0 16,-1 0-16,1 0 31</inkml:trace>
  <inkml:trace contextRef="#ctx0" brushRef="#br0">6791 4463 0,'0'0'0,"18"0"15,-1 0-15,36 0 16,18 0-1,-36-18-15,18 18 16,-35 0-16,17-18 16,-18 1-16</inkml:trace>
  <inkml:trace contextRef="#ctx0" brushRef="#br0">7003 4269 0,'0'0'16,"-18"17"-16,0 1 0,18 52 15,0-34-15,18 17 16,0-18-16,17 0 0,-17 0 16,17 1-16,0-19 0,0 1 15,36 17-15,-36-35 16,18 18 0,-35-36-16</inkml:trace>
  <inkml:trace contextRef="#ctx0" brushRef="#br0">7585 4216 0,'17'17'0,"-17"1"15,18 0 1,-18-1-16</inkml:trace>
  <inkml:trace contextRef="#ctx0" brushRef="#br0">7726 4568 0,'0'0'16,"17"0"-16</inkml:trace>
  <inkml:trace contextRef="#ctx0" brushRef="#br0">4551 5433 0,'-18'-18'16,"-35"-17"-16,36 35 16,-19 0-16,19 18 0,-19 17 15,19 0-15,-1 0 16,-17 18-16,35 0 0,-18 35 15,18-52-15,36 34 16,-1-35-16,0-35 16,0 18-16,1-18 0,52 0 15,-53-18-15,36 1 16,-54 17-16,1-18 16,0 18-1,-18 35 1,0-17-16,17 35 15,1-35-15,0-1 0,34 19 16,-34-36-16,35 0 16,-18-18-16,-17 0 15,0 1-15,-1-1 16,-17-35-16,-17 18 16,-19 0-1,19 17-15,-1 0 0,-35 1 16,18-1-16,0 18 15,17 0-15</inkml:trace>
  <inkml:trace contextRef="#ctx0" brushRef="#br0">5080 5927 0,'0'-18'31,"0"-17"-31,0-1 16,0-16-1,18 34-15,-1 0 16,-17 1-16,18 34 16,-18 1-16,18 0 0,-18 17 15,17-18-15,1 19 16,-1-19-16,1 1 0,0-18 15,-1-18 1,-17 1 0,0-1-16,0 0 0,18 1 0,-18-18 15,0 17-15,0 0 16,0 1-16</inkml:trace>
  <inkml:trace contextRef="#ctx0" brushRef="#br0">5345 5821 0,'17'35'0,"-34"-70"16,52 70-16</inkml:trace>
  <inkml:trace contextRef="#ctx0" brushRef="#br0">5486 5891 0,'0'0'16,"17"89"-16,1-36 15,-18-1-15,18 54 0,-1-70 16,-17 34-1,0-35-15,-17-17 16,-1-36-16,-17-35 16,17 1-16,0-54 15,18 53-15,0-71 16,18 71 0,35-52-16,-18 69 15,36 19-15,-36 17 16,-17 0-16,-1 17 0,-17 1 15,0 35-15,-17-18 16,-36 18-16,18-35 16,-1-1-16,19-17 15,-1 0-15,0 0 16,18-17-16,0-19 16</inkml:trace>
  <inkml:trace contextRef="#ctx0" brushRef="#br0">5750 5750 0,'0'0'16,"0"18"-16,0 0 0,-17 34 16,17-34-16,0 0 15,0-1-15,0 1 16,17-18-16,1 18 0,0-18 16,-1-18-16,36 0 15,-53 1-15,18-19 16,-18 19-16,0-18 15,0 52 17,17 18-17,-17-17-15,18-18 16,0 18-16,-1-18 0,19 17 16,-19-17-16,19-17 15,-19 17-15,-17-18 16,0 0-16,0 1 0,0-1 15,0 1-15,0-1 16,0 0-16,18 1 31,17 17-31,-17 0 16,-1 0 0,1 0-16,0 0 0,-1-18 15,-17 0 1,0 1-16,0-1 15</inkml:trace>
  <inkml:trace contextRef="#ctx0" brushRef="#br0">6121 5415 0,'0'0'0,"0"18"0,0 35 16,0 0-16,17 52 15,1-52-15,0 53 16,-1-53-1,1 18-15,0-36 16,-1-17-16,1-1 16,-1-34-1,-17-1-15</inkml:trace>
  <inkml:trace contextRef="#ctx0" brushRef="#br0">6297 5891 0,'0'-17'15,"18"17"-15,-1-18 16,1 18-16,0 0 15,17-18-15,-35 1 16,18-1 0,-18 1-16,0-1 15,-18 0-15,0 18 16,1 0-16,-1 0 16,0 18-16,18 0 15,0-1-15,0 18 0,18 1 16,17-19-16,36 1 15,-54 0-15,19-18 16,-19 0-16,19 0 0,-19-18 16,1 0-1,-36 18-15,1-17 16</inkml:trace>
  <inkml:trace contextRef="#ctx0" brushRef="#br0">7761 5609 0,'0'0'16,"0"-35"-16,-18 17 0,18 1 15,-17 17-15,-18-18 16,17 18-16,-17 35 15,-1 1-15,19-1 0,-1 35 16,18-34-16,0 34 16,18-35-16,-1-17 15,36 0 1,-17-18-16,-1 0 0,0-18 16,36-35-16,-54 18 15,19-53-15,-19 35 16,-17-53-16,0 35 15,-35-52 1,0 70-16,-18-35 16,17 70-16,19 1 15,-18 17-15,17 17 0,0 1 16,1 17-16,17 89 0,17-71 16,36 88-1,-18-88-15,18-1 0,53 37 16,-35-54-16,35 18 15,-53-53-15,-18 17 16,0-17-16,-17-17 0</inkml:trace>
  <inkml:trace contextRef="#ctx0" brushRef="#br0">8096 5292 0,'18'123'16,"-36"-246"-16,36 299 0,0-52 16,-1-89-16,36 53 15,-35-53-15,35 1 16,-18-19-16,0-17 16,-17-17-16,-18-36 15,0 35-15,0-35 16,-18 35-16,18 36 31,35 35-15,-17-53-16,17 18 15,54-1-15,-54-17 16,35-17-16,-52 17 16,0-36-16,-1 19 0,-17-54 15,-17 36-15,-36-71 16,35 71-16,-52-36 15,34 36 1,19 35-16,-1 0 0,18 18 16,0 17-16</inkml:trace>
  <inkml:trace contextRef="#ctx0" brushRef="#br0">8908 5891 0,'-18'36'16,"36"-72"-16,-54 89 0,1-35 15,17-18-15,1 0 0</inkml:trace>
  <inkml:trace contextRef="#ctx0" brushRef="#br0">9384 5627 0,'0'0'16,"-35"-35"-16,-1 35 15,-17 17-15,18 1 16,18 35-16,17-18 15,0 18-15,17-18 16,54 0-16,-36-35 16,18 18-1,-18-18-15,0-35 16,-17 0-16,-18 17 0,0-53 16,0-34-1,0 52-15,-18-18 16,-17-70-16,-18-88 15,36 140 1,-1 107 0,36 53-1,-1 70 1,19 35-16,-1-88 16,35 36-16,-34-54 15,-1-34-15,35 34 16,-34-52-16,-19-1 0,1-17 15,0 0-15,-18-17 16</inkml:trace>
  <inkml:trace contextRef="#ctx0" brushRef="#br0">9737 5151 0,'0'0'16,"0"105"-16,0-52 0,0 53 16,17-53-1,-17 0-15,18 0 0,-18 17 16,0-52-16,18 17 16,-18-52-1,17-1-15,19-17 16,16 17-1,-16 18-15,17 18 16,-18-1-16,0 36 16,-17-35-16,-18 17 15,0 1-15,-18-19 16,-35 1-16,18-18 16,-18 0-16,35-18 15,-17 1-15,18-1 16,17 0-1</inkml:trace>
  <inkml:trace contextRef="#ctx0" brushRef="#br0">11130 5415 0,'0'-17'16,"0"-1"-16,0 36 16,0 34-1,0-16-15,18 34 16,-1-34-16,19 16 16,-19-34-16,19 0 15,-19-18-15,1 0 16,0 0-16,-1-18 0,18-17 15,-17 0-15,0-18 16,-18 17-16,0-34 16,0 52-1,0 1-15,0 34 16,17 18 0,-17 1-16,18 17 15,-18-18 1,35 18-16,-17-36 15,17 1-15,-17 0 16,-1-1-16,19-17 0</inkml:trace>
  <inkml:trace contextRef="#ctx0" brushRef="#br0">11783 5433 0,'-35'-18'16,"17"1"-16,-17 17 15,17 0-15,0 17 0,1 1 16,17-1 0,17 36-16,1-35 15,17 17-15,1-17 16,-1 0-16,-18-1 16,1 1-16,-36-18 31,-17 0-31,18 0 15,-19 0-15,36-18 16,-17 1 0</inkml:trace>
  <inkml:trace contextRef="#ctx0" brushRef="#br0">11959 5539 0,'0'0'16,"18"70"-16,-18-35 0,17 1 15,1-19-15,0 1 16,-1-36 0,-17 1-16,18-1 15</inkml:trace>
  <inkml:trace contextRef="#ctx0" brushRef="#br0">12153 5539 0</inkml:trace>
  <inkml:trace contextRef="#ctx0" brushRef="#br0">12153 5539 0,'0'0'0,"18"70"16,-18-87 0,17-1-16,-17 0 15,18 1-15,0 17 16,-18 17-1,17 19 1,-17-19-16,0 1 0,36 17 16,-19-17-16,1-1 15,0-17-15,17 0 16,-17-17-16,-1-1 16,1 18-16,17-35 15,-35 17-15,18 1 16,-18-1-1,0 0-15,-18 18 16,18 18 0,0 0-1,0-1-15,35 18 16,-17-35-16,0 18 16,35 0-1,-36-18-15,1 17 16,-1 1-16,1 17 0,0 36 15,-1-18-15,-17 53 16,0-53-16,0-18 16,0 18-16,0-36 0,-35 36 15,17-35-15,-17-18 16,18 0-16,-19-53 16,19 35-16,-19-70 15,36 35 1,18-53-16,0 36 0,52-18 15,-35 52 1,54-17-16,-54 53 16,18-17-16,-36-1 15</inkml:trace>
  <inkml:trace contextRef="#ctx0" brushRef="#br0">13741 5398 0,'-18'-36'0,"36"72"0,-36-89 15,-17 35 1,17 18-16,1 18 0,-19 35 15,19-18-15,-19 0 16,19 71-16,17-71 16,17 36-1,19-54-15,-1 1 0,0 0 16,53-18-16,-52 0 0,52-18 16,-53-17-1,36-1-15,-54 19 16,-17-18-16</inkml:trace>
  <inkml:trace contextRef="#ctx0" brushRef="#br0">13952 5486 0,'0'0'0,"-17"0"15,-1 53-15,18-36 16,0 1-16,18 35 16,-1-36-16,19 1 0,-1 0 15,35-18 1,-52 0-16,53-18 15,-54 0-15,-17 1 0,18-18 16,-18 17-16,0 0 16,-18 1-16,18-1 0,-17 18 15,17 18 1,0 17 0,17 0-16,19 0 15,-1-17-15,18 0 16,-36-1-16,19-17 15,-36-17-15,0-19 16,0 1 0,-18 0-16,0-18 15,18 35-15,0-17 16,0 17-16,18 18 16</inkml:trace>
  <inkml:trace contextRef="#ctx0" brushRef="#br0">14552 5715 0,'0'0'0,"0"35"0,18-35 31,-18-35-31,0 0 16,0-1-16,0 1 15,0 18-15,-18-19 0,18-34 16,0 52-16,18-17 16,-1 35-16,1 17 15,0 1 1</inkml:trace>
  <inkml:trace contextRef="#ctx0" brushRef="#br0">14711 5609 0,'35'0'16,"-70"0"-16,88 0 0,-36 0 15,19 0-15,-19-17 16,-17-1-1,-17 18 1,-1 0 0,36 0-1,-1 18 1,1-1-16,17-17 16,-17 0-16,17 0 15,0 0 1,1-17-16,-19-1 15,19-35-15,-19 18 16,1-53 0,-18 35-16,0-106 0,0 71 15,-35-89 1,17 107-16,-17-1 16,17 71-16,18 35 15,0 89-15,0-54 16,53 89-1,-18-71-15,36 36 16,-54-71-16,36 17 16,-35-34-16,-18-19 0,-18 19 15,1-36-15,-1 0 16,0-18-16,-17 0 0,18-17 16,-1 17-16,0-17 0,1 17 15,-1-17 1,18 18-16,53 17 15,-35-18-15,17 18 0,53-18 16,-53 1-16,1 17 16,-1-18-16,0 18 15,-17-18 1</inkml:trace>
  <inkml:trace contextRef="#ctx0" brushRef="#br0">16387 5468 0,'17'71'15,"-34"-142"-15,34 195 16,-17-89-16,0 0 16,0-17-16,18-1 0,-1-17 15,1-17 1,-18-36 0,18 18-16,-18-54 15,0 54-15,0 0 0,0 0 16,17-1-16,1 36 15,-18 18-15,18 0 16,-18-1-16,17 18 16,-17-17-16,36 35 15,-19-35-15,18-18 16,-17 0-16,17-53 16,-17 35-16,0-35 15,-18 36 1,17-1-16,-17 0 0,18 18 15,-18 18 1,18 35 0,-18-36-16,0 19 15,0-19-15,17 19 0,-17-19 16,18 1-16,0 0 0,-18-1 16,35-17-16,0 0 15,-35-17-15,18-1 16</inkml:trace>
  <inkml:trace contextRef="#ctx0" brushRef="#br0">17022 5398 0,'17'52'16,"-34"-104"-16,34 140 0,-17-71 0,0 19 15,18 17 1,-18-18-16,0-18 15,0 1-15</inkml:trace>
  <inkml:trace contextRef="#ctx0" brushRef="#br0">17022 5186 0,'-18'-18'16,"18"1"-16,18 17 15,-1 0 1,1 17-16</inkml:trace>
  <inkml:trace contextRef="#ctx0" brushRef="#br0">17198 5609 0,'18'35'16,"-36"-70"-16,53 70 16,-17-52-1,-18-1-15,17-35 16,1 18-16,0-18 15,-1 0-15,1 36 16,0 17 0,-1 0-16,1 35 15,-18-18-15,0 36 16,18-17-16,-18-19 16,0 19-16,0-19 0,17 18 15,1-35-15,0 0 16</inkml:trace>
  <inkml:trace contextRef="#ctx0" brushRef="#br0">17621 5486 0,'0'0'0,"0"17"15,18 1-15,-18 17 0,18-17 16,-18 0-16,17-1 0,1 1 15,-18-1-15,17-17 0,-17 18 16</inkml:trace>
  <inkml:trace contextRef="#ctx0" brushRef="#br0">17621 5221 0,'0'0'0,"18"0"15,0 0 1,-1-18-16,18 18 16,-17 0-16</inkml:trace>
  <inkml:trace contextRef="#ctx0" brushRef="#br0">17903 5486 0,'36'0'0,"-72"0"0,107 0 15,-53 0-15,35 0 16,-36-18-16,19 18 15</inkml:trace>
  <inkml:trace contextRef="#ctx0" brushRef="#br0">18256 4992 0,'18'53'16,"-36"-106"-16,36 159 0,0 17 15,-18-52-15,35 52 16,-35-52-16,17 17 16,-17-53-16,18 18 15,-18-35-15,-18-36 16,18 0-1,0-17-15,18 0 16,0 0-16,-1 17 16,36 18-16,-35 0 15,17 18 1,-17-1-16,-18 19 16,0-19-16,0 1 0,-35-1 15,17-17-15,-17 0 16,17 0-16</inkml:trace>
  <inkml:trace contextRef="#ctx0" brushRef="#br0">18697 5486 0,'0'0'0,"-35"53"0,17-36 15,1 19-15,17 16 16,0-16-16,17-19 0,19 1 16,34 0-1,-17-36 1,-35 0-16,-18 1 0,17-19 16,-17-16-1,0 34-15,-17-17 16,-1 35-16,18 17 31,0 1-15,0 0-16,18-18 0,-1 17 0,36 18 15,-35-35-15,0 0 16,-1 0-16,-17-17 31,-17-1-31,17-17 16,0 17-1,0 1 1,17 17-16,1-18 0,17 0 16,0 18-16,-17 0 0,53-17 15,-36 17-15,18 0 16,-36 0 0,-34-18 15,-1 0-16,0 1-15</inkml:trace>
  <inkml:trace contextRef="#ctx0" brushRef="#br0">19138 5221 0,'0'18'16,"18"-1"-1,-18 19-15,0-1 0,0 53 16,0-35-16,17 18 15,-17-18-15,0-36 16,0 18-16,0-17 0,18 0 16,-18-1-16,18-17 15</inkml:trace>
  <inkml:trace contextRef="#ctx0" brushRef="#br0">19385 5486 0,'-35'0'16,"17"0"-16,1 35 16,-1-17-16,18 35 15,0-36-15,18 18 16,-1-17-16,1 0 0,35-18 16,-18 0-16,0-18 15,1 0-15,-19 1 16,-17-18-16,18-1 0,0-52 15,-1 35-15,-17-53 16,0 36 0,0-18-16,-17 52 0,17 1 15,-18 17 1,18 54 0,18 52-16,-1 53 15,1-18 1,-1-17-1,1-35-15,-18-54 16,18 1-16,-18 0 16,17-18-16,1-36 15,0 1 1,-1 35-16,1-17 16,0 17-16,17 0 15,-35 17-15,35 18 16,-35-17-16,18 17 15,-18-17-15,17 17 16</inkml:trace>
  <inkml:trace contextRef="#ctx0" brushRef="#br0">4427 6597 0,'18'0'15,"-18"18"-15,18 17 0,17 71 16,-17-36-16,52 71 16,-52-70-1,17-18-15,0 0 0,54 17 16,-72-52-16,54-18 15,-54 0-15,36-71 16,-53 18-16,18 1 16,-36-37-1,1-16-15,-1 52 16,-17 17-16,17 1 0,-17-18 16</inkml:trace>
  <inkml:trace contextRef="#ctx0" brushRef="#br0">5274 7214 0,'0'-17'16,"0"-1"-16,0 0 16,0 1-16,0-1 15,-18 0 1,1 18-16,-1 0 15,0 18-15,1 0 16,-18 17-16,35 0 16,0 1-16,0-19 15,17 19-15,1-36 16,-1 17 0,1-17-16,0 0 0,17 0 15,-35-17-15,35-19 16,-35 19-16,18-54 15,-18 36-15,-18-36 16,18 36-16,-35-36 16,35 36-16,-18 17 15,1 18-15,17-17 0,0 34 16,0 1-16,17 53 16,1-36-16,0 0 15,35 36 1,-36-54-16,19 19 0,-1-1 15,0 0 1</inkml:trace>
  <inkml:trace contextRef="#ctx0" brushRef="#br0">5521 7038 0,'0'0'16,"0"-18"-16,0 36 16,18 52-1,-18-34 1,35 34-16,-17-52 15,-18 0-15,17-1 0,1 1 16,17-18-16,-17 0 16,-1-18-16,19-35 15,-19 0 1,-17 36-16,0-1 0,0 0 16,18 54 15,-18-19-31,18 1 0,17 17 15,-18-35-15,1 18 16,35-18-16,-35 0 16,-1-18-16,1 18 15,-18-35-15,-18 0 16,1-1-16,-1 19 16,0-1-16,1 1 15</inkml:trace>
  <inkml:trace contextRef="#ctx0" brushRef="#br0">6244 6879 0,'18'0'31,"17"0"-15,18-17-16,-35 17 16,-1 0-16,1 0 15,0 0-15</inkml:trace>
  <inkml:trace contextRef="#ctx0" brushRef="#br0">6244 6985 0,'0'18'16,"18"-18"-16,17 0 16,-17 0-16,-1 0 0,36 0 15,-35-18-15</inkml:trace>
  <inkml:trace contextRef="#ctx0" brushRef="#br0">7161 7938 0,'-17'0'16,"17"-18"-1,0 0-15,0-17 16,-18 0-16,0-71 16,1 53-16,-18-71 15,17 36-15,-17-88 16,17 88-16,18-18 15,-18 18-15,18-18 16,0 35-16,18 1 0,53-36 16,-36 71-16,35-1 15,-52 36-15,35 18 16,-18 17-16,-35-17 16,18 17-16,-18 0 0,18 36 15,-36-36-15,0 18 16,18-35-16,-17-1 15,17 1-15,17 17 16,1-35 0,35 36-16,-36-36 0,36 35 15,-35-17 1,0 17-16,-18-18 16,-36 19-16,1-19 15,0 1-15,-18 0 0,-53-1 16,71-17-16,-1 0 15,1 0 1,35-17-16</inkml:trace>
  <inkml:trace contextRef="#ctx0" brushRef="#br0">7708 7179 0,'0'-18'16,"0"36"15,18 17-15,-18-17-16,0 17 0,0 18 15,0-35 1,17 17-16,1-17 16,0 17-16,-1-17 15,19-1-15</inkml:trace>
  <inkml:trace contextRef="#ctx0" brushRef="#br0">8149 6809 0,'18'0'32,"-1"53"-17,1-36-15,0 54 16,-1-36-16,19 18 16,-36-35-16,17 17 15,1-18-15,0-17 31,-18-35-31,0 18 16,0-19-16,0 1 0,0 0 16,0-36-16,0 18 15,0 0 1,0 18-16,0 17 16,17 1-16,-17-1 0</inkml:trace>
  <inkml:trace contextRef="#ctx0" brushRef="#br0">8678 7126 0,'0'-18'0,"-17"18"15,17-17-15,-18 17 16,0-18-1,1 18-15,17 18 16,-18-1-16,1 1 16,-1 17-1,18 1-15,0-1 16,0-17-16,0-1 16,18-17-16,-1 18 0,18-18 15,1-18-15,-1 1 16,-17-1-16,-18 0 15,17 1-15,-17-19 0,0 1 16,0 0-16,0-18 16,-17 35-16,-1-35 15,18 36-15,-18-19 16,1 36-16,-1 0 31,18 36-15,0-1-16,0 18 15,18-18-15,-18-17 0,17 17 16,19 0-16,-19-17 16,19 0-1,-19-1-15,1 1 0,17 0 16,-17-1-16</inkml:trace>
  <inkml:trace contextRef="#ctx0" brushRef="#br0">8943 7020 0,'0'18'15,"0"0"1,0 17-16,0-18 15,0 36 1,18-35-16,-1 0 16,1-1-16,-1-17 0,1 18 15,0-18-15,-1-18 16,1 1 0,-18-1-16,0 0 15,18 18 16,-1 18-15,1-18-16,35 18 16,-35-18-16,-1 0 0,18 0 15,-17 0-15,0-18 16,-1 0-16,1 18 0,-18-17 16,-18-1-16,1 0 15,-1 1-15,0-1 0,-17-17 16,18 17-16,-1 1 15,0 17-15</inkml:trace>
  <inkml:trace contextRef="#ctx0" brushRef="#br0">9913 6967 0,'-18'0'0,"36"0"16,17-17-1,1 17 1,52-18-16,-53 18 15,0 0-15,18 0 16,-35 0-16,17 18 16</inkml:trace>
  <inkml:trace contextRef="#ctx0" brushRef="#br0">10072 6756 0,'0'53'16,"0"-106"-16,0 141 0,0-53 0,0 36 15,17-36-15,-17 0 16,18 1-16,0-1 0,17 0 16</inkml:trace>
  <inkml:trace contextRef="#ctx0" brushRef="#br0">10901 6509 0,'0'-36'15,"-18"19"1,1-18-16,-1 35 16,0 0-16,-17 52 15,17 107 1,18-88 0,-17 52-16,17-70 0,17 0 15,1 53 1,0-71-16,35 18 15,-18-35-15,35-1 16,-52-17-16,0-17 16</inkml:trace>
  <inkml:trace contextRef="#ctx0" brushRef="#br0">11165 6473 0,'0'53'0,"0"0"16,0-17-16,0 34 0,0-17 16,0 0-16,18 53 15,-18-53-15,0 17 16,18-34-16,-1-1 15,-17-18-15,18-17 16</inkml:trace>
  <inkml:trace contextRef="#ctx0" brushRef="#br0">11430 6932 0,'18'0'16,"-1"0"-16,36-18 16,-35 18-16,35 0 15,-36-17-15</inkml:trace>
  <inkml:trace contextRef="#ctx0" brushRef="#br0">11942 7479 0,'0'0'15,"-18"-18"-15,-17-35 16,-1-17-16,1-36 16,17 53-16,1-88 15,17 53-15,0 0 16,0-71 0,17 88-16,36-17 15,-35 53-15,53 17 16,-54 36-16,36 35 15,-53-18-15,18 0 16,-18 1-16,0-1 0,0 35 16,0-34-16,0 17 15,0-36-15,0 1 16,35-18 0,-17 17-16,17-17 0,18 18 15,-36 0-15,-17-1 16,0 1-16,-17 0 15,-1-1-15,-17 1 16,-18 0-16,18-1 16,-1 1-16,19-18 15,34 0 1</inkml:trace>
  <inkml:trace contextRef="#ctx0" brushRef="#br0">12347 7073 0,'0'18'0,"0"-36"0,0 71 16,18-35-16,-18 17 16,0-17-1,18-1-15,-1 1 0,1-18 16,-1 0-16</inkml:trace>
  <inkml:trace contextRef="#ctx0" brushRef="#br0">12541 6491 0,'18'18'16,"35"17"0,-36 0-1,19 1-15,-1-1 0,0 18 16,1 35-16,-1 18 16,-35-71-16,0 18 15,-18 18 1,1-36-16,-36 0 15,35-17-15,0 17 16,1-35-16</inkml:trace>
  <inkml:trace contextRef="#ctx0" brushRef="#br0">13282 6985 0,'0'-18'15,"-35"-17"1,17 35-16,-17-18 16,17 18-16,-35 36 15,36-19-15,-19 36 16,19-35-16,17 52 15,0-34-15,0-19 16,17 1-16,19 0 0,17 17 16,-18-35-16,35-18 15,-34 1-15,-1-1 16,0-17-16,1-36 16,-19 18-16,-17 18 15,0-71-15,0 53 16,-17 0-16,-19-35 15,1 35-15,17 18 0,-17-18 16,17 35-16,1 18 16,17 18-1,0 17-15,0 18 16,0 53-16,17-35 16,36 52-16,-35-70 15,17 0-15,-17 0 0,52 17 16,-52-34-16,17-1 15,18 0 1,-17-35-16</inkml:trace>
  <inkml:trace contextRef="#ctx0" brushRef="#br0">13705 6703 0,'-17'17'15,"17"54"1,0-36-16,0 71 16,17-53-16,1 35 15,-18-35-15,18-35 16,-1 17-16,1-17 0,0-1 15,-1-17-15,1 0 0,17 0 16,-17-17-16,17-19 16,-35 19-16,0-19 15,18 36-15,-18 18 16,35 17 0,-17-17-1,17 17-15,-17-17 16,34 0-16,-16-18 15,-1 0 1,-17-18-16,-1 0 0,1-35 16,-18 18-16,0 0 0,-18-18 15,1 18-15,-1-36 16,0 18-16,1 0 0,-1-17 16,0 17-16,1 0 0,-1-18 15</inkml:trace>
  <inkml:trace contextRef="#ctx0" brushRef="#br0">15346 7108 0,'0'-17'0,"0"34"31,-18 1-15,1 35 0,-1-35-16,0 17 15,1-17-15,-1-1 16</inkml:trace>
  <inkml:trace contextRef="#ctx0" brushRef="#br0">16193 6526 0,'0'-35'15,"0"17"-15,0 36 32,35 53-32,0-18 15,-17 0-15,35 70 16,-18-70-16,18 53 16,-36-53-16,19 0 15,-19-36-15,19-17 16,-36-17-16,17-36 15,1 0-15,-18-53 16,0 53-16,0-70 16,-18 70-16,1-36 15,17 72-15,-18-1 16,18 36 0</inkml:trace>
  <inkml:trace contextRef="#ctx0" brushRef="#br0">16810 6950 0,'0'0'15,"-18"-18"-15,1 18 0,-19 18 16,36-1-16,-17 36 16,17-17-16,0 16 15,0-34 1,35 0-16,0-1 16,18-17-16,-35-17 15,17-36 1,-17 18-16,-18-1 0,0 1 15,-18-36 1,0 36-16,-17-18 0,18 36 16,-1 17-16,0 0 15,18 17-15,-17 36 16,34-18-16,1 36 16,17-53-16,18 35 15,-18-36-15,18 18 16,-17-17-16,-1-18 15</inkml:trace>
  <inkml:trace contextRef="#ctx0" brushRef="#br0">17039 6668 0,'0'0'16,"0"52"-16,0 1 0,0 0 15,18 71-15,-18-71 16,35 17 0,-35-35-16,35 1 15,-17-36-15,17 0 16,-17-18-16,35-17 16,-36 17-16,19 1 15,-19 34 1,-17 1-16,-17 17 15,-1-17-15,0-1 0,1 1 16,-18 0-16,17-18 16,-17 0-16,17 0 15,18-18-15,0 0 32</inkml:trace>
  <inkml:trace contextRef="#ctx0" brushRef="#br0">17621 6844 0,'0'0'16,"36"0"-16,-19-18 0,18 18 16,1-17-16,17-1 15,-36 18-15</inkml:trace>
  <inkml:trace contextRef="#ctx0" brushRef="#br0">17621 6950 0,'0'0'16,"18"17"-16,0-17 0,34 0 16,-34 0-1,53-17-15,-54 17 16,1 0-16</inkml:trace>
  <inkml:trace contextRef="#ctx0" brushRef="#br0">18433 7779 0,'0'0'16,"0"35"-16,0-17 15,17-18-15,-17-18 16,-17-35 0,-19-53-1,19 36-15,-19-89 16,36 71-16,-35-89 16,35 72-16,0-107 15,18 124-15,35-36 16,-18 71-16,36 18 15,-36 35-15,0 0 16,-17 0-16,-1 35 0,19 18 16,-36 0-16,0 35 15,0-52 1,-18 52-16,18-71 16,0 36-16,18-35 15,17 0-15,-17-1 16,35 19-1,-53-19-15,17 1 16,-17-1-16,-17 1 16,-19-18-16,-17 0 15,18 0-15,-18 0 16,18 0-16,0-18 16,35 1-1,35 17 1</inkml:trace>
  <inkml:trace contextRef="#ctx0" brushRef="#br0">19032 7073 0,'0'35'16,"18"-35"-16,-18 36 0,0-1 16,0-17-1,0-1-15,18 1 16,-1 0-16,-17-1 15</inkml:trace>
  <inkml:trace contextRef="#ctx0" brushRef="#br0">19420 6685 0,'0'18'15,"36"52"1,-19-34-16,1 17 0,0-18 15,17 53 1,-17-53-16,17 18 16,-18-35-16,19-1 15,-19-34-15,1-36 16,-18 18-16,18-54 16,-18 37-1,0 16-15,0-17 0,0 0 16,-18-35-16,18 53 15,0 17-15,0 1 16</inkml:trace>
  <inkml:trace contextRef="#ctx0" brushRef="#br0">20038 7056 0,'-18'-18'15,"1"18"1,17-18-16,-18 18 15,0 0-15,1 0 16,-19 0 0,19 18-16,-1 0 15,0 17-15,18 0 16,18-17-16,-18-1 16,35 1-16,-17 0 15,0-18-15,17 0 16,0-18-1,-17 0-15,-1 1 0,1-19 16,-18-16 0,0 16-16,0-34 15,0 52-15,0-17 16,0 17-16,0 1 16,0-1-16,-18 18 0,18 18 15,0 34 1,18-16-1,-18-1-15,35 36 16,-17-36-16,35 0 16,-35-17-16,-1-1 0,18-17 15,-17 0-15</inkml:trace>
  <inkml:trace contextRef="#ctx0" brushRef="#br0">20285 6773 0,'0'0'15,"0"36"-15,17 17 0,-17 52 16,18-52-16,0 35 16,-1-52-16,19 17 15,-19-36 1,1-17-16,-1-17 15,-17-1-15,18 0 0,17-35 16,-17 36 0,0 17-16,-1 0 15,1 17 1,0 1-16,-18 0 0,-36 17 16,1 0-1,17-17-15,1-18 0,-54 18 16,54-36-1,34-17 1</inkml:trace>
  <inkml:trace contextRef="#ctx0" brushRef="#br0">21043 6862 0,'18'0'16,"35"-18"0,-18 0-16,0 18 15,-17-17-15,17 17 0,1-18 16</inkml:trace>
  <inkml:trace contextRef="#ctx0" brushRef="#br0">21131 6738 0,'0'71'15,"0"-142"-15,18 195 0,-18-89 0,35 53 16,-17-53-16,17 18 15,-17-35-15</inkml:trace>
  <inkml:trace contextRef="#ctx0" brushRef="#br0">21960 6421 0,'0'0'0,"-17"0"0,-1 0 15,1 0-15,17 35 0,-36 53 16,19-35-16,-1 88 16,18-70-1,18 52-15,-1-70 16,36 53-16,-18-53 15,18 0-15,-17-36 16,17 1 0,-36-18-16</inkml:trace>
  <inkml:trace contextRef="#ctx0" brushRef="#br0">22278 6509 0,'0'0'15,"18"88"-15,-18-17 0,0 34 16,0-34-16,0 35 16,0-53-16,0 0 15,35 17-15,-18-35 16,1-17-16,0-18 15</inkml:trace>
  <inkml:trace contextRef="#ctx0" brushRef="#br0">22543 6967 0,'35'0'16,"-70"0"-16,87-17 0,-16 17 0,-1-18 15,-17 18-15,-1 0 16</inkml:trace>
  <inkml:trace contextRef="#ctx0" brushRef="#br0">22931 7479 0,'0'18'16,"0"-36"-16,17 18 15,1-88 1,-1 35-16,-17-53 16,0 35-16,-17-70 15,17 53-15,0-18 16,0 18-16,17 18 0,19-36 15,-19 88-15,19 18 16,-1 18-16,0 35 16,-17-18-16,0 35 15,-18-17-15,0 18 16,-18-36-16,0 0 16,1-17-1,17 0-15,17-18 16,1 17-16,17 1 15,0 0 1,-17-18-16,0 35 0,-36-17 16,-17-1-1,-18 1 1,35-18-16,-35 0 16,36 0-16</inkml:trace>
  <inkml:trace contextRef="#ctx0" brushRef="#br0">23460 7091 0,'0'0'16,"0"35"-16,0-17 0,17 17 15,-17 0-15,36 1 16,-19-36-16,1 17 15</inkml:trace>
  <inkml:trace contextRef="#ctx0" brushRef="#br0">23671 6368 0,'0'0'16,"18"0"-16,17 0 0,1 17 16,-1 19-16,0 16 0,0 1 15,18 18-15,18 88 16,-53-89-16,17 71 15,-18-88-15,-17 0 0,-17 35 16,-1-52-16,-35-1 16,36-17-1,-36-1-15,17-17 16,19 0-16,-36 0 16</inkml:trace>
  <inkml:trace contextRef="#ctx0" brushRef="#br0">24659 7020 0,'-17'-35'0,"17"17"15,-18 18-15,-17-17 16,17-1-16,0 18 0,-35 18 16,36-1-16,-1-17 15,1 36-15,-1-19 16,18 54-16,0-36 16,18 18-16,-1-18 15,54 1-15,-36-36 16,36 0-16,-36-18 15,18-35 1,-36 18-16,1-53 16,-18 35-16,0-53 15,-18 53-15,1-71 16,-1 72-16,-17-54 16,17 53-16,1 17 15,-1 19-15,0-1 0,18 36 16,18 70-1,-18-17-15,35 52 16,0-52-16,18 52 16,-17-70-16,52 53 15,-71-71-15,19 0 16,-1 1-16,0-19 16,1 1-16,-19-18 15,1-18-15</inkml:trace>
  <inkml:trace contextRef="#ctx0" brushRef="#br0">25135 6385 0,'0'36'0,"-17"-1"15,17 53-15,0-35 16,17 70-1,1-52-15,0 52 16,-1-70-16,1-17 0,-18 17 16,18-36-16,-1 18 15,-17-52 1,18-36 0,0 18-16,17-18 15,0 35-15,36 0 16,-18 18-16,35 36 15,-35-19-15,17 36 16,-70-35-16,18 17 16,-36-17-16,1 17 15,-36-17-15,0-1 16,-35-17-16,35-17 16,-36-1-16,54 0 15,0 1-15</inkml:trace>
  <inkml:trace contextRef="#ctx0" brushRef="#br0">5115 8255 0,'-35'-53'0,"70"106"0,-88-141 16,18 70-16,-71 1 15,53 17-15,0 0 0,-70 52 16,88-16-16,-18 17 15,35-18-15,18 18 0,0-18 16,53 53 0,-18-52-16,18-19 0,71 36 15,-54-18-15,54 1 16,-71-1-16,-36-17 16,19-1-16,-36 1 0,-36 17 15,1-35 1,0 18-16,-89-1 15,54-17-15,-36 0 16,53 0-16,18 0 16,17 0-16</inkml:trace>
  <inkml:trace contextRef="#ctx0" brushRef="#br0">5450 8714 0,'0'0'15,"-17"-18"-15,-1 18 0,1 0 16,-1 18-16,-17 35 16,17-18-16,18 0 15,0 18-15,0-35 0,0-1 16,18 1-16,-1-18 0,19 18 15,-1-36 1,18-17-16,-36-1 16,19-17-16,-36 18 15,0-53-15,0 53 16,-36-36 0,1 36-16,17 17 15,1 1-15,-1 17 0,1 0 16,17 17-16,-18 1 0,36 70 15,-1-53-15,1 18 16,17 0-16,36 35 16,-36-52-16,35 17 15,-34-18-15,-1-35 0,0 17 16,-17-17-16</inkml:trace>
  <inkml:trace contextRef="#ctx0" brushRef="#br0">5803 8661 0,'0'0'0,"-17"35"16,17 0-16,0 53 16,0-52-16,17 34 15,1-52-15,-1 0 16,1-1-16,0 1 0,17-18 15,-17 0-15,17 0 16,-17-18-16,-1-17 16,-17 17-16,0 1 0,0-19 15,18 36 1,0 36 0,-1-19-16,18 1 0,-17-18 15,53 18 1,-54-18-16,54 0 15,-54-18-15,1 18 0,-18-53 16,0 35-16,-18-17 16,-34-18-1,34 36-15,-35-36 0,35 17 16,18 1 0</inkml:trace>
  <inkml:trace contextRef="#ctx0" brushRef="#br0">6615 8537 0,'17'0'0,"-34"0"0,52 0 16,18-17-16,-36 17 15,1 0 1,0 0-16,-18 17 16,-18-17-16</inkml:trace>
  <inkml:trace contextRef="#ctx0" brushRef="#br0">6650 8731 0,'35'0'0,"-70"0"0,88 0 15,-18 0-15,18 0 16,-35 0-16,-1-17 0,1 17 16</inkml:trace>
  <inkml:trace contextRef="#ctx0" brushRef="#br0">7514 9543 0,'0'-36'31,"0"-34"-15,0 17-16,-17-53 15,-1 36-15,0-1 16,-17 0-16,17 1 16,-35-107-16,36 72 0,-1-1 15,1 18-15,-1 17 16,18 0-16,18 36 0,17 0 16,-18 0-16,19 17 15,17 18-15,-18 0 0,18 35 16,-36-17-16,19 52 15,-36-17 1,0-17-16,0 34 16,0-34-16,0-1 15,0-18-15,17 1 0,19 0 16,69 35 0,-34-18-1,-18 0-15,-53-17 16,0 17-16,-35-17 15,-36 17-15,18-17 16,-17-18-16,17 17 16,35-17-1,-17 0-15,17 0 0,18-17 16</inkml:trace>
  <inkml:trace contextRef="#ctx0" brushRef="#br0">8096 8767 0,'53'-18'15,"-106"36"-15,124-36 0,-54 36 0,19-1 16,-19 1 0,-17 35-16,-17-18 15,17-17-15,-18-1 0,-35 36 16,53-35 0,53-18 15,-35 0-31,35 0 0,17 0 15,-52 0-15,17 0 16</inkml:trace>
  <inkml:trace contextRef="#ctx0" brushRef="#br0">9155 8449 0,'0'-35'0,"-18"-18"16,0 35-16,1 1 16,-54-19-16,36 19 15,-36 34-15,36-17 16,-36 53-16,54-18 15,-18 18 1,35-17-16,52 34 16,-16-34-16,52 16 15,-35-34-15,53 17 16,-71-17-16,18 17 16,-35-35-16,-18 18 15,-18 0-15,0-1 0,-52 1 16,34-18-16,-52 17 15,71-17-15,-19 18 16,19-18-16</inkml:trace>
  <inkml:trace contextRef="#ctx0" brushRef="#br0">9454 8749 0,'0'0'0,"-35"-18"16,18 18-16,-1 0 0,-17 36 15,17-19 1,18 18 0,0-17-16,18 0 15,-1-1-15,1-17 0,0 0 16,17 0-16,-18 0 15,19-35-15,-19 17 16,1-34-16,-18 16 16,0-34-1,0 34-15,-18 1 0,-17-35 16,17 52-16,1-17 16,-1 17-16,18 36 31,0 35-16,18-18-15,-1 18 0,1 0 16,-18-18-16,35 53 16,-17-53-16,0 1 0,-1-1 15,1-17-15,0-1 16,-1 1-16,1-18 16,-1 0-16</inkml:trace>
  <inkml:trace contextRef="#ctx0" brushRef="#br0">9754 8714 0,'-17'17'16,"17"19"0,0-19-16,0 18 0,0 1 15,17 17 1,1-36-16,0-17 15,-1 18-15,36-18 16,-53-35 0,18 17-16,-18 0 15,0 1-15,0-1 16,0 0-16,0 36 31,17 17-31,1-17 16,17 0-16,1-1 15,-1-17-15,-17 0 16,17-17-16,-18-1 16,1-17-1,-18 17-15,0 0 0,-18-34 16,-34-19 0,34 36-1,0 35-15,36 0 16</inkml:trace>
  <inkml:trace contextRef="#ctx0" brushRef="#br0">10583 8573 0,'36'0'16,"-72"0"-16,107 0 0,-18-36 16,-36 36-1,1-17-15,0 17 0,-1 0 0,-17-18 16</inkml:trace>
  <inkml:trace contextRef="#ctx0" brushRef="#br0">10689 8467 0,'18'53'15,"-36"-106"-15,36 141 0,-18-53 16,17-17-16,1 35 15,0-36-15,-1 1 16</inkml:trace>
  <inkml:trace contextRef="#ctx0" brushRef="#br0">11501 8061 0,'0'0'0,"-18"0"0,0 18 16,-17 70-16,35-35 16,0 17-16,0 89 15,18-88-15,17 52 16,0-70-16,36 18 16,-36-36-16,36-18 15,-36-17-15,18-17 16</inkml:trace>
  <inkml:trace contextRef="#ctx0" brushRef="#br0">11800 8132 0,'18'88'15,"-36"-176"-15,36 246 0,17-17 16,-35-88-1,36 71-15,-19-71 16,19 35-16,-19-53 16,1 0-16,17-17 15</inkml:trace>
  <inkml:trace contextRef="#ctx0" brushRef="#br0">12118 8573 0,'35'-18'16,"-70"36"-16,105-54 0,-52 36 0,53 0 15,-54-17 1,19 17-16</inkml:trace>
  <inkml:trace contextRef="#ctx0" brushRef="#br0">12524 9102 0,'0'0'0,"0"17"0,17-34 16,-17-19-1,0-17-15,0 18 0,-17-18 16,-1-70-1,18 52-15,-18 1 0,18-1 16,-17-88-16,-1 106 16,36 1-16,-1 34 15,36 18-15,-35 18 16,35 17-16,-36-18 16,19 36-16,-36-17 15,0 17 1,-18-18-16,0 0 15,1-17-15,17-1 16,0 1-16,0 0 0,17 17 16,1-35-16,17 18 15,1-1-15,-1-17 16,-53 18 0,-17 0-1,0-18-15,-18 0 16,35 0-16,1 0 15</inkml:trace>
  <inkml:trace contextRef="#ctx0" brushRef="#br0">12841 8643 0,'0'0'16,"18"0"-16,-1 0 0,19 18 15,-19-1-15,19 1 16,-36 0-16,0 17 16,0 0-16,0-17 15,-18-1-15,18 1 16,0 0-16,18-18 16,17 0-1,-17-18-15,-1 18 0,18-18 16,-17 1-1</inkml:trace>
  <inkml:trace contextRef="#ctx0" brushRef="#br0">13088 8114 0,'53'18'15,"-106"-36"-15,141 53 0,18 53 16,-71-35-16,36 53 16,-53-35-16,-1-18 15,-17 17-15,-17-17 0,17 0 16,-53 35-16,-18-35 16,36-35-16,0-1 15,-1-17-15,19 0 16</inkml:trace>
  <inkml:trace contextRef="#ctx0" brushRef="#br0">13882 8467 0,'0'0'0,"-18"-18"16,-17 0-16,17 18 16,-52 18-16,34 17 15,-16 36-15,34-36 16,0 36-16,18-36 16,36 0-1,-1-17-15,35 0 16,-17-36-16,35-17 15,-52-1-15,34-34 16,-34 17-16,-36-35 16,0 52-16,-18-87 15,-17 70-15,-36-53 16,53 71-16,-17 0 16,18 35-16,-1-18 0,0 36 15,1 52-15,17-17 16,35 71-1,-17-54-15,34 71 16,-16-88-16,52 53 16,-53-71-16,36 18 15,-36-35-15,0-1 16,-17-34-16</inkml:trace>
  <inkml:trace contextRef="#ctx0" brushRef="#br0">14288 8220 0,'0'70'0,"0"-34"16,0 16-16,0-16 16,0 17-16,17-18 0,18 53 15,-17-70-15,17 35 16,-17-36-16,0 1 15,17-18-15,-17 0 16,17-18 0,-18-17-16,1 35 31,-18 18-31,0-1 16,18 19-16,-1-1 15,19 0-15,-19-35 16,19 0-16,-1 0 0,18-17 15,-36-19-15,19-17 16,-36 18 0,0-35-16,-36-1 15,19 36-15,-36-36 16,35 36-16,1 0 16,-1 35-16</inkml:trace>
  <inkml:trace contextRef="#ctx0" brushRef="#br0">14887 7920 0,'18'0'15,"0"0"-15,34 18 16,-34-1-16,17 1 0,1 17 16,-36-17-16,0 35 15,0-36-15,-36 19 16,36-19-1,-17 18-15,-1-35 16,36 18-16,17 0 16,18-18-1,-35 0-15,34 17 16,-16 1 0,-36 0-1</inkml:trace>
  <inkml:trace contextRef="#ctx0" brushRef="#br0">15981 8696 0,'0'0'0,"-18"35"0,-52 53 16,17-35-1,-35 18-15,35-36 16,-18 18-16</inkml:trace>
  <inkml:trace contextRef="#ctx0" brushRef="#br0">17057 8273 0,'-35'-71'16,"70"142"-16,-88-160 0,-18 54 15,36 18-15,-53 17 16,35 17-16,18 1 16,-1-1-16,1 19 0,17 34 15,36-34-15,17 52 16,1-53-16,52 36 15,-35-36-15,53 35 16,-89-52-16,36 17 16,-53-17-16,-17 0 15,-1-1-15,-17-17 0,-36 18 16,36-18-16,-18 0 16,35 0-1</inkml:trace>
  <inkml:trace contextRef="#ctx0" brushRef="#br0">17304 8731 0,'-18'0'15,"36"0"-15,-54 0 0,19 0 16,-1 0-16,18 18 0,-17 17 15,17-17-15,0 35 16,0-36-16,35 1 16,-18 0-16,36-18 15,-35 0-15,0-18 16,-1 0-16,1-17 16,-18-18-16,0 18 15,0-36-15,0 36 16,-18 0-16,18 0 0,-17 17 15,-1 0-15,18 1 16,-18 17-16,18 35 16,0-17-16,0 34 15,18-16-15,0 52 16,-1-53-16,36 18 16,-17-18-16,-1-17 15,0 0-15,-17-18 16,-1-18-16</inkml:trace>
  <inkml:trace contextRef="#ctx0" brushRef="#br0">17568 8449 0,'0'0'0,"0"35"0,36 71 16,-36-53-16,17 0 0,-17-18 15,36 53 1,-19-52-16,1-1 16,-1-17-16,1-18 15,17-18-15,18-35 16,-35 35-16,17 18 16,-17 18-1,-18 0-15,-18 17 16,1-17-16,-19-1 15,1-17-15,17 18 0,-17-18 16,0 0-16,17 0 16,-17 0-16,17 0 0,36-35 15,0 35 1</inkml:trace>
  <inkml:trace contextRef="#ctx0" brushRef="#br0">18133 8502 0,'0'0'15,"35"0"-15,0 0 0,18-18 16,-17 18-16,-19 0 16,1 0-16</inkml:trace>
  <inkml:trace contextRef="#ctx0" brushRef="#br0">18203 8696 0,'0'0'15,"36"0"-15,-1 0 0,-17 0 16,-1 0-16,1-18 16,-1 18-16</inkml:trace>
  <inkml:trace contextRef="#ctx0" brushRef="#br0">18891 9454 0,'-17'-17'0,"-1"-36"16,18 0-16,-18-18 16,18 1-16,0-1 0,0-17 15,0 0-15,0 0 16,0-18-16,0 0 0,18-70 15,-18 105-15,0 18 16,35-17-16,-17 52 16,17 18-16,0 18 15,1 35-15,-19-36 16,1 71 0,0-52-16,-18 52 15,-18-53-15,18 18 16,-18-35-16,18 17 0,0-17 15,18 35-15,0-36 16,17 18 0,-17-17-16,-1 17 0,-17-17 15,0 0 1,-35-1-16,-18-17 16,18 0-16,-1 0 0,19 0 15,-36-17 1,53-1-1,18 18-15</inkml:trace>
  <inkml:trace contextRef="#ctx0" brushRef="#br0">19279 8855 0,'36'-18'16,"-19"0"0,19 36-16,-19 0 15,-17-1-15,0 19 16,0-19-16,-35 19 16,17-1-16,1-18 0,-1 1 15,18 0-15,0-1 16,35 1-1,-17-18-15,52 0 16,-34-18-16,-1 18 16</inkml:trace>
  <inkml:trace contextRef="#ctx0" brushRef="#br0">19844 8431 0,'0'-17'15,"0"-1"-15,0 0 16,-18 1-1,0-1-15,18 1 0,-35-1 16,18 18-16,-19 0 16,19 0-16,-54 35 15,53 0-15,1 1 16,17-19-16,17 36 16,1-17-16,35-1 15,-18-17-15,53 34 16,-70-34-16,35 17 15,-53-17 1,0 0-16,0-1 16,-35 1-16,17-18 0,-17 18 15,-18-18-15,18 0 16,-18 0 0,35 0-16</inkml:trace>
  <inkml:trace contextRef="#ctx0" brushRef="#br0">20055 8819 0,'-17'-17'16,"-1"-1"-16,1 18 15,-1 0-15,0 0 16,1 18-16,17-1 15,0 1-15,17 17 0,1-17 16,35 0 0,-36-1-16,36-17 15,-35-17-15,0-1 16,-18 0-16,17 1 0,-17-36 16,-17 18-1,-1-18-15,0 17 16,1-17-16,-1 36 15,0-1-15,1 18 16,17 53 0,0-35-16,35 52 15,-17-52-15,17 52 16,-17-52-16,35 17 16,-36-17-16,1 0 15,-1-18-15,1 0 16</inkml:trace>
  <inkml:trace contextRef="#ctx0" brushRef="#br0">20285 8520 0,'17'53'15,"-17"-18"-15,0 0 16,18 18-16,-18-18 0,35 36 15,-35-54-15,36 36 16,-19-35-16,1-18 16,-1 18-16,19-18 15,-19 0-15,1 0 16,0 17-16,-36-17 31,-35-17-15,18 17-16,17-18 15,-17 0-15,17 1 16,36-19-16</inkml:trace>
  <inkml:trace contextRef="#ctx0" brushRef="#br0">21220 8555 0,'0'0'15,"17"0"-15,36 18 16,0-18-16,-18-18 15,54 18-15,-54-18 16,-18 18-16,1-17 0</inkml:trace>
  <inkml:trace contextRef="#ctx0" brushRef="#br0">21308 8467 0,'0'0'15,"17"70"-15,-17-34 0,18-1 16,17 18 0,1-18-16,-1 0 15,-35-17-15</inkml:trace>
  <inkml:trace contextRef="#ctx0" brushRef="#br0">22066 8096 0,'0'0'16,"-17"0"-16,-1 0 0,-17 53 15,-1 71 1,19 105-1,52-70 1,18-36-16,18-35 16,-19-35-1,-16-35-15,34-18 16,-34 0-16</inkml:trace>
  <inkml:trace contextRef="#ctx0" brushRef="#br0">22419 8273 0,'0'0'0,"0"53"0,0-1 16,18 1-16,-18 71 15,17-71-15,1 70 16,-18-70-16,35 35 15,-17-70-15,0 17 16,-1-35-16</inkml:trace>
  <inkml:trace contextRef="#ctx0" brushRef="#br0">22807 8625 0,'35'0'16,"-70"0"-16,88-17 0,-18 17 0,1-18 16,-19 18-1</inkml:trace>
  <inkml:trace contextRef="#ctx0" brushRef="#br0">23178 9225 0,'35'18'16,"-70"-36"-16,87 18 0,-52-17 15,0-54 1,0 36-16,-17-18 0,-18-124 15,17 36 1,18 0 0,35 18-1,36 52-15,-36 53 16,53 1 0,-53 34-16,1-17 0,-19 18 15,1 17-15,-18-17 0,0 17 16,-18 1-16,-17-19 0,-18 54 15,36-54-15,-1 1 16,18 0-16,18-1 16,-1 1-16,54-18 15,-36 18-15,0-1 0,36 1 16,-54 0-16,1 17 16,-36-18-1,-52 19 1,35-36-16,-36 17 15,18-17-15,36 0 0,-36 0 16</inkml:trace>
  <inkml:trace contextRef="#ctx0" brushRef="#br0">23760 8749 0,'0'0'16,"70"0"-16,-35 0 0,1 18 15,-1-18-15,0 17 16,-17 1-16,-36 17 16,1 0-16,-19-17 0,19 0 15,-19-1-15,19 1 16,-1 17-16,18-17 15,53-1 1,-18-17-16,36-17 16,-36 17-16,0-18 15,1 1-15</inkml:trace>
  <inkml:trace contextRef="#ctx0" brushRef="#br0">24148 8184 0,'53'18'16,"-106"-36"-16,141 71 0,-53-17 0,0-1 15,1 18-15,-19 17 0,19-17 16,-19 18-16,1-1 0,-18-17 15,-18 53-15,1-53 16,-36 18-16,35-54 16,-35 19-1,35-19-15,-17 1 16,18-18-16</inkml:trace>
  <inkml:trace contextRef="#ctx0" brushRef="#br0">24959 8767 0,'0'-36'0,"0"72"0,-18-89 15,-17 35-15,17 18 16,1 0-16,-36 0 16,35 18-16,1 35 15,-1-18-15,0 18 16,18-18-16,18 18 15,0-35-15,35-18 16,-36 0-16,18 0 16,-17-18-16,0-17 15,-1-1 1,1-17-16,-18 18 16,0-18-16,-18-17 15,18 17-15,0 0 0,-17-71 16,17 71-16,-18-17 15,0 52 1,1 36 0,17 52-16,0-17 15,0 0-15,35 53 16,-17-35-16,-1-36 16,1 18-16,0-18 0,35 53 15,-18-52-15,-17-19 16,-1 19-16,1-19 0,-1 1 15,19-1-15</inkml:trace>
  <inkml:trace contextRef="#ctx0" brushRef="#br0">25206 8326 0,'18'35'0,"-18"-18"15,17 19-15,1 70 16,0-53-16,-18 17 16,0-17-16,0-18 0,17 36 15,1-54-15,-18 1 16,17-18-16,1-18 15,0 1-15,35-18 16,-36 35-16,54 17 16,-54 1-1,36 70-15,-35-53 16,0 36-16,-18-54 16,-36 36-16,19-53 15,-19 18-15,19-18 0,-36 0 16,18-18-16,-1 1 15,-34-19-15,52 19 16,-17-18-16,35 17 16</inkml:trace>
  <inkml:trace contextRef="#ctx0" brushRef="#br0">27040 6862 0,'18'0'16,"0"0"-16,35-18 15,0 0-15,70 1 16,-52-1-16,17 0 16,71 1-16,-36-19 15,-70 36 1,-18 0-16,0-17 0</inkml:trace>
  <inkml:trace contextRef="#ctx0" brushRef="#br0">27340 6632 0,'0'0'15,"-35"-17"-15,17 17 0,-70 17 16,53 1-16,-18 0 0,0-1 15,-53 36 1,53-18-16,-17 1 16,52 17-16,36-36 15,17 1-15,18-1 0,0 19 16,106-19-16,-89 1 16,54 17-1,-71-35-15,-18 18 16</inkml:trace>
  <inkml:trace contextRef="#ctx0" brushRef="#br0">28363 6315 0,'18'17'31,"0"19"-31,-18-1 16,35 18-16,-35-36 16,35 19-16,-17-19 15,17-17 1,-35-17-16</inkml:trace>
  <inkml:trace contextRef="#ctx0" brushRef="#br0">28557 6315 0,'0'17'16,"0"1"-16,18 35 15,-18-35-15,18-1 16</inkml:trace>
  <inkml:trace contextRef="#ctx0" brushRef="#br0">28787 6897 0,'-18'88'16,"36"-176"-16,-36 194 0,18-71 15,18-17-15,-1-36 16,-17-35-1,18 18-15,-18-53 16,0 52-16,18-34 16,-1 52-16,1 0 15,0 18-15,-1 0 16,1 18-16,-18 0 16,17-1-16,1 1 0,-18 17 15,0-17 1,18 0-16,-18-1 15,0-34 1,17-1-16,1 0 16,0-17-16,-1 17 15,19 18 1,-19 0-16,1 18 16,-1 0-16,1 17 15,-18-17-15,0-1 16,0 1-16,0-1 0,0 1 15,18 0-15,-18-1 0</inkml:trace>
  <inkml:trace contextRef="#ctx0" brushRef="#br0">29369 6914 0,'0'18'15,"0"0"1,35-1-16,0-17 0,1 0 16,17 0-16,-36 0 15,18-17 1,-17-19-16,-18 19 16,0-1-16,0 1 0,-18-19 15,1 19-15,-36-19 16,35 36-16</inkml:trace>
  <inkml:trace contextRef="#ctx0" brushRef="#br0">29704 7038 0,'-18'0'15,"18"-18"-15,0-17 16,18 17-16,0 1 16,-18-19-16,35-16 15,-18 34-15,1-17 16,0 35-16,-18 17 16,17-17-16,-17 18 15,0 0-15,0-1 16,0 18-16,0-17 0,0 0 15,0-36 17,36 0-17,-36 1-15,35-1 16,-17 1-16,-1 17 16,-17 17-1,0 18 1,-17-35-16,17 36 15,0-19 1,17 1-16,1-18 16,-1 18-16,1-18 15,0 0 1,-1-18 0,-17 0-16,18 1 15,0 17 1,-1 0-1,1 0 1,0 0 0,-1 0-16,1-18 15,0 0-15,-18 1 16,0-1-16,0 1 16,0-1-16,-18 18 0,-17-18 15,-1 18 1,19 0-16,17 18 15,0 17-15,0-17 16,53 17-16,-36-17 16,19-1-1,-19 1-15,1-18 16,-1 18-16,1-18 0,0 0 16,-18-18-16,0 0 15,0 1 1,17 17-1,-17 17 1,18-17-16,0 18 16,-1 0-16,1-18 15,0 17-15,-1-17 0,1 18 16,-1-18-16,1 18 16</inkml:trace>
  <inkml:trace contextRef="#ctx0" brushRef="#br0">30480 6879 0,'35'-17'16,"-17"17"-1,0-18-15,17 18 0,0-18 0,18 1 16,-18-1-1,-17 0-15,-18 1 16,-35-1-16,-18-17 16</inkml:trace>
  <inkml:trace contextRef="#ctx0" brushRef="#br0">30568 6650 0,'0'0'0,"0"53"16,0-18 0,0 18-16,0 0 0,0-18 0,0 18 15,0-18-15,35 36 16,-17-53-16,17 17 16,-17-35-16,17-18 15</inkml:trace>
  <inkml:trace contextRef="#ctx0" brushRef="#br0">30798 6879 0,'0'18'0,"0"-1"16,17 1-16,1 0 16,-1-1-1,1-17 1,0 0 46,-1 18-62,1-18 16,17 0 0,-17 0-16,0 0 15,-1 0 32,1 18-31</inkml:trace>
  <inkml:trace contextRef="#ctx0" brushRef="#br0">31203 6491 0,'0'35'16,"0"-70"-16,18 88 0,-1-35 15,1-18 1,0 0-16</inkml:trace>
  <inkml:trace contextRef="#ctx0" brushRef="#br0">31380 6473 0,'0'0'0,"0"18"16,0 0-16,0-1 0,0 19 15,0-1-15,0-17 16</inkml:trace>
  <inkml:trace contextRef="#ctx0" brushRef="#br0">32297 7814 0,'0'-18'16,"0"-17"-16,0-35 16,0 17-16,-18-53 15,1 35-15,-1-87 16,-17 69 0,-1-87-16,19 70 15,-1-88-15,0 88 16,36 0-16,0 89 15,52 17 1,-34 17-16,52 54 16,-35-18-16,35 35 15,-71-35-15,19 35 16,-19-53-16,-52 18 16,0-35-16,-36 17 15,54-35-15,-19 18 16,36 0-16,18-1 15,0 1-15,35 35 16,-18-36-16,0 1 16,-17 0-16,-1-1 15,-34 1-15,-19-18 16,1 0 0,-18 0-16,36 0 15,-1 0-15,0-18 16,18 1-16</inkml:trace>
  <inkml:trace contextRef="#ctx0" brushRef="#br0">32861 7250 0,'0'0'0,"0"70"0,0-52 15,0 17-15,18 18 16,0-35-16,-1 35 16</inkml:trace>
  <inkml:trace contextRef="#ctx0" brushRef="#br0">26793 8749 0,'18'18'16,"17"-18"-16,54 0 0,-36 0 15,35 0-15,-18 0 16,18 0-16,54 0 16,-90 0-16,37 0 15,-72 0-15,1 0 16</inkml:trace>
  <inkml:trace contextRef="#ctx0" brushRef="#br0">26935 8590 0,'0'0'0,"-53"35"15,35-17 1,-53 17-16,36-35 16,0 36-16,0-19 0,-1 19 15,1 16 1,17-34-16,36 35 0,0-18 15,52 1 1,-34-19-16,16-17 16,1 18-16,0-18 0,0 0 15</inkml:trace>
  <inkml:trace contextRef="#ctx0" brushRef="#br0">27958 8343 0,'17'35'16,"1"1"-1,17-1-15,-17-17 16,-1-18-16,19 0 0</inkml:trace>
  <inkml:trace contextRef="#ctx0" brushRef="#br0">28169 8361 0,'0'17'0,"0"19"15,18 17-15,-18-36 16,35 19-16,-17-19 0,0 19 16</inkml:trace>
  <inkml:trace contextRef="#ctx0" brushRef="#br0">28487 8749 0,'17'106'0,"-34"-212"0,52 265 15,-17-124-15,17 35 16,-35-34-16,35-1 16,-35-53-1,-35-52 1,35 35-16,-35-71 15,35 35-15,0 18 0,0-17 16,35-18 0,-17 52-16,17 1 0,53 35 15,-53 0-15,1 18 16,-19 17-16,-17 71 16,-35-36-1,-18-17 1,18-18-16,0-17 15,52 0 1,36-1 0,0 19-16,-18-19 15,18 19 1</inkml:trace>
  <inkml:trace contextRef="#ctx0" brushRef="#br0">28893 8802 0,'0'0'16,"0"-18"-16,17 36 16,1 17-1,-1 0-15,1 1 16,0-19-16,17 36 0,-17-35 16,-18-1-16,0-34 31,0-36-31,0 35 15,-18-52-15,18 17 16,0 18-16,18-1 0,-18-17 16,17 53-16,1 0 15,-18 18-15,18 35 16,-1-18 0,-17 0-16,35 18 15,-35-35-15,18-18 0,0 0 16,17 0-16,-35-18 15,18-17-15,-1-18 16,1-17 0,0 34-16,-1-17 15,1 36-15,-1 17 16,1 53 0,-18-18-16,18 0 0,-18 1 15,17-1-15,-17 0 16,18 0-16,0 36 15,-18-53-15,35-1 16</inkml:trace>
  <inkml:trace contextRef="#ctx0" brushRef="#br0">29563 8555 0,'0'0'16,"-35"0"-16,17 0 0,-17 53 16,17-18-16,36 36 15,-1-36-15,1 0 16,17 0-16,0 18 0,1-17 16,-1 17-16,-17-36 15,-1 18 1,-34-35-16,-19 18 15,19-18-15,-54 0 16,36-18-16,0 18 16,17 0-16</inkml:trace>
  <inkml:trace contextRef="#ctx0" brushRef="#br0">29739 9172 0,'0'71'16,"0"-142"-16,-17 177 0,17-71 0,17 1 15,1 34-15,-1-52 16,-17-36 0,-17-35-1,17 18-15,-18-36 16,18 19-16,18-72 15,-1 53-15,1 19 16,35-54 0,-35 70-16,35 19 0,-36 34 15,1 1-15,-1 17 16,-17 18-16,0-17 16,-52 16-16,16-34 15,19 0-15,-36-1 16,35-17-16,18-17 15,18-1 1,-1 0-16,19 1 0</inkml:trace>
  <inkml:trace contextRef="#ctx0" brushRef="#br0">30074 9013 0,'0'0'0,"-17"36"0,17-19 16,17-17-1,1-17 1,-18-1-16,18 0 16,-1 1-16,-17-18 15,18 35 1,-18-18-16,18 18 16,-1 0-16,1 0 15,-1 0 1,-17 18-16,18-18 15,0 0-15,-1 0 16,1 0 0,0 0-1,-36 17-15,0 1 16,18-1-16,0 19 16,0-19-16,18 1 15,0 0-15,-1-18 16,1-18-16,0 0 15,-18 1-15,0-19 16,0 19-16,-36-18 16,36 17-16,-17 0 15,17 1 1</inkml:trace>
  <inkml:trace contextRef="#ctx0" brushRef="#br0">30392 9278 0,'0'53'15,"0"-106"-15,-18 141 0,18-70 16,0 0-16,0-36 16,18 0-1,-18-35-15,17 0 16,-17 18-16,18-53 15,0 35-15,17-18 16,-17 36-16,35 0 16,-36 35-16,1 0 15,-18 18-15,17 17 0,1 18 16,-18-36-16,-35 36 16,17-35-16,-35 0 15,36-18-15,-1 0 16,-17-18-16,17 18 15,18-35 1,0 17-16,18 0 16</inkml:trace>
  <inkml:trace contextRef="#ctx0" brushRef="#br0">30921 8396 0,'-18'35'15,"18"-17"-15,0 0 16,18-1-1,-18 1-15,18 0 0</inkml:trace>
  <inkml:trace contextRef="#ctx0" brushRef="#br0">31009 8502 0,'0'0'0,"0"35"0,0 1 16,0-1-16,-17-18 15,17 1-15</inkml:trace>
  <inkml:trace contextRef="#ctx0" brushRef="#br0">31962 9719 0,'0'0'16,"-18"-53"-16,18 18 0,-35-53 16,17 17-1,0 18-15,1-106 16,17 71-16,17-18 15,-17 18-15,18-18 0,0 1 16,17 34-16,0 0 0,36-17 16,-18 71-16,35 17 15,-35 0-15,0 53 16,-53-36-16,0 54 16,0-36-16,-53 18 15,35-35-15,-17-1 16,-18 18-1,53-17-15,18 0 16,52-1-16,-34 19 16,16-19-16,-16 1 0,17 17 15,-18-17-15,-17-1 0,-1 19 16,-34-36 0,-19 0-16,1 0 15,-53-18-15,53 0 16,-1 18-16,1-17 0,0-1 15,17 18-15,36-17 16</inkml:trace>
  <inkml:trace contextRef="#ctx0" brushRef="#br0">32632 9013 0,'35'0'15,"-70"0"-15,88 18 0,-35 0 0,-1 17 16,-17-17-16,0-1 16,0 1-16,-17 0 0,17 17 15,0-17 1,35-1 0,-18-17-16,54 18 15,-36-18-15,-17 17 16,17-17-16,0 18 15,-35 0-15,-17-18 16,-1 0-16</inkml:trace>
  <inkml:trace contextRef="#ctx0" brushRef="#br0">4815 10354 0,'0'-35'16,"0"17"-16,0 0 15,18 18 17,0 36-17,-1-19-15,19 72 16,-19-36-16,1 17 16,0 18-16,17 0 0,0 89 15,0-89-15,-17 0 16,35 53-16,-35-70 15,17 17-15,-18-53 16,1 1-16,0-36 16,-1-18-1,-17-53 1,18-34 0,-18 52-16,0-106 15,18 53-15,-18-106 16,0 107-16,-18-72 15,18 107-15,0 34 16,0 54 0,0 17-1</inkml:trace>
  <inkml:trace contextRef="#ctx0" brushRef="#br0">5680 10160 0,'-18'0'16,"0"0"-1,1 18-15,-1-1 16,1 1-16,-1 0 0,0 34 16,18-34-16,0 35 15,0-35-15,36 35 16,-1-36-16,0-17 15,18 18 1,-18-18-16,36-18 16,-54 18-16,19-17 0</inkml:trace>
  <inkml:trace contextRef="#ctx0" brushRef="#br0">5980 10301 0,'-18'18'16,"18"-1"-16,-18 19 16,18-19-16,18 1 15,0 0-15,35-1 16,-36-17-16,36 0 15,-35 0 1,-1 0-16,1-17 16,-18-1-16,0 0 15,0 1-15,-35-19 16,17 19-16,-17-1 16,17 0-16,1 18 15,17-17 1</inkml:trace>
  <inkml:trace contextRef="#ctx0" brushRef="#br0">6297 10372 0,'18'17'15,"-1"-17"-15,1 0 16,-36-17 15,18-19-31,-17 19 16,-1-1-16,18 0 0,0 1 15,0-1-15,0-17 0,18 0 16,-1 17-16,19 0 16,-19 18-1,1 18-15,0-18 16</inkml:trace>
  <inkml:trace contextRef="#ctx0" brushRef="#br0">6526 10407 0,'18'0'0,"-36"0"0,36-18 31,-36-17-16,1 17-15,-1-17 16,18 17-16,0 1 16,0-18-1,18-1-15,17 19 16,-17 34 0,-1 1-1</inkml:trace>
  <inkml:trace contextRef="#ctx0" brushRef="#br0">6668 10336 0,'0'0'0,"17"-17"31,18-1-31,-35 0 16,18 1-16,0-1 0,-18 1 16,17-1-1,-34 18-15,-1 0 16,0 0 0,1 0-16,-1 18 0,1 17 15,17-18-15,0 1 0,17 17 16,-17-17-16,35 0 15,1-18-15,-1 17 16,-17-17-16,17-17 16,-17-1-1,-18 0-15,17 18 16,-17-17-16</inkml:trace>
  <inkml:trace contextRef="#ctx0" brushRef="#br0">6862 10266 0,'0'0'0,"0"17"15,0 1 1,0 0-16,17-1 16,1 1-1,-1-18-15,1 0 0,17 0 16,-17 0 0,0-18-16,-1 1 15,-17-1 1,-17 0-16,17 1 15,-18-1-15,18 1 16,0-1-16,18 36 31,-1-18-15,1 0-16,17 0 16,-17 0-16,17 0 15,-17-18 1,-1 18-16,-17-18 15</inkml:trace>
  <inkml:trace contextRef="#ctx0" brushRef="#br0">7108 10054 0,'0'53'16,"0"-106"-16,0 141 0,0-17 15,0-36-15,0 0 0,0 1 16,0-1-16,18 18 16,0-35-1,-1-18-15</inkml:trace>
  <inkml:trace contextRef="#ctx0" brushRef="#br0">7214 10319 0,'0'0'16,"18"17"-16,0-17 0,-1 0 15,1 0-15,0 0 0,-1 0 16,1 0-16,-1-17 16,-34 17 15,-1 17-16,18 1-15,0 0 0,-17-1 16,17 36 0,17-35-16,1 17 15,-1-35-15,19 0 16,-19 0-16,19-17 0,-36-1 16,35-35-1,-35 18-15,0-18 16,0 17-16,0 1 15,0 0-15,0 0 0,-18-54 16,1 54-16,-1-35 16,0 52-16,1 18 15,17 53 1,0-18-16,0 18 16,0-18-16,17 18 0,1 0 0,17-18 15,18 36-15,18-18 16,-54-35-16,36-1 15,-35-17-15,-18 18 16</inkml:trace>
  <inkml:trace contextRef="#ctx0" brushRef="#br0">5856 11430 0,'-35'0'15,"70"0"-15,-88 18 0,18 17 16,17-17-16,1 17 16,-1-18-16,18 36 15,0-35-15,35 17 16,-17-35-16,52 0 15,-52 0-15,53-53 16,-54 18-16,19-35 16,-19 34-16,-17-52 15,-17 35-15,-1-35 16,0 35-16,-35-17 16,36 34-16,-1 1 15,0 35-15,18 35 16,0 53-16,0-35 15,36 71 1,-19-71-16,19 0 0,52 17 16,-53-35-16,0-17 15,1 17-15,-1-35 0,18 18 16,-35-18-16,-1-18 16</inkml:trace>
  <inkml:trace contextRef="#ctx0" brushRef="#br0">6244 11307 0,'0'52'16,"18"-34"-16,-1 53 16,1-54-16,0 19 0,17 16 15,-17-34-15,35 0 16,-36-18-16,1 0 15,-1 0-15,-17-18 16,18-17-16,-18 17 16,0-17-16,18 53 31,17-1-15,-17 1-16,17-1 15,18 1 1,17-18-16,-52-18 0,35-17 15,-35 18 1,-18-19-16,-18-34 0,18 52 16,-35-52-1,17 52-15,0 0 0,1-17 16,-1 35-16,18-18 16</inkml:trace>
  <inkml:trace contextRef="#ctx0" brushRef="#br0">7973 10936 0,'35'-18'16,"0"18"-16,36-35 15,-36 18-15,18-1 16,-18 18-16,-17 18 15</inkml:trace>
  <inkml:trace contextRef="#ctx0" brushRef="#br0">8061 11113 0,'18'35'0,"-36"-70"0,71 70 15,-35-35-15,17 0 16,0 0-16,18-18 15</inkml:trace>
  <inkml:trace contextRef="#ctx0" brushRef="#br0">8837 10601 0,'18'71'15,"-36"-142"-15,53 194 0,1 1 0,-19-71 16,36 70 0,-18-70-16,18 35 15,-35-52-15,17-19 16,-17 1-16,-18-36 15,18 1-15,-18-71 16,-18 35-16,18-71 16,-18 54-16,1-54 15,17 54-15,0-19 16,0 72-16,0-1 16,0 0-16,0 36 15,17 0-15</inkml:trace>
  <inkml:trace contextRef="#ctx0" brushRef="#br0">9454 11024 0,'0'0'15,"-17"-17"-15,-1 17 0,1 35 16,-1-17-16,18 17 16,0 0-16,0 0 0,18 18 15,-1-35-15,18 17 16,-17-35-16,0 0 16,-1 0-16,1-17 0,17-36 15,-35 17 1,0-34-16,0 35 15,0-54-15,-17 54 16,-19-35-16,36 52 16,-17 0-16,-1 18 15,18 18 1,0 17-16,18 0 0,-18 1 16,17 17-16,19 35 15,-19-53-15,1 0 0,17 18 16,-17-35-1,-1 0-15,19-1 16</inkml:trace>
  <inkml:trace contextRef="#ctx0" brushRef="#br0">9737 11113 0,'17'17'15,"-17"1"1,0 17-16,18-17 15,0 17-15,-1-35 16,19 18-16,-19-18 16,1-18-16,-18 0 31,17 18-15,1 18-1,-18 0-15,35-1 16,-17 1-16,17 0 15,-17-18-15,0 0 16,-1-18 0,-17-17-16,0 17 15,-17-17 1,17 17-16,0 0 0,0 1 16,-18-1-16,18 1 0,18-1 15,-1 18-15,1-18 16</inkml:trace>
  <inkml:trace contextRef="#ctx0" brushRef="#br0">10830 10089 0,'0'0'15,"-17"0"-15,-1 36 16,-17 52-16,17-18 15,-17 107-15,0-71 16,-54 105-16,54-122 16,-35 87-1,34-88-15,1 18 16,0-53-16,17-18 16,18-17-16,0-1 15,0-34-15,0-1 16</inkml:trace>
  <inkml:trace contextRef="#ctx0" brushRef="#br0">11148 11783 0,'-18'0'16,"1"0"-16,-19 0 16,36-18 15,0 1 0,18-1 1078,0 0-1109</inkml:trace>
  <inkml:trace contextRef="#ctx0" brushRef="#br0">11342 11254 0,'0'0'15,"0"-18"-15,0-17 16,0-1-16,0 1 16,0-71-16,-18 53 15,1 0-15,17-17 0,-18-1 16,-17-52-16,35 70 16,-18 18-16,18-1 15,-18 1-15,18 18 0,18-19 16,-18 19-16,18-1 15,-1 0 1</inkml:trace>
  <inkml:trace contextRef="#ctx0" brushRef="#br0">11659 10883 0,'-17'0'16,"34"0"-1,19-17 1,17-19-16,-36 36 16,18-17-16,-17 17 0,17 0 15</inkml:trace>
  <inkml:trace contextRef="#ctx0" brushRef="#br0">12224 11412 0,'0'0'0,"0"-17"16,-18-36 0,18 35-16,-35-35 0,0-35 15,-1 35-15,19-17 16,-19-72-16,19 72 16,17-18-16,0 17 0,0 1 15,0-1-15,17 36 16,54-18-16,-36 53 15,36 18-15,-54 17 16,19 53-16,-36-35 16,0 0-16,-18 0 15,-17 17-15,17-34 0,-17-1 16,17-35 0,18 17-16,18-17 15,70 0-15,-35 18 16,35-18-16,-35 18 15,0-1-15,-35 1 16,-36 0 0,-53-1-1,36 1-15,-18 0 0,0-18 16,-17 17-16,52-17 16,0 18-16,36-18 15,0 0-15,-1 0 16</inkml:trace>
  <inkml:trace contextRef="#ctx0" brushRef="#br0">12577 10989 0,'0'35'16,"0"18"-1,17 0-15,1 0 16,-18-35-16,17 17 16,1-17-1</inkml:trace>
  <inkml:trace contextRef="#ctx0" brushRef="#br0">12594 10372 0,'18'0'16,"35"-18"-1,-36 18 1,19-18-16,-19 1 16,1 17-16,0 0 0</inkml:trace>
  <inkml:trace contextRef="#ctx0" brushRef="#br0">12718 10160 0,'-18'53'0,"18"-18"16,0 53-16,0-52 15,0-1 1,18 0-16,-1-17 0,1 17 0,52 0 16,-52-35-16,53 18 15,-54-18-15,36-18 16,-53 1-16</inkml:trace>
  <inkml:trace contextRef="#ctx0" brushRef="#br0">13194 10142 0,'18'53'16,"-1"-17"-16,18 16 16,36 37-16,-36-36 15,36 70 1,-54-70-16,19 0 0,-36 17 16,0-17-16,-18 53 15,0-35-15,-34 17 16,16-35-16,19-18 15,-19 0-15</inkml:trace>
  <inkml:trace contextRef="#ctx0" brushRef="#br0">11077 10336 0,'0'-17'0,"0"34"0,0-52 31,-17 35-15,-1 0-1,18 35-15,-18-17 16,1 17-16,-19 71 16,1 35-1,17 106-15,18-88 16,0 17 0,18-17-1,17-35-15,-17-72 16,35 37-1,-18-54-15,1-17 0,16-1 16,-16-17-16,-19 0 16</inkml:trace>
  <inkml:trace contextRef="#ctx0" brushRef="#br0">14940 11183 0,'0'18'16,"0"-1"-16,0 19 0,-35 17 15,35-36-15,-35 18 16,17-17-16,0 0 16,1 17-16,-19-35 0,19 18 15,-1-1-15,0-17 0</inkml:trace>
  <inkml:trace contextRef="#ctx0" brushRef="#br0">16439 10142 0,'18'-17'0,"-36"34"0,36-17 15,17 106 1,-35-35-16,36 123 16,-19-106-16,1 0 0,17 53 15,-17-70 1,-1-36-16,1 0 0,17 18 16,-17-53-16,17-17 15,-35-19-15,36-69 16,-36 34-16,17-52 15,-17 52 1,0 0-16,0-17 0,0 18 16,-17-71-16,17 88 15,-18-18-15,0 71 16</inkml:trace>
  <inkml:trace contextRef="#ctx0" brushRef="#br0">17198 10989 0,'-35'-18'16,"70"36"-16,-88-36 0,18 36 0,-1 0 16,36 17-16,-17-17 15,17 17-15,0 0 0,0-17 16,17-1-16,19 19 15,-19-36-15,36 0 16,-17-18-16,16-35 16,-34 18-16,0-36 15,-1 36-15,-34-36 16,17 19-16,-36-19 16,36 36-16,-35-18 15,18 53 1,-1 0-16,0 0 0,18 17 0,0 1 15,-17 70 1,34-52-16,19 52 16,-19-35-16,36 35 15,-18-53-15,1 0 0,17 18 16,-18-35-16,0-18 16</inkml:trace>
  <inkml:trace contextRef="#ctx0" brushRef="#br0">17498 10777 0,'0'71'16,"17"35"-16,19 0 15,-19-1 1,1-69-16,0 17 15,-18-36-15,17 1 16,-17-36 0,0-17-1,18 0-15,17-1 16,-17 36-16,-1 0 16,19 0-16,-1 18 15,-17 17-15,-18-17 0,0 0 16,0-1-16,0 1 0,-18 0 15,0-1-15,1-17 0,-1 18 16,-52-18-16,34-18 16,1 1-1,17-1-15,-17-17 16</inkml:trace>
  <inkml:trace contextRef="#ctx0" brushRef="#br0">17110 9878 0,'0'-35'16,"0"17"-16,0 0 15,-18 18-15,0 18 16,1 17 0,-1 18-1,18-35-15,18 35 16,-1-36-16,1 1 0,35 0 15,-18-18-15,18 0 16,-35-18-16,17 0 16,-17 1-16,-18-1 15,0 0 1,-18 1-16,0 17 16,1 17-1,17 1-15,-18 0 0,18-1 16,18 1-16,-1 0 0,1-1 15,35 1 1,-35-1-16,35-17 0,-36-17 16,1-1-1,0 18-15,-36-35 16,0 17-16,-17 1 16,17-1-16,1 18 15,-1-18-15</inkml:trace>
  <inkml:trace contextRef="#ctx0" brushRef="#br0">17639 10037 0,'0'0'0,"0"17"0,-18-17 16,18 18-1,0-36 32,0 1-31,-17-19-1,17 19-15,0-1 16,0 0-16,0 1 0,17 17 31,1 17-31,0-17 16</inkml:trace>
  <inkml:trace contextRef="#ctx0" brushRef="#br0">17745 10089 0,'17'0'31,"1"-17"-31,-18-1 15,0-17 1,0 17-16,0 1 16,0-1-16,0 0 15,18 36 1,-18 0-16,0-1 16,17-17-1,-17 18-15,18 0 16,0-18-16,-1 0 15,1 0 48,-1 17-47,1-17-16,0 0 15,-1 0 16,-17-17-15,18-1-16,0 0 16,-18 1-16,17-19 15,1-17 1,0 36-16,-18-54 0,0 36 16,0 0-16,-18-1 15,18 19-15,-18-1 16,18 36-16,-17 17 15,17 0-15,17 36 16,-17-36-16,18 0 16,-18 1-16,18-19 0,-18 36 15,0-35 1,0 17-16,0-52 31,-18-1-31,36 0 16,-18 1-1,17 17-15,19 0 16,-19 0-16,1 0 16,-1 17-16,1-17 15,0 0-15,-18-17 47,0-1-31,17 0-1,-17-17-15,18 17 16,0-34 0,-18 34-16,0-17 0,0-18 15,0 35-15,-18 0 16,18 36 0,-18 17-16,18 18 15,0 35-15,0-52 16,18 17-16,35 17 15,-35-52-15,17 17 16,18-17 0,-36-1-16,19 1 0,-19-18 15</inkml:trace>
  <inkml:trace contextRef="#ctx0" brushRef="#br0">18609 10601 0,'18'0'16,"35"0"-1,-36-18-15,54 1 16,-54 17-16,1 0 0,0 0 15</inkml:trace>
  <inkml:trace contextRef="#ctx0" brushRef="#br0">18697 10742 0,'0'0'16,"53"0"-16,-35 0 0,-1 0 0,1 0 15</inkml:trace>
  <inkml:trace contextRef="#ctx0" brushRef="#br0">19703 10354 0,'0'-18'15,"0"36"-15,17-18 0,1 88 16,0-35-16,-1 35 16,1-17-16,-1 17 0,19 53 15,-1-88-15,-17 0 16,17 18 0,18-71-1,-35 0-15,-1-18 0,18-53 16,-17 18-16,-18-52 15,0 34-15,0 18 0,-18-53 16,18 71 0,-17-35-16,17 52 15,-18 18-15,18 18 16</inkml:trace>
  <inkml:trace contextRef="#ctx0" brushRef="#br0">20373 10971 0,'0'0'16,"-35"-17"-16,17 17 0,-17 0 16,17 0-16,18 17 15,0 1-15,0 0 16,35-1-1,-17-17-15,17-17 16,-17 17-16,0-36 16,-1 19-16,-17-19 15,0 19-15,0-18 16,-17 35-16,17 17 47,0 18-47,17 1 15,18-19-15,1 1 16,-1-18-16,-17 0 16,17-18-16,-35 1 15</inkml:trace>
  <inkml:trace contextRef="#ctx0" brushRef="#br0">20620 10830 0,'0'0'0,"0"36"0,18 69 16,-18-69-16,17 17 15,1-36-15,-1-17 16,1 0 0,0 0-16,-1-17 0,1 17 15,17-18-15,1 0 16,-19 18-16,18 0 15,-35 18-15,0 0 16,-17-1-16,-18 1 16,17-18-16,-17 18 15,17-18-15,0-18 16,18 0 0</inkml:trace>
  <inkml:trace contextRef="#ctx0" brushRef="#br0">21484 10089 0,'0'89'15,"0"-36"-15,0 17 0,-53 89 16,36-71-16,-54 88 15,36-87-15,0 69 16,-1-52 0,19-70-16,17-1 15,-18 18-15,0-53 16</inkml:trace>
  <inkml:trace contextRef="#ctx0" brushRef="#br0">22031 10336 0,'0'-35'0,"0"70"16,0-88-16,0 36 0,-18 17 15,1 70 1,-1-17-16,0 0 0,1 106 16,-1-88-16,18 70 15,18-88-15,-1 17 16,19 18-1,-1-52-15,0-1 0,36-17 16,-36-1-16,0-17 16</inkml:trace>
  <inkml:trace contextRef="#ctx0" brushRef="#br0">22419 10407 0,'0'0'16,"18"106"-16,-1-53 15,-17 88-15,18-88 16,-18 17-16,35 36 16,-35-53-16,18-18 0,0 18 15,17-17-15,-18-19 16</inkml:trace>
  <inkml:trace contextRef="#ctx0" brushRef="#br0">22772 10848 0,'35'-18'15,"-70"36"-15,105-36 0,-34 18 16,17-17-16,-18 17 15,-18 0-15</inkml:trace>
  <inkml:trace contextRef="#ctx0" brushRef="#br0">23230 11483 0,'18'0'16,"-18"-18"-16,0 1 15,18-19-15,-18 1 0,0-71 16,0 36 0,0-89-16,0 53 15,0 18-15,0-18 0,17-70 16,19 88-1,-1 70-15,18 0 16,-18 36-16,18 17 16,-35-17-16,-1 35 15,-34-18-15,-19 18 16,19-18-16,-19 0 16,19-17-16,17 35 15,0-35-15,53 35 16,-18-36-1,18 36-15,-35-35 16,-1-1-16,1-17 0,-36 18 16,-35-18-1,18 0-15,-18 0 16,18 0-16,0 0 16,17 0-1,36 0-15</inkml:trace>
  <inkml:trace contextRef="#ctx0" brushRef="#br0">23724 11007 0,'18'17'16,"-18"19"-16,0-19 0,0 54 16,0-54-16,0 36 15,18-35-15,-18 17 16</inkml:trace>
  <inkml:trace contextRef="#ctx0" brushRef="#br0">23883 10407 0,'0'-18'16,"35"18"0,-17 0-16,35-17 15,-18 17-15,0-18 16,-17 18-16,0 0 15,-1 0-15</inkml:trace>
  <inkml:trace contextRef="#ctx0" brushRef="#br0">24059 10266 0,'-17'53'16,"17"-36"-16,0 19 0,0 17 15,17 0 1,1-18-16,17 0 16,1-35-16,17 18 15,-18-18 1,0 0-16</inkml:trace>
  <inkml:trace contextRef="#ctx0" brushRef="#br0">24465 10160 0,'0'-18'15,"0"36"-15,18 0 16,17 17-16,0 0 0,54 89 16,-37-71-16,37 88 15,-54-53-15,18 35 16,-53-52-16,0 35 16,0-53-1,-35 17-15,17-34 16,-17 16-16,-1-16 15,1-1-15,0-17 16,17-1-16</inkml:trace>
  <inkml:trace contextRef="#ctx0" brushRef="#br0">5539 12788 0,'-18'-17'0,"36"34"0,-54-52 16,-17 0-16,18 35 16,-53 0-16,35 17 15,0 19-15,-35 34 16,70-35-16,18 71 15,18-53-15,52 53 16,-17-53-16,71 17 16,-71-34-16,35 17 15,-53-36-15,-17 36 16,-18-35 0,-53-1-16,18 1 15,-71-18-15,0-18 16,18 1-1,70 17-15,1 0 16,-1 0-16,36 0 16</inkml:trace>
  <inkml:trace contextRef="#ctx0" brushRef="#br0">6138 13600 0,'0'0'15,"-17"-18"-15,-19 0 0,1 18 16,18 18-16,-36 17 15,35-17-15,0 17 0,18 0 16,-17 1-16,17-19 16,17 19-16,1-19 0,0-17 15,17 18-15,0-36 16,0 1-16,-17-1 0,0-17 16,-1-1-16,-17 1 0,18-53 15,-18 53-15,0-54 16,0 37-1,-18 16-15,1-17 16,-1 53-16,0 0 16,18 18-16,0 0 0,0 70 15,0-35-15,0 0 16,18-18-16,0 18 16,17 35-16,-17-53 15,35 18-15,-36-35 16,1 0-16,-1-18 0,1 0 15</inkml:trace>
  <inkml:trace contextRef="#ctx0" brushRef="#br0">6385 13582 0,'0'0'0,"0"18"15,18 17 1,-18-17-16,0 34 15,0-34-15,0 17 16,0-17-16,18-18 16,-1 18-16,1-18 15,-18-18-15,17 18 16,-17-18 0,18 18-1,0 36-15,-18-19 16,35 1-16,-17 0 15,17-18 1,-17-18-16,-1 0 0,-17 1 16,0-36-1,-17 35-15,-36-35 16,35 36-16,0-1 0,1 0 16</inkml:trace>
  <inkml:trace contextRef="#ctx0" brushRef="#br0">5997 12524 0,'-17'-18'16,"-1"36"-16,0-18 15,18 17-15,-17 1 0,-1 17 16,18 0-16,18 18 16,-1-35-16,19 17 15,-19-17 1,36 0-16,-18-18 16,1-18-16,-19 0 15,1 1-15,-18-1 16,0 0-16,-18 1 15,18 34 1,-17 1 0,17 17-16,35 18 15,-17-35-15,35-1 16,-18 1 0,-18-18-16,36 0 15,-53-18-15,18 1 16,-18-1-16,0 1 0,-18-1 15,1-17-15,-1 17 16,0 0-16,-17 1 16</inkml:trace>
  <inkml:trace contextRef="#ctx0" brushRef="#br0">6438 12771 0,'0'0'0,"0"17"16,0 1-16,0-36 15,0 1 1,0-1-16,0-17 16,0 17-16,0-35 15,0 35-15,0 1 16,0-1-1,18 18-15,-1 18 0,1-1 16,0 1-16,-1 17 16</inkml:trace>
  <inkml:trace contextRef="#ctx0" brushRef="#br0">6562 12718 0,'0'0'16,"0"17"-16,17-17 15,-17-17 32,0-1-31,0 0-16,18 1 15,-18-1-15,18-17 16,-1 35-16,1-18 16,-18 36-1,18-1-15,-18 1 16,17 0-16</inkml:trace>
  <inkml:trace contextRef="#ctx0" brushRef="#br0">6685 12700 0,'18'0'32,"17"-18"-17,-17 18-15,-1 0 16,1-17-16,-18-1 31,18 18 0,-1 0-15,1 0 0,0 0-1,-18-18-15,17 18 16,-17-17-16,0-1 15,0 1-15,0-19 0,0 19 16,0-36 0,0 17-16,-17 1 0,17 0 15,-18 0-15,18 17 0,-18 18 16,1 0-16,17 35 16,0 1-16,0-1 15,17 18-15,1-18 0,0 18 16,17 0-1,-18-18-15,1 18 16,-18-35-16,0-1 16,-18-17-16,1 0 15,-1-17-15,18-1 16,-17 0 0,17 1-16,17-1 15,1 18 1,-1 18-16,1-18 15,0 0-15,-1 17 0,1-17 16,0 18 0,-1-18-1,1 0 1,0 0 0,-1 0-16,1 0 15,-1-18 1,-17 1-1,18-1-15,-18 0 16,0-17-16,0 18 16,0-19-16,0 19 0,0-19 15,0 1-15,0 17 16,0 1-16,0-18 16,18 35-16,-18 35 15,0 0-15,17 0 16,-17 18-16,18-17 0,35 34 15,-35-52-15,35 35 16,-36-36-16,18 19 16</inkml:trace>
  <inkml:trace contextRef="#ctx0" brushRef="#br0">8026 12965 0,'53'0'15,"0"-18"-15,-18 18 16,35-35-16,-17 35 16,18 0-16,-54 0 15</inkml:trace>
  <inkml:trace contextRef="#ctx0" brushRef="#br0">8149 13176 0,'35'18'15,"-70"-36"-15,106 54 0,17-54 16,-35 18 0,35-35-16,-53 35 15</inkml:trace>
  <inkml:trace contextRef="#ctx0" brushRef="#br0">9719 12965 0,'-35'-18'16,"17"18"-16,-17-18 0,-71 18 16,53 18-16,0 0 15,-17-1-15,17 19 0,-35 34 16,52-35-16,36 36 15,0-36 1,71 36-16,-18-54 16,70 36-16,-52-53 15,17 36-15,-53-36 16,-17 17 0,-18 1-16,-71-1 15,36-17-15,-18 0 16,-35 0-16,53 0 15,17 0-15,0 18 16,71-18 0</inkml:trace>
  <inkml:trace contextRef="#ctx0" brushRef="#br0">10019 13547 0,'-18'0'0,"36"0"0,-53 0 16,-1 0-16,19 0 15,-19 35-15,19-17 16,-1-1-16,18 19 0,-17-19 16,17 1-16,0-1 0,35 19 15,-18-36 1,36 0-16,-17-18 15,17-35-15,-36 18 16,1-36-16,-18 36 16,0 0-16,0-1 15,0 1-15,-18 0 0,1 0 0,17-1 16,-36-34 0,19 35-16,-1 17 15,18 53 1,0 53-16,18-17 15,-1-1-15,36 54 16,-35-89-16,35 53 16,-18-52-16,18-1 15,-18-35-15,0 0 16</inkml:trace>
  <inkml:trace contextRef="#ctx0" brushRef="#br0">10319 13582 0,'0'0'0,"0"35"0,0 1 16,0-1-16,0 35 16,17-52-16,19 0 15,-19-1-15,19-17 16,-36-17-16,17 17 15,-17-18-15,0 0 0,18 1 16,-18-1-16,0 0 16,18 18-16,-1 0 15,1 18-15,17 0 16,-17-1-16,17 1 16,-17-18-16,-1 0 15,1-18 1,-18 1-1,0-1-15,0 0 0,-18-34 16,18 34 0,0 0-16,0 1 0,0-1 0,0-17 15,18 17 1,-18 0-16,18 1 0</inkml:trace>
  <inkml:trace contextRef="#ctx0" brushRef="#br0">11148 12735 0,'0'53'16,"0"0"-16,-35 88 15,17-53-15,0 1 0,-52 105 16,34-89-1,-17 54-15,36-88 16,17 17-16,-18-53 16,18-17-16</inkml:trace>
  <inkml:trace contextRef="#ctx0" brushRef="#br0">11553 12718 0,'-17'0'16,"17"35"-16,-18 35 15,18-17-15,-17 71 16,-1-71-16,18 53 16,-18-53-16,18 17 0,36 18 15,-19-35 1,36 18-16,-18-54 15,36 1-15,-53-36 16</inkml:trace>
  <inkml:trace contextRef="#ctx0" brushRef="#br0">11889 12859 0,'0'88'0,"17"-35"16,-17 0-16,0 53 15,18-53-15,-18-1 0,0 1 16,18-17-16,-18-1 0,35 18 16,-18-53-1,1 17-15</inkml:trace>
  <inkml:trace contextRef="#ctx0" brushRef="#br0">12171 13212 0,'35'0'16,"-17"-18"-16,17 18 15,18-18-15,-18 18 16,18 0-1</inkml:trace>
  <inkml:trace contextRef="#ctx0" brushRef="#br0">12929 13970 0,'0'0'15,"0"-35"-15,-17 17 0,17-17 16,-18-36-1,0 18-15,-17-70 16,17 35-16,1-1 0,-18-105 16,17 106-16,0 18 15,18-1-15,0 1 0,36-19 16,-19 54-16,36 17 16,-18 1-1,1 17-15,-19 0 0,19 17 16,-1 1-16,-35 0 15,18-1-15,-18 1 0,-18 35 16,18-35-16,-18 35 16,18-18-1,0 0-15,18-17 16,0-1-16,-1 19 16,18-19-16,-17 1 0,17 35 15,-35-36-15,0 19 16,0-19-16,-17 1 15,-1-18-15,-17 0 16,17 0-16,-17 0 16,17-18-1,1 18-15</inkml:trace>
  <inkml:trace contextRef="#ctx0" brushRef="#br0">13300 13300 0,'17'0'16,"19"0"-1,-19 0 1,19 17-16,34 1 16,-52 0-16,-18-1 15,17 1-15,-17 17 0,-35 0 16,17 1-16,-34-1 16,34 0-16,0-17 15,18 0-15,18-1 16,35-17-1,-18 0-15,36-17 16,-54-1-16,1 18 16</inkml:trace>
  <inkml:trace contextRef="#ctx0" brushRef="#br0">13441 12771 0,'0'-18'15,"35"18"-15,18-18 16,-18 18 0,18-17-16,-17 17 15,-19 0-15,-17-18 16</inkml:trace>
  <inkml:trace contextRef="#ctx0" brushRef="#br0">13564 12612 0,'18'53'15,"-18"-18"-15,0 0 16,0 1-16,0-19 0,0 54 15,18-54-15,17 19 16,0-36-16,0 0 0,36 0 16,-53-18-16</inkml:trace>
  <inkml:trace contextRef="#ctx0" brushRef="#br0">13899 12471 0,'71'70'16,"-142"-140"-16,177 211 0,-53-88 0,-18-18 15,18 18-15,0 17 0,18 19 16,-53-36-16,-18 52 15,0-69-15,-18 17 16,-17 0-16,17-36 16,-17 1-16,-1-1 15</inkml:trace>
  <inkml:trace contextRef="#ctx0" brushRef="#br0">15117 13670 0,'0'0'15,"-18"71"-15,-17-36 0,-18 18 16,17-35-16,-16 34 16,34-52-16,18 18 15</inkml:trace>
  <inkml:trace contextRef="#ctx0" brushRef="#br0">16739 12788 0,'0'0'0,"-17"0"0,-19 0 0,-17 0 15,18 0-15,-18 35 16,18-17-16,17 35 15,18-18-15,18 36 16,17-36-16,53 36 16,-35-54-1,36 36-15,-54-35 16,18 17-16,-36 0 16,-17 1-16,-17-36 15,-1 17-15,1 1 16,-19-18-16,-34 18 15,17-18-15,-18 0 16,54 0-16,-19-18 16</inkml:trace>
  <inkml:trace contextRef="#ctx0" brushRef="#br0">17286 13423 0,'0'-17'16,"-18"17"-16,1 0 15,-1 0-15,1 0 0,-1 17 16,0 1-16,1 17 0,-1 18 15,18-18 1,0 18-16,0-35 16,35 0-16,1-18 15,-1-18-15,18-35 16,-18 0 0,-35 18-16,18-36 15,-18 36-15,-18-36 16,18 36-16,-18 0 15,1-18-15,-1 53 16,0-18-16,18 36 16,0 17-16,0 36 15,0-36 1,36 53-16,-19-53 16,1 18-16,0-17 0,-1-19 15,1 19-15,17-19 0,-17 1 16,0 0-16,-1-18 0,1 17 15</inkml:trace>
  <inkml:trace contextRef="#ctx0" brushRef="#br0">17498 13335 0,'0'0'16,"17"88"-16,-17-53 0,36 54 16,-36-54-16,17 0 15,1-17-15,0 17 16,-1-17-16,1-18 16,0-18-16,-1 1 15,1-1-15,-1 0 0,1 1 16,0 17-16,-1 17 15,-17 1-15,0 17 16,0-17 0,-17-18-16,-1 0 0,0 0 15,1 0-15,-18 0 16,-1-35-16,1 17 16</inkml:trace>
  <inkml:trace contextRef="#ctx0" brushRef="#br0">17198 12524 0,'0'-18'15,"0"36"-15,0-18 16,0 70 0,0-35-16,18 36 15,-18-36-15,17-17 0,18 17 16,1-35 0,-1 0-16,0-17 15,-17-1-15,0-17 16,-18 17-16,0 0 15,-18 18 1,0 18 0,18 0-16,0-1 15,0 1-15,0 0 16,36-18-16,-19 0 16,19 0-16,-1 0 15,-18-18-15,1 0 0,0 1 16,-18-1-16,17 18 0,-34-35 15,-1 35 1,0 0-16,-17-18 16,0 18-16,17 0 15,1 0-15,-1 0 16,36 0 0</inkml:trace>
  <inkml:trace contextRef="#ctx0" brushRef="#br0">17674 12665 0,'0'0'15,"18"17"-15,-18 1 16,17-18-16,-17 18 15,-17-36 17,17 0-32,0 1 15,0-36-15,17 35 16,1-17-16,0 17 16,-1 18-1,1-17-15,0 17 16,-18 35-1</inkml:trace>
  <inkml:trace contextRef="#ctx0" brushRef="#br0">17833 12682 0,'-18'0'16,"18"-17"-16,0-1 15,18-17 1,-18 17-16,18 1 16,-18-1-16,17 0 0,1 1 15,-1-1 1,-17 36 0,0 17-1,0-17-15</inkml:trace>
  <inkml:trace contextRef="#ctx0" brushRef="#br0">17939 12629 0,'17'0'16,"19"0"0,-19-17-1,-17-1-15,-17 18 31,-1 18-15,0-18-16,18 17 0,0 1 16,0 0-16,0-1 15,18-17-15,0 0 16,-1 18 0,1-18-16,0-18 15,-1 18 1,1-17-16,-18-1 15,18 0-15,-18 1 16,0-1-16,0-35 16,0 36-1,0-19-15,0 19 0,0-54 16,0 36-16,-18-36 16,0 36-16,1 17 15,-1 18-15,0 18 16,18 17-1,0 36-15,0-36 16,18 36-16,0-36 16,17 18-16,-17-35 15,-18-1-15,0 1 16,-18-36 15,18 1-15,-18-1-16,36 18 15,0 0 1,-1 0 0,1 0-16,17 0 15,-17 0-15,-1 0 16</inkml:trace>
  <inkml:trace contextRef="#ctx0" brushRef="#br0">18239 12612 0,'17'0'16,"19"0"-1,-19 0-15,1 0 16,-1 0-16,-17-18 0,18 1 15,-18-1 1,-18 0 0,1 18-16,-1 0 15,1 18-15,-1-18 16,0 35-16,36-17 16,0 17-1,-1-17-15,1-18 16,-1 17-16,1-17 0,0 0 15,-1 18-15,1-18 0,0-18 16,-18 1 15,17 34-15,1-17 15,0 0-15,-18-17-16,17-19 15,1 1-15,-18 18 0,17-54 16,-17 36-16,-17-1 16,17 1-16,0 0 0,-35 0 15,35 17-15,-18 0 16,18 54 0,0 34-1,0-17-15,35 53 16,-17-71-16,35 36 15,-18-36-15,18 18 16,-18-35-16,36-18 16</inkml:trace>
  <inkml:trace contextRef="#ctx0" brushRef="#br0">19173 12806 0,'18'0'16,"53"-18"-16,17 1 16,-53-1-16,36 18 15,-54 0-15,-34 0 16</inkml:trace>
  <inkml:trace contextRef="#ctx0" brushRef="#br0">19297 13000 0,'0'0'16,"88"0"-16,-35 0 0,0-18 15,-18 18-15,36-35 0</inkml:trace>
  <inkml:trace contextRef="#ctx0" brushRef="#br0">20638 12894 0,'-18'-53'0,"36"106"0,-54-141 16,1 53-16,0 17 15,-54 18 1,37 18-16,-37 52 16,72-35-16,-1 18 0,0-17 15,36 17-15,53 35 16,-18-53-16,52 18 16,-52-18-16,0-17 0,18 17 15,-54-17 1,1-1-16,-36-17 15,-34 18-15,16-18 16,-52 0-16,53 0 16,-53 0-1,70-18-15,-17 18 16</inkml:trace>
  <inkml:trace contextRef="#ctx0" brushRef="#br0">20990 13423 0,'0'0'16,"0"-35"-16,0 17 0,0 1 15,0-1 1,-17 0-16,-1 18 15,-17 36 1,17-1-16,-17 18 16,17-18-16,1 18 15,17-35 1,0-1-16,35-17 16,0 0-16,18-53 15,-35 36-15,-1-19 16,1-16-16,0 16 0,-18-52 15,0 53-15,0-53 16,-18 52-16,0 1 16,1 35-16,17 18 15,0-1-15,0 36 16,0-17-16,17 34 16,1-35-16,35 36 15,-18-36 1,18 0-16,-35-35 15,17 18-15,-17-18 16</inkml:trace>
  <inkml:trace contextRef="#ctx0" brushRef="#br0">21255 13053 0,'0'-18'0,"0"36"0,18-36 15,-18 36 1,17 35-1,-17-18-15,0 0 16,0 1-16,18 16 0,-18 19 16,17 0-1,-17-54-15,0 1 16,18-18-16,0 0 16,35-35-1,-18 35-15,35-18 16,-34 36-16,34-1 15,-34 1-15,-19 35 16,-17-18-16,-17 0 16,-1-17-16,-35 0 15,18-1 1,-1-17-16,-34-17 16,35-1-16,-1-17 15</inkml:trace>
  <inkml:trace contextRef="#ctx0" brushRef="#br0">20355 10936 0,'0'-18'0,"-17"1"31,-1 17-15,0 17-1,1-17 1,-1 36-16,0-19 16,18 1-1,18 0-15,0-1 16,-1 1-16,1-18 16,0 0-16,-1-18 15,1 1-15,-18-1 16,0-17-16,0 17 15,0-17-15,0-18 16,0 18-16,0-1 0,-18-17 16,18 18-1,-17 0-15,-1 17 16,18-17-16,-18 35 16,1 35-16,17-17 15,0 52-15,0-34 16,17-1-16,1 0 15,0 1-15,-1-1 0,1 0 16,35 18-16,-18-35 16,0 17-16,-17-35 15,17 18-15</inkml:trace>
  <inkml:trace contextRef="#ctx0" brushRef="#br0">22119 12506 0,'0'0'16,"0"18"-16,0 35 15,0-18 1,-17 88-16,17-52 16,-53 88-16,35-89 15,0 18-15,-17-17 0,0-1 16,17 1-16,-17-18 15,17 17-15,1-34 16,34-19-16,-17 1 16,18-36-16,0 18 0</inkml:trace>
  <inkml:trace contextRef="#ctx0" brushRef="#br0">22648 12506 0,'0'0'0,"-17"18"16,-1 17-16,0 18 0,-17 70 15,18-52-15,17 17 16,-18-17-16,18-1 0,0 54 16,18-71-16,-1-18 15,54 18 1,-1-18-16,-34-35 16,-1-18-16,-18 1 15</inkml:trace>
  <inkml:trace contextRef="#ctx0" brushRef="#br0">22966 12647 0,'0'0'0,"17"71"16,1-18-16,-18-1 15,35 72-15,-35-53 16,18 34-1,-18-52-15,18 18 16,-1-36-16,1-17 16,0-18-16,-1 0 15</inkml:trace>
  <inkml:trace contextRef="#ctx0" brushRef="#br0">23230 13053 0,'53'0'16,"-35"-18"-16,17 18 0,1 0 16,-1-17-16,0 17 15,-17 0-15,17-18 16</inkml:trace>
  <inkml:trace contextRef="#ctx0" brushRef="#br0">23848 13758 0,'0'-17'15,"0"34"-15,0-52 0,0-18 16,0 36-16,0-72 16,-18 54-16,18-18 15,-17-70-15,17 52 16,-18-70-16,18 70 16,18-70-16,-18 88 15,52-17 1,-16 52-16,34 18 15,-52 0-15,35 35 16,-36-17-16,-17 35 16,0-18-16,-17-17 15,-1 17-15,1-17 0,-1 17 16,18-17 0,18-1-16,17 1 15,-18-18-15,19 35 16,-19-17-16,1 35 15,-18-35-15,-35 17 16,17 0 0,-17-17-16,17-1 15,-17-17-15,17 0 16,36-17 0</inkml:trace>
  <inkml:trace contextRef="#ctx0" brushRef="#br0">24359 13176 0,'18'0'15,"0"0"-15,-1 18 16,1 0 0,-18 34-16,-18-16 15,1 17-15,-1-36 16,-17 19-16,35-19 16,0 1-1,17-18-15,1 0 0,0 0 16,35-18-16,-18 1 15,-18-1-15</inkml:trace>
  <inkml:trace contextRef="#ctx0" brushRef="#br0">24624 12647 0,'0'0'0,"18"0"31,34 0-31,-34 0 16,17 0-16,18 0 15,-35 0-15,0 0 0,-18-18 16</inkml:trace>
  <inkml:trace contextRef="#ctx0" brushRef="#br0">24783 12506 0,'0'0'15,"-18"53"-15,0-18 16,18 0-16,-17 36 15,17-36-15,35 1 16,-17-19-16,35 1 16,-18-1-16,35-17 15,-52-17-15</inkml:trace>
  <inkml:trace contextRef="#ctx0" brushRef="#br0">25065 12347 0,'35'-17'0,"-17"34"16,17 1-16,0 17 0,1 0 15,-1 18-15,18 18 0,35 70 16,-53-70-16,1-1 16,-1 71-1,-18-17-15,-34-54 16,17-17-16,-53 53 16,-35-18-1,35-70-15,0 17 0</inkml:trace>
  <inkml:trace contextRef="#ctx0" brushRef="#br0">5539 15487 0,'0'0'16,"0"141"-16,0-70 0,0 17 0,0 106 15,0-106-15,35 53 16,-17-88 0,-1-18-16,18 1 15,1-19-15,34-17 0,-34-17 16,-1-19-16,18-52 16,-36 53-16,19-53 15,-36 35-15,0 35 16,17 0-16,1 1 15,-18 34-15,53 54 16,-35-18-16,52 18 16,-35-36-16,1-18 0,52 19 15,-53-36-15,36-18 16,-36 0-16,-17 1 16,-1-18-16,-17-1 15,-17-52-15,-1 53 16,-17-71-16,-1 53 15,-17-70-15,36 70 16,-36-18-16,35 36 16</inkml:trace>
  <inkml:trace contextRef="#ctx0" brushRef="#br0">6826 15822 0,'36'18'16,"-19"-18"-16,1 0 15,17 0-15,0-18 0,1 18 16,17-18-16,-36 18 16,1 0-16,-36 0 15</inkml:trace>
  <inkml:trace contextRef="#ctx0" brushRef="#br0">6932 16051 0,'0'0'0,"71"0"0,-54 0 0,54-17 16,-54 17-1,1 0-15</inkml:trace>
  <inkml:trace contextRef="#ctx0" brushRef="#br0">6650 15857 0</inkml:trace>
  <inkml:trace contextRef="#ctx0" brushRef="#br0">6703 16069 0,'0'0'0,"17"18"0</inkml:trace>
  <inkml:trace contextRef="#ctx0" brushRef="#br0">7973 15558 0,'0'35'31,"0"0"-31,17 18 0,-17 0 16,18 17-16,0 1 0,-18 17 15,53 36-15,-36-71 16,36 17-1,-35-52-15,35-18 16,-18-18-16,0-35 16,-17 18-16,0 0 15,-18-1-15,0 1 0,17-18 16,1 36-16,-1 34 16,1 1-16,35 35 15,-35-18-15,52 18 16,-52-35-16,52 35 15,-52-53-15,35 17 16,-35-34-16,-1-1 16,-17-17-1,-17-36-15,-1 18 16,-17-53-16,17 36 16,-17-54-16,17 54 15,1 17-15,34 53 31,1 17-31</inkml:trace>
  <inkml:trace contextRef="#ctx0" brushRef="#br0">8978 15840 0,'18'17'0,"17"-17"15,18-17 1,-18 17-16,54-36 16,-54 19-16,0-1 15,-17 18-15</inkml:trace>
  <inkml:trace contextRef="#ctx0" brushRef="#br0">10460 15558 0,'18'0'16,"-1"0"-16,-17 17 16,0 18-16,0-17 0,0 17 15,0 1-15,0 17 0,-53 17 16,36-35-16,-54 18 15,36-35-15,-1 0 16,1-1-16,-18 1 16,-17-18-16,34-18 15,-16 1-15,34-1 16,18-17-16,0-1 16,35 1-16,0 17 15,36 18-15,-36 0 16,18 0-1,0 36-15,53 17 0,-71 0 16,53 17-16,-52-52 16,17 35-16,-18-36 15,-35 1-15,18 0 16</inkml:trace>
  <inkml:trace contextRef="#ctx0" brushRef="#br0">12083 14852 0,'0'-18'16,"17"18"31,1 0-47,0 36 15,17 34 1,-18-17-16,36 71 16,-35-54-16,35 89 15,-35-89-15,-1-17 0,19 36 16,-19-54-16,1 0 15,-1-35 1,1 0-16,-18-18 16,35-52-16,-35 17 15,18-71-15,-18 72 16,0-72-16,0 54 16,-18-36-1,18 53-15,0 18 0,-17-1 16,17 19-16,0-19 15,-18 19-15</inkml:trace>
  <inkml:trace contextRef="#ctx0" brushRef="#br0">12894 15558 0,'0'-18'0,"0"0"31,-18 18-31,18-17 16,-17 17-1,-1 17-15,-17 19 16,35-19-16,-35 36 16,35-35-16,-18 17 15,18-17-15,0-1 16,18-17-16,-18 18 0,52-36 16,-34 18-16,17-35 15,-35 0-15,36-1 16,-36 19-1,0-36-15,0 18 16,0-18-16,-18 17 16,18 19-16,0-19 0,-18 19 15,18-18-15,-17-1 16,17 19-16,-18 17 16,18 35-1,-18 0-15,18 36 16,18-36-16,-18 0 15,18 18-15,-1-35 16,19 35 0,-19-36-16,19 19 15,-19-36-15,1 17 0,0-17 16,-1 18-16</inkml:trace>
  <inkml:trace contextRef="#ctx0" brushRef="#br0">13141 15558 0,'0'-18'16,"0"36"-1,0 17 1,0-18 0,-18 1-16,18 35 15,18-35-15,-18-1 0,0 1 16,18-18-16,-1 0 16,-17-18-1,18 18 1,-18-35-16,18 35 15,-18-18-15,17 1 16,1 34-16,17 1 16,-17 0-16,-1-18 15,19 17-15,-19-17 16,36 0-16,-35 0 16,-1 0-16,-17-17 15,0-1 1,0 0-16,0 1 0,-17-19 15,-1 1-15,1 0 16,17 17-16</inkml:trace>
  <inkml:trace contextRef="#ctx0" brushRef="#br0">12859 14658 0,'-18'-18'0,"0"18"32,18 18-17,0 17-15,-17 0 16,17 1-16,0-19 15,0 19-15,0-19 16,35 1-16,-17-18 16,17 0-1,-17 0-15,35-18 16,-36 18-16</inkml:trace>
  <inkml:trace contextRef="#ctx0" brushRef="#br0">13053 14764 0,'0'17'32,"0"19"-17,0-19-15,0 19 16,0-19-16,17 1 16,1-18-16,0 0 15,-1 0-15,1-18 16,-18-17-16,0 0 15,0 17-15,0 0 16,0 1-16,-18-1 0,18 0 16,-17 18-16,-1 0 15</inkml:trace>
  <inkml:trace contextRef="#ctx0" brushRef="#br0">13264 14923 0,'0'0'15,"0"-18"1,18-17-1,-18 17-15,0 0 0,18-17 16,-1-18-16,-17 35 16,18-17-16,0 18 15,-18-1 1,0 36 0,0 17-1</inkml:trace>
  <inkml:trace contextRef="#ctx0" brushRef="#br0">13406 14887 0,'-18'0'15,"18"-17"1,0-1-1,0 0-15,18 1 0,-1-19 16,-17 19-16,18-19 16,-18 19-1,0 34 17,17-17-32,-17 18 15</inkml:trace>
  <inkml:trace contextRef="#ctx0" brushRef="#br0">13511 14887 0,'18'0'15,"0"0"-15,-1 0 16,1-17-16,0 17 16,-18-18-16,0 0 0,0 1 15,0-1-15,-18 0 16,0 18 0,1 0-1,17 18-15,0 0 16,0 17-1,17-17-15,1-1 16,0 1 0,-1-18-16,1 0 15,0 0-15,-18-18 16,0 1 0,17 17 46,1 0-46,-1 17-16,1-17 15,-18 18 1,18-18 0,-18-18 15,0 1-31,0-1 15,0 0 1,17 18 0,1 0 15,0 0-31,-1-17 16,1 17-1,0-18-15,-1 18 16,-17-18-16,-17 1 15,-1-1-15,0 0 16,1 18-16,17-17 16,0-1-16,0 1 15,0 34 1,0 18 0,0 1-16,17-1 15,-17 18-15,0-18 16,18 36-16,-18-54 15,0 19 1</inkml:trace>
  <inkml:trace contextRef="#ctx0" brushRef="#br0">13899 14923 0,'0'0'0,"18"0"31,17 0-31,-17-18 16,17 18-16,-35-18 15,-17 18 17,17 18-17,0 0-15,0-1 16,0 1-16,17-1 15</inkml:trace>
  <inkml:trace contextRef="#ctx0" brushRef="#br0">14058 15011 0,'18'0'16,"-1"-18"-16,1 18 16,-18-18-1,18 18-15,-1-35 16,1 35-16,0-35 15,-18 17-15,17-17 0,-17 17 16,0-17-16,18-36 16,-18 19-16,-18 16 15,18-17-15,-17 18 0,-19-18 16,36 36-16,-17-1 16,-1 18-16,18 18 15,-18-1-15,18 36 0,0-18 16,18 18-16,0 35 15,-1-35-15,36 36 16,-35-54-16,53 0 16,-36-17-16,0-1 15,18 1 1,-35-18-16</inkml:trace>
  <inkml:trace contextRef="#ctx0" brushRef="#br0">11430 16245 0,'-53'0'16,"35"18"-16,-17-18 0,18 0 16,34 0 15,36-18-31,0 18 15,88 0-15,53 18 16,-70-18-16,211 0 16,-141 0-16,247 0 15,-212 0 1,230 0-16,-248 0 16,1-18-16,0 18 0,-36 0 15,0 0-15,-34 0 0,52 0 16,-159 18-16,0 17 15,-52-17 1,-72 17-16</inkml:trace>
  <inkml:trace contextRef="#ctx0" brushRef="#br0">11712 17198 0,'-17'0'47,"17"-18"-47,0 36 63,17 17-48,1-17-15,17 35 16,-17-18-1,35 18-15,-18-18 16,-17 1-16,35-1 16,-36-18-16,1 1 0,-1-18 15,-17 18-15,18-18 16,-18-18-16,0 0 16,0-17-16,0 0 15,-18 0-15,18-1 0,0 1 16,-17-71-16,-1 71 15,1-18-15,-36-53 16,35 71-16,-35-53 16,35 52-16,1 1 15,-1 0-15,1 17 0,-1-35 16,18 36 0,0-1-16,0 0 15,18 18 48,-1 0-63,1-17 15,35 17 1,-18-18-16,0 18 0,18 0 16,0 0-16,0 0 0,0 0 15,88 0-15,-53 0 16,0 0-16,1 0 0,-1 0 15,106-18-15,-88 18 16,-18 0-16,0 0 16,106 0-16,-106 0 15,89 0-15,-89 0 16,71 0-16,-89 0 16,71 0-16,-88 0 15,88-17 1,-88-1-16,0 18 0,18 0 15,35 0-15,-54-17 16,37 17-16,-36 0 16,-18 0-16,-18 0 0,1 0 15,17 0-15,-52 0 47,17 17-31,0 1-16,-18-18 15,18 35 1,-18-17-16,1-1 16,-1 19-16</inkml:trace>
  <inkml:trace contextRef="#ctx0" brushRef="#br0">12647 17163 0,'18'0'32,"-1"-36"-32,-17 19 15,0-1 1,-17 0-16,-36 1 15,18 17-15,-54 17 16,54-17-16,-18 18 16,36 0-16,-19-1 0,19 1 15,17 17-15,17-17 16,36 17-16,-18-17 16,18-18-16,-17 17 0,-1 1 15,18 0 1,-36-1-16,1-17 15,-18 18-15,-18 0 0,1-18 0,-1 17 16,-17-17-16,0 18 0,-18-18 16,-18 0-16,36 0 15,0-18 1,35 1 0</inkml:trace>
  <inkml:trace contextRef="#ctx0" brushRef="#br0">12841 17463 0,'0'-18'16,"0"0"-1,-18 18-15,1 0 16,-1 0-1,1 0-15,-19 18 16,36 0-16,-35 34 16,17-16-16,18 17 15,0-36-15,18-17 16,0 18-16,-1-18 0,1 18 16,0-18-16,34-18 15,-34 0-15,0-17 16,-18 0-16,17-1 15,-17 19-15,0-18 0,-17 17 16,-1-35-16,18 35 16,-18-17-16,18 17 0,-17 1 15,17-19 1,-18 36-16,18-17 16,0 34-1,0 19-15,0-1 16,18 18-1,-18-18-15,35 18 16,-35-18-16,35 18 16,-17-35-16,0 0 0,-1-1 15,19-17 1</inkml:trace>
  <inkml:trace contextRef="#ctx0" brushRef="#br0">13018 17498 0,'-18'35'16,"18"-17"-16,0-1 16,18 19-16,-18-1 15,17-17-15,1-1 16,-1-17-1,1 0 1,0-17 15,-1 17-31,1 0 16,-18 17 0,35 1-16,-17-1 0,17-17 15,-35 18 1,35-18-16,-35-18 15,0 1-15,0-18 16,-35-1 0,18 19-16,-1-19 15,0 19-15,-17-19 16,35 19-16</inkml:trace>
  <inkml:trace contextRef="#ctx0" brushRef="#br0">12894 16933 0,'-18'-17'0,"1"34"16,-1 1 0,18 17-16,-18-17 0,18 0 15,0 34 1,36 1 0,17-53-16,-18 0 15,18-17 1,-53-1-1,0 0-15,-18 1 16,18-1 0,0 36 15,0-1-31,0 1 0,0 0 16,36-1-1,-19-17-15,18 0 16,-17 0-16,0 0 15,-1-17-15,-17-1 16,-17 0-16,-1-17 16,0 18-16,1-19 15,-1 36-15,18-17 16</inkml:trace>
  <inkml:trace contextRef="#ctx0" brushRef="#br0">13159 17074 0,'17'0'0,"-34"0"0,52 0 16,-17-17-1,-18-1 1,0 1-1,0-1-15,-18 0 16,18 1-16,0-1 16,18 0-1,-1 18-15,-17 18 16,18 17 0</inkml:trace>
  <inkml:trace contextRef="#ctx0" brushRef="#br0">13264 17074 0,'0'18'0,"18"-18"15,0 0 1,-18-18 0,0 1-1,0-1-15,0 1 16,0-1-16,17 18 15,-17-18 1,18 36 0,0-18-16,-1 18 15,1-18-15,0 17 16,-36-34 31,18 34-16,18-17-15,-18 18-16,17-18 15,1 17-15,-1-17 16,1-17 0,-36-1 15,1 1-31,17-1 15</inkml:trace>
  <inkml:trace contextRef="#ctx0" brushRef="#br0">13388 16810 0,'0'0'0,"0"18"0,0-1 15,0 18-15,18-17 0,-18 0 16,17 17-16,1-17 0,-1 17 15,1-17 1</inkml:trace>
  <inkml:trace contextRef="#ctx0" brushRef="#br0">13441 16969 0,'0'0'0,"35"0"16,-35 17-16,18-17 0,-1 18 15,1-18-15,0 18 16,-1-18 0,-34-18 15,17 0 0,17 18-15,1-17-1,0-1-15,-18 0 16,0 1-16,17-19 0,-17 19 16,0-18-16,0-18 15,-17 53-15,17-18 16,0 36-16,0 17 16,0 0-16,0 18 15,17-18-15,1 18 16,0-35-16,-1 35 15,1-36-15</inkml:trace>
  <inkml:trace contextRef="#ctx0" brushRef="#br0">13741 17286 0,'17'0'0,"19"-18"16,52 18 0,-53-17-16,53-1 15,-52 18-15,-19 0 16,18-17 0</inkml:trace>
  <inkml:trace contextRef="#ctx0" brushRef="#br0">13970 17145 0,'0'0'0,"0"18"16,18 17-1,-18 18-15,0-18 0,0 0 16,0 1-16,0-1 16,17 0-16,-17-17 0,18 35 15,0-53-15,-1 0 16</inkml:trace>
  <inkml:trace contextRef="#ctx0" brushRef="#br0">14411 17127 0,'0'0'16,"35"-17"-16,-35 34 31,-17 36-31,-1-35 16,0 17-16,18-17 0,-17 35 15,17-36 1,17 19-16,1-19 16,17-17-1,1 0 1,-36 18-16,17 0 15,-34-1-15,17 1 16,-18 35-16,18-18 16,0-17-16,0 17 15,70 18-15,-17-35 16,-17-18 0,-1 0-16,18 0 15</inkml:trace>
  <inkml:trace contextRef="#ctx0" brushRef="#br0">17198 15328 0,'18'124'16,"-1"-36"-16,18 106 16,-17-106-16,-18-17 15,18-1-15,-1 1 0,1 17 16,-18-70-16,18 17 16,-1-35-1,36-18 1,-17 1-16,-1 17 0,18 0 15,35 53-15,-35-36 16,0 36 0,-36 0-16,-17-35 15,0-1-15,-53 1 16,-52-18 0,34-18-1,18-35-15,36 0 16,17 18-16</inkml:trace>
  <inkml:trace contextRef="#ctx0" brushRef="#br0">17992 15840 0,'-18'17'16,"18"1"-1</inkml:trace>
  <inkml:trace contextRef="#ctx0" brushRef="#br0">18062 16140 0,'0'0'0,"0"17"15,18-17 16</inkml:trace>
  <inkml:trace contextRef="#ctx0" brushRef="#br0">18468 16034 0,'0'0'0,"35"-18"16,18 0-16,-18 18 0,54-17 16,-72 17-16,19-18 15</inkml:trace>
  <inkml:trace contextRef="#ctx0" brushRef="#br0">18521 16157 0,'35'18'0,"0"-18"16,54 0-16,-54 0 16,0-18-16</inkml:trace>
  <inkml:trace contextRef="#ctx0" brushRef="#br0">19279 15363 0,'0'0'16,"36"124"-16,-1-36 0,-17 89 15,-1-107-15,1 89 16,-1-106 0,1 17-16,-18-52 15,0 0-15,0-54 16,0-17-1,0 18-15,35-18 16,18 18 0,0 35-16,-18 18 15,18-1-15,-17 1 0,34 52 16,-52-34-16,-1 34 16,-17-34-16,-17-19 15,-18 1-15,-1-1 0,-17 1 16,18-18-1,-35 0-15,52-18 16,0 1-16,18-1 16,18 1-16</inkml:trace>
  <inkml:trace contextRef="#ctx0" brushRef="#br0">20108 16051 0,'106'-17'16,"-212"34"-16,247-52 0,-105 35 0,-1 0 16,-17-18-16,-1 18 15</inkml:trace>
  <inkml:trace contextRef="#ctx0" brushRef="#br0">21220 15681 0,'0'0'0,"17"35"0,1 36 0,0-1 16,-18 1-16,-18 52 16,0-52-16,-35 35 15,18-53-15,-18-36 0,-35 19 16,53-36-16,-36-18 15,36 0 1,17-35-16,18 18 16,0 0-16,35 17 0,1-17 15,-1 35-15,18-18 0,70 18 16,-70 18-16,71 17 16,-71 1-1,35-1-15,-70-18 16,-1 1-16,1 0 15,-1-1-15</inkml:trace>
  <inkml:trace contextRef="#ctx0" brushRef="#br0">22437 14676 0,'0'-36'15,"0"1"-15,17 17 0,1-17 16,-18 17 0,18 18-16,-1 0 15,19 89 1,-19-36-16,36 105 15,-35-87-15,17-1 16,-17-17-16,-1 0 0,19 53 16,-19-71-16,18 1 15,-17-19-15,0-17 16,-1 0-16,-17-17 16,18-1-16,0-53 15,-18 19-15,0-1 16,17-18-16,-17 18 0,-17-17 15,17-1-15,-18-52 16,18 52-16,-18 18 16,1 35-16,17 36 15,0 0 1</inkml:trace>
  <inkml:trace contextRef="#ctx0" brushRef="#br0">23195 15169 0,'0'-17'16,"0"34"-16,0-52 0,-17 35 15,17-17 1,-18 17-16,0 35 16,1 0-16,-1 18 15,0-18-15,18 18 16,0-35-16,0-1 15,18 1-15,0 0 0,17-1 16,-17-17-16,34-35 16,-34 17-16,0-17 15,-1 0-15,-17-36 16,0 36-16,0-53 16,0 35-16,0 18 15,-17-18-15,17 35 0,-18-17 16,0 35-1,18 35 1,0 18-16,0 35 16,18-52-16,0 16 15,35 19-15,-18-36 16,18 18-16,-36-35 16,36-1-16,-35 1 15</inkml:trace>
  <inkml:trace contextRef="#ctx0" brushRef="#br0">23548 15134 0,'0'71'15,"0"-142"-15,18 177 0,-18-71 0,35 36 16,-35-36-1,17 0-15,19-35 16,-1-17 0,0-19-1,1 1 1,-19 35-16,1 0 0,-18 18 16,0-1-16,-35 19 15,-1-19-15,19-17 16,-36 18-16,17-18 15,19-18-15,-1 18 16,1-53-16</inkml:trace>
  <inkml:trace contextRef="#ctx0" brushRef="#br0">23707 14482 0,'0'0'15,"-36"17"1,36 1-16,-35 17 15,35-17-15,-18-1 0,18 19 16,36-19 0,-19-17-16,19 0 15,-1 0 1,0-17-16,1-1 0,-19 0 16,1 18-16,-1-17 0,-17-1 15,0 0 1,-17 18-16,-1 18 15,18 17 1,-17-17-16,34 17 16,-17-17-16,18-18 0,-1 18 15,1-18-15,17 0 16,-17 0-16,0 0 16,-18-18-16,0 0 15,0 1 1,-18-1-16,18 0 0,-18 1 15,1 17 1</inkml:trace>
  <inkml:trace contextRef="#ctx0" brushRef="#br0">24077 14676 0,'18'0'15,"-18"-18"1,17 0-16,1 1 0,-18-19 16,18 19-1,-18-19-15,17 36 16,-17-17-16,0 34 31,0 1-15</inkml:trace>
  <inkml:trace contextRef="#ctx0" brushRef="#br0">24271 14693 0,'0'-17'16,"0"-1"-1,0 0 1,18 1-16,-18-1 0,17 18 16,-17-18-16,18 18 15,0 0 1,-1 18-1,1 0-15,0-18 16,-36 0 31,18 17-31,0 1-16,0 0 15,18-18-15,-1 17 16,1-17-16,0 0 15,-1 18-15,1-18 0,17 0 16,-17-18-16,-1 18 16,-17-17-16,0-1 15,0 0-15,-17-17 16,17 17 0</inkml:trace>
  <inkml:trace contextRef="#ctx0" brushRef="#br0">24536 14464 0,'17'-71'16,"-17"54"-16,-17 105 15,34-212-15,1 107 0,-18-1 16,0 36 0,0 35-16,-18-18 15,18 0-15,0 53 16,0-35-16,18-17 16,-18-1-16,0 0 0,18 0 15,-18-17-15,0-36 31,17 1-15,-17-18-16,0 17 16,0 0-16,18 18 15,0-17 1,-18 34-16,17 1 16,-17 0-16,18-1 15,-1 1-15,1-18 16,0 0-1,17-18 1,-35 1-16,35-19 16,-35 19-16,18-1 15,0-17-15,-18 17 0,0-17 0,17-36 16,-17 36-16,18-36 16,-18 54-16,-18 34 31,18 54-16,0-18-15,0 0 0,18-18 16,17 71-16,-17-71 16,52 36-16,-34-1 15</inkml:trace>
  <inkml:trace contextRef="#ctx0" brushRef="#br0">21837 15963 0,'0'0'0,"0"-17"16,53-19-1,-18 19-15,106-19 16,-53 19-16,177-19 16,-106 19-16,229-18 15,-159 17-15,247-17 16,-229 17-16,265 0 15,-248 1-15,195-1 16,-265 18-16,-18 0 16,-52 0-16,-36 0 0,-17 18 15,-107-1 1</inkml:trace>
  <inkml:trace contextRef="#ctx0" brushRef="#br0">22331 16951 0,'0'0'16,"35"71"-16,-17-54 0,35 18 16,-36 1-16,19-36 15,-19 17-15,1 1 0,0-18 16,-1 0-16,1-18 0,-1-17 15,-17-18 1,0 18-16,-17 0 16,-1-71-16,1 53 15,17-18-15,-18-52 16,18 70-16,0-53 16,0 71-16,18-36 15,-1 36-15,1 0 16,17 17-16,36-17 15,-18 35-15,105-35 16,-70 17-16,18 0 16,18 1-16,17-1 0,176-35 15,-140 35 1,193-35-16,-176 18 16,159 0-16,-194 17 15,35 18-15,-106 0 16,-35 0-16,-18 0 15,0 18-15,-17 0 16,-18 17-16,-18-35 16,18 17-16,-17 1 0,17 17 15,-18-17-15,18 0 16,18-1 0,-1 1-16,-17 0 15</inkml:trace>
  <inkml:trace contextRef="#ctx0" brushRef="#br0">23283 16598 0,'-17'-35'15,"-1"35"-15,-35-18 16,36 18-16,-36 18 16,17 0-16,1 17 15,17-18-15,1 19 0,-1-1 16,36 0-16,17 1 15,-17-1 1,17-17-16,36 17 16,-54-18-16,36 19 15,-53-19-15,0 1 16,-18 0-16,-34-1 16,16-17-16,-34 0 15,34 0-15,-17 0 16,36-17-16,-1 17 15,36-36-15</inkml:trace>
  <inkml:trace contextRef="#ctx0" brushRef="#br0">23495 16422 0,'-18'0'15,"36"0"-15,-53 0 16,35 17-16,-18-17 0,0 36 15,18-19-15,0 1 16,18 0 0,0-1-16,17-17 0,-17 0 15,17-17 1,0-1 0,-17-17-1,-36 35 16,18 17-31,0 1 16,0 0-16,0-1 16,18 1-1,17-18 1,-17-18 0,-18 1-16,0-1 15,0 0 1,0 1-1,0-1-15,0 0 16,17 18-16</inkml:trace>
  <inkml:trace contextRef="#ctx0" brushRef="#br0">23795 16510 0,'0'-18'15,"0"1"1,0-1-16,18-17 16,-18 17-16,0 1 15,17 17 16,-17 17-31,18 1 16,-18-1-16,17 1 16</inkml:trace>
  <inkml:trace contextRef="#ctx0" brushRef="#br0">23883 16457 0,'0'-18'16</inkml:trace>
  <inkml:trace contextRef="#ctx0" brushRef="#br0">24007 16439 0,'0'0'0,"0"-17"16,0-1-1,17 18 1,-17-17-16,18 17 15,-18-18-15,17 0 16,-17 1-16,18-19 16,-18 19-16,0-19 15,-18 1 1,18 18-16,-17-1 16,17 0-16,-18 18 15,18 18 1,0 0-16,-17 17 15,17 0-15,17-17 0,-17 35 16,0-36 0,18 19-16,-18-19 15,0-34 17,0-1-17,17 18 1,1 0-1,0 0-15,-1 0 16,1 18 0,0-18-16,-1 0 15,-17-18 1,0 0 0,0 1-1,0-1-15,18 0 16,-18 1-16,18-1 15,-1-17 1,-17 0-16,0 17 16,0 0-16,0 1 15,-17 17-15,17 17 16,0 54 0,0-54-16,0 19 0,0-1 15,35 18 1,-18-18-16,19 0 15,-19-17-15,1 17 16,0-35-16,-18 18 16</inkml:trace>
  <inkml:trace contextRef="#ctx0" brushRef="#br0">23636 17074 0,'0'-17'0,"-18"-1"16,1 18-16,-1 0 15,1 18-15,-1 17 16,0 0 0,18-17-16,-17 0 0,17 17 15,17-17-15,-17-1 16,18-17-16,0 0 15,-1 0-15,18-35 16,-17 17-16,17-35 0,-35 18 16,18-35-1,-18 52-15,0-17 0,-18-18 16,18 35-16,-17 18 16,17 18-1,0 17 1,0-17-16,0 17 0,17 35 15,-17-52 1,18 17-16,0-17 0,-1 0 16,36 17-16,-35-17 15,17-18-15,-17 0 16</inkml:trace>
  <inkml:trace contextRef="#ctx0" brushRef="#br0">23883 16863 0,'0'35'0,"0"-17"16,0 17-16,0 0 16,0 1-16,18-19 0,-18 36 15,0-35-15,17-1 0,-17 1 16,18-18-1,0 0-15,-1 0 0,19-18 16,-19 18-16,18 0 16,-17 18-1,-36 0 1,18-1-16,-35 1 16,18-18-16,-36 0 15,35-18-15,18 1 16,0-1-1,18-17-15</inkml:trace>
  <inkml:trace contextRef="#ctx0" brushRef="#br0">24571 16775 0,'0'0'16,"53"-18"-16,-35 18 16,52-18-16,-52 1 15,17 17-15,-17 0 16,-18-18-16</inkml:trace>
  <inkml:trace contextRef="#ctx0" brushRef="#br0">24712 16775 0,'0'0'0,"0"53"0,0-1 0,0 19 15,0-53-15,18-1 16,-18 1-16</inkml:trace>
  <inkml:trace contextRef="#ctx0" brushRef="#br0">25030 16651 0,'35'0'16,"-17"0"-16,-1 18 15,-17-1-15,18 19 16,-18-19-16,0 36 16,0-35-16,0 17 15,-18-17 1,1 17-1,-1-35-15,18 18 16,-18-18-16,18 17 0,0 19 31,18-36-31,0 17 0,-1 1 16,1-18 0,35 18-16,-36-1 15,1-17-15,-18 18 16,18-18-16,-1 0 0,-34 17 15</inkml:trace>
  <inkml:trace contextRef="#ctx0" brushRef="#br0">25083 16492 0,'17'0'16,"1"0"0,-1 0-16,1 0 15,0-17 1,-1 17 0,-17-18 15,-17 18-16,-1 0-15,-17 18 16,17-18-16,1 17 16,-1 1-16,0 0 0,1 17 15,-1-17-15,18-1 0,0 1 16,0-1-16,18 1 16,-1 0-1,19-18-15,-19 0 16,18 0-16,-17 0 15,17 0 1,-35 17-16</inkml:trace>
  <inkml:trace contextRef="#ctx0" brushRef="#br0">24694 16581 0,'0'17'16,"0"1"-16,0 35 15,0-36-15,36 36 16,-36-17 0,17-19-16,1 19 0,-18-19 15,0 1-15</inkml:trace>
  <inkml:trace contextRef="#ctx0" brushRef="#br0">25259 16775 0,'-18'0'47,"18"-18"-31,-17 18 31,-1-18-16,18 1 32,18 17 30,-18-18-77,-18 18 15,0 0 47,1 0-46,-1 0-32,18 18 15,-35-1 1,17 1-16,1 17 15,17-17 1,-18 17-16,18-17 16,0-1-1,0 1-15,18 0 0,-1-1 16,1 1 0,-1 0-16,19-18 15,-19 17-15,1-17 16,0 0-16,-1 0 15,19 0-15,-19 0 16,1-17 0,-1 17-16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00:41: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6738 3792 0,'35'36'0,"-35"-1"16,18 71-16,-36 70 16,1-105-16,-1 17 15,-17-18-15,-36 72 16,18-72-16,18-35 0,-71 36 16,53-36-16,-35-35 15,35 0 1,-17-35-16,34 0 15,19-71-15,17 71 16,0-1-16,17 1 16,19 17-16,52 18 0,-35 0 15,70 53 1,-70-17-16,-18-1 16,18 0-16,0 18 0,18 18 15,-36-54-15,0 54 16,-35-54-16,0 19 15,0-19-15</inkml:trace>
  <inkml:trace contextRef="#ctx0" brushRef="#br0">7708 4092 0,'0'18'16,"18"-18"-1,-18 35-15</inkml:trace>
  <inkml:trace contextRef="#ctx0" brushRef="#br0">7832 4621 0,'0'0'15</inkml:trace>
  <inkml:trace contextRef="#ctx0" brushRef="#br0">8784 3969 0,'18'0'0,"-1"53"15,1 0-15,-18 52 16,0-34-16,0-18 15,0 17-15,0-34 0,0 34 16,0-52-16,0 0 16,0-36-1,0-35 1,0-35-16,0 35 16,18-53-1,-18 53-15,35-17 0,-17 52 16,17 0-1,-17 18-15,17 53 16,-35-35-16,35 70 16,-35-53-16,18 36 15,-1-36-15,1 18 16,-18-35-16,18-1 16,-1-17-16,-17 18 0,18-18 15</inkml:trace>
  <inkml:trace contextRef="#ctx0" brushRef="#br0">9296 4269 0,'0'17'0,"17"1"0,19 0 15,-19-1-15,1-17 16,0 0-16,-1 0 0,36-17 15,-35-1-15,-1-17 16,1-1-16,-18-17 16,-18 36-16,18-18 15,-35 17-15,0-35 16,0 35-16,-18 36 16,35 0-16,18 17 15,-18 0-15,1 18 0,17-18 16,17 18-16,-17 0 0,53 35 15,-17-70-15,52 35 16,-53-35-16,53-18 16,-53 0-1,36-18-15</inkml:trace>
  <inkml:trace contextRef="#ctx0" brushRef="#br0">9790 4339 0,'17'0'0,"1"0"16,0 0-16,17-35 16,-18 17-16,19-17 15,-19 17-15,-17-17 16,0 17-16,-17 1 15,-19 17-15,-16 0 16,16 0-16,-17 35 16,36-17-1,-19 52-15,36-34 16,0 16-16,18-16 16,0-1-16,-1-17 0,54 17 15,-18-17-15,0-18 16,35 0-1,-35-18-15,35-17 16,-70 17-16,35-17 16</inkml:trace>
  <inkml:trace contextRef="#ctx0" brushRef="#br0">10231 4269 0,'0'0'0,"-18"0"15,18 35-15,0 0 16,0 18-16,0-18 15,18 1-15,-1-19 16,1 19-16,35-19 16,-36-17-16,1-17 0,35-19 15,-18-52 1,-17 53-16,-18-18 0,0-71 16,0 72-16,-35-107 15,17 88-15,-53-70 16,36 88-1,-18 18-15,36 35 16,-1 0-16,0 35 0,1 0 16,17 18-16,0 18 0,35 70 15,0-70-15,0-1 16,71 54 0,18-36-1,-71-53-15,53 18 0,-71-35 16,-18-1-16,19-17 0,-19 18 15</inkml:trace>
  <inkml:trace contextRef="#ctx0" brushRef="#br0">11077 4057 0,'0'0'16,"-35"0"-16,0 0 0,-18 18 16,17-18-16,19 53 15,-1-36-15,18 18 16,18 18-16,70 36 15,-17-37 1,-1-34 0,-17 17-1,-53-17 1,-35 0-16,0-18 16,-36 0-16,53 17 15,-17-17-15,17 0 0,-17 0 16,17 0-16,18-17 15</inkml:trace>
  <inkml:trace contextRef="#ctx0" brushRef="#br0">12435 4110 0,'36'-18'16,"-19"18"-16,19 0 15,69-35-15,-69 17 16,70-17 0,-54 35-16,-16-18 0,-1-17 15,-35 17-15</inkml:trace>
  <inkml:trace contextRef="#ctx0" brushRef="#br0">12629 3845 0,'0'0'16,"0"141"-16,0-70 0,18-18 0,17 70 15,-17-70-15,0-17 16,17-1-16,0-18 0,0 1 16,36-18-1,-53-18-15,52-17 16,-52 18-16,0-19 15,-18 19-15,0-1 16,-18 36-16,0 35 16,36-1-1,52 1 1,-17-35 0,-17-18-16,-1-18 0,18-17 15,-18-18 1,-35 0-1,-18 36-15,-17-19 0,-35-17 16,-1 18 0,36 18-16,0-1 0,-18 18 15,53 18-15,0-1 16</inkml:trace>
  <inkml:trace contextRef="#ctx0" brushRef="#br0">14499 3404 0,'71'141'16,"-36"-52"-16,-17-1 15,-1-18-15,19 19 0,-19-19 16,18-17-16,1 0 0,17 18 16,-36-54-1,19 1-15,-1-18 16,-35-18-16,18-17 16,-1 17-16,1 1 15,-1 17-15,36 17 16,-35 1-16,0 17 15,-1 36 1,-17-54-16,0 36 16,0-35-16,-35 0 15,17-1-15,-17-17 16,0 0-16,0-17 16,17-1-16,0 0 15</inkml:trace>
  <inkml:trace contextRef="#ctx0" brushRef="#br0">15258 4128 0,'35'-18'15,"-17"18"-15,-1-35 16,1-1-16,-1 19 0,-17-1 15,0 0-15,-17-17 16,-1 17-16,-17 18 16,17 18-16,-35 17 15,53 1 1,-17 17-16,17-18 0,17 0 16,36 36-16,-17-54 15,69 19-15,-52-19 16,36-17-16,-54 0 15,0-17-15,-17 17 16,-18-18-16,0 0 16</inkml:trace>
  <inkml:trace contextRef="#ctx0" brushRef="#br0">16581 3986 0,'35'-17'0,"-18"17"16,36-18-16,71 0 15,-71 1-15,17-1 16,-17 1-16,-17 17 0,16-18 16,-34 0-16,17 1 0,-17 17 15,-18-36-15,0 19 0</inkml:trace>
  <inkml:trace contextRef="#ctx0" brushRef="#br0">16880 3563 0,'0'0'0,"18"53"16,-18 88-16,18-70 15,-18 52-15,17-52 16,19 35 0,-19-71-16,36 35 15,-18-52-15,1 0 16,-1-18-16,0 0 0</inkml:trace>
  <inkml:trace contextRef="#ctx0" brushRef="#br0">17251 3898 0,'-18'0'16,"18"18"-16,-17 17 15,17-17 1,17 35-16,-17-36 15,35 19-15,-17-19 16,35 1-16,-35-18 16,17 0-16,-17 0 0,35-18 15,-36 1 1,1-36-16,-18 17 16,0-17-16,-18 36 15,1 17 1,17 35-1,17 36 1,18-18-16,-17-36 16,17 36-16,-17-35 15,0-1-15,-1 1 0,1-18 16,0 0 0,-1 0-16,-17-18 0</inkml:trace>
  <inkml:trace contextRef="#ctx0" brushRef="#br0">17762 4075 0,'0'0'16,"0"35"-16,0-17 16,0-1-1,0-34 1,0-1-1,0-17-15,0 17 16,0-17-16,18-1 0,-18 1 16,18 0-16,17-36 15,0 54-15,0-1 16,-17 18-16,0 18 0,-1 35 16,1-18-1,0 35-15,-18-34 0,17-1 16,1 0-16,0-17 15,-18 17-15</inkml:trace>
  <inkml:trace contextRef="#ctx0" brushRef="#br0">18115 4075 0,'18'0'0,"-36"0"0,53 0 16,-17 0-16,35 0 16,-18-18-16,36-17 15,-36 17-15,0-17 16,-17 17-16,0-17 0,-18 17 0,0 1 16,0-1-16,-18 18 15,-35-18-15,18 18 16,-18 18-16,18 0 15,-1 34-15,36-16 16,36 17-16,-19-18 16,54 36-16,-18-36 15,35-18 1,-35 1-16,35-18 16,-53 0-16,36-18 15,-36 18-15,-17-17 16</inkml:trace>
  <inkml:trace contextRef="#ctx0" brushRef="#br0">6668 7267 0,'0'0'16,"0"18"-16,0-36 15,0-52-15,0 17 16,-18-35-16,18-1 0,-18-16 15,-17-107 1,0 88-16,-18-123 16,35 124-16,-35-106 15,53 140-15,0-52 16,35 88-16,54-17 16,-36 70-16,0 0 15,-18 18-15,0-1 0,18 71 16,-35-17-16,-18 35 15,0-36-15,0-17 16,-18-17-16,18-1 0,-18 35 16,18-34-16,36 17 15,-19-36-15,19 36 16,-1-35 0,0 17-16,-17-17 15,-1-18-15,-17 17 16,-17-17-16,-1 0 0,-52 18 15,17-18-15,-36 18 16,54-18 0,0 0-16,17 0 15</inkml:trace>
  <inkml:trace contextRef="#ctx0" brushRef="#br0">7338 6438 0,'0'53'16,"0"-35"-16,0-1 0,0 36 16,17-35-1,19 17-15,-19-17 16,1-18-16</inkml:trace>
  <inkml:trace contextRef="#ctx0" brushRef="#br0">7938 5909 0,'17'18'31,"1"-18"-15,-18 17-1</inkml:trace>
  <inkml:trace contextRef="#ctx0" brushRef="#br0">8079 6262 0,'0'0'16,"17"0"-16,-17 17 15</inkml:trace>
  <inkml:trace contextRef="#ctx0" brushRef="#br0">9648 5891 0,'-52'-17'16,"16"34"-16,1 1 16,-53 35-16,70-18 15,1 18-15,-1-18 16,0 54-16,36-54 16,0 18-16,17-36 0,0 19 15,18-19-15,53 1 16,-53-18-16,17-18 0,-17 1 15,35-54 1,-70 36-16,17-36 16,-35 36-16,-53-53 15,18 53-15,-53-18 16,53 35-16,-54 0 16,72 18-16,-36 18 15,53 0 1,18-1-16,17 1 15,18 0-15</inkml:trace>
  <inkml:trace contextRef="#ctx0" brushRef="#br0">10231 6191 0,'-18'18'15,"36"-36"-15,-36 54 0</inkml:trace>
  <inkml:trace contextRef="#ctx0" brushRef="#br0">10795 5838 0,'0'0'16,"-53"-17"-16,18-1 0,17 18 0,-52 18 16,34-1-16,-17 36 15,36-35-15,17 35 16,0-18-16,35 1 15,-17-19-15,17 1 16,0-18-16,1 0 16,34 0-16,-35-18 15,36 1-15,-53-19 16,17 1-16,-35 0 16,17-1-1,-34 19-15,-1-19 16,18 19-16,-17 17 15,17 17 1,0 72-16,17-36 16,-17 17-16,35 36 15,-17-35-15,17 34 16,-35-52-16,18 53 16</inkml:trace>
  <inkml:trace contextRef="#ctx0" brushRef="#br0">17074 5450 0,'-17'-17'0,"-1"17"31,1 0-31,-1 17 16,0 19-16,-35 70 15,36-36 1,-1 89-16,0-89 16,18 54-16,18-71 15,17 53 1,1-71-16,-1 0 0,18 36 15,-18-54-15,0 19 16,-17-19-16</inkml:trace>
  <inkml:trace contextRef="#ctx0" brushRef="#br0">17939 5997 0,'-53'0'16,"106"0"-16,-124-17 0,18 17 15,36 0-15,-1 17 0,0 19 16,1 16 0,-1-34-16,36 53 15,-18-36-15,17-17 16,1-1-16,35 1 16,-35-1-16,17-34 0,35-1 15,-52-17-15,35-18 16,-35 18-16,-18-1 15,17-16-15,-17 16 0,0-17 16,-17-35 0,-1 35-16,-17-35 15,17 35-15,0-35 16,1 53-16,-1-1 16,0 36-16,18 36 31,0 52-31,18-35 15,0 0-15,17 70 16,-17-70-16,35 53 16,-36-71-16,19 0 0,16 36 15,-16-53 1,-1 17-16,-17-17 16,-1-18-16,1 0 15</inkml:trace>
  <inkml:trace contextRef="#ctx0" brushRef="#br0">18415 5821 0,'-18'17'16,"18"1"-16,-17 35 15,17-35-15,0 17 16,17 18-16,-17-18 16,36 0-16,-19-17 15,19 0 1,-1-18-16,0 0 16,-17 0-16,-18-18 31,0 36-16,17-18 1,1 17-16,17-17 16,1 18-16,-1-18 15,-17 0-15,17 0 0,-18-18 16,1 1-16,-18-1 16,0 0-16,0-17 15,-18 0 1,1 0-16,-1-1 0,-17-17 15,17 36-15,1-19 16,-1 36-16</inkml:trace>
  <inkml:trace contextRef="#ctx0" brushRef="#br0">18979 5468 0,'53'53'15,"-106"-106"-15,142 141 0,-54-52 16,18 16-16,-18 1 0,0 0 0,1 18 16,-1 70-1,-35-88-15,0 88 16,-18-88-16,1 70 16,-1-52-16,-17-18 0,-18 35 15</inkml:trace>
  <inkml:trace contextRef="#ctx0" brushRef="#br0">6879 9331 0,'-17'-35'16,"17"-1"-16,-36-69 16,19 52-16,-1-18 15,0-17-15,1 0 0,-36-142 16,18 1 0,17 106-16,0 17 0,18-53 15,0 106-15,36 18 16,16-36-1,1 54-15,36-1 0,-37 36 16,-16-1-16,34 36 16,-52 0-16,0 53 15,-18-53-15,-18 53 16,0-53-16,1 0 16,-1-18-16,18-18 15,0 1-15,18 17 16,17-35-16,35 36 15,-34-19 1,34 19-16,-52-19 16,0 19-16,-18-19 15,-18-17-15,-17 18 0,-1-1 16,-52 1-16,35-18 16,-35 0-1,53 0-15,17-18 16,1 18-16,17-17 0,52-1 15,-16 18-15</inkml:trace>
  <inkml:trace contextRef="#ctx0" brushRef="#br0">7497 8520 0,'0'0'16,"17"0"-16,36 0 15,-35 0-15,-1 17 16,1 1-16,-18 0 15,0-1-15,0 1 0,0 35 16,-18-18-16,1 0 16,17 1-1,17-19-15,19-17 16,-19 0-16,36-17 16,-35-1-16,35 18 15</inkml:trace>
  <inkml:trace contextRef="#ctx0" brushRef="#br0">8167 8061 0,'17'18'16,"1"-1"0,-18 1-1</inkml:trace>
  <inkml:trace contextRef="#ctx0" brushRef="#br0">8290 8520 0,'-17'-18'15</inkml:trace>
  <inkml:trace contextRef="#ctx0" brushRef="#br0">9825 8096 0,'-18'-17'0,"1"-1"16,-1-17-16,0 17 15,1 18-15,-19 0 16,19 18-16,-1-1 16,0 89-16,18-53 15,0 0-15,18 0 0,0 0 16,-1 0-16,36 17 16,-17-34-16,69-19 15,-52-17-15,-17-17 16,52-36-16,-71 17 15,1-17-15,-18 1 16,-53-19-16,18 36 16,-36-36-16,18 54 15,-35-19-15,53 19 16,0 17 0,35 17-16,0 19 15,35-19-15,0 1 16</inkml:trace>
  <inkml:trace contextRef="#ctx0" brushRef="#br0">10425 8290 0,'0'-17'31,"-18"17"-15,36 17-1,-18 1 1,17-18-16</inkml:trace>
  <inkml:trace contextRef="#ctx0" brushRef="#br0">10918 8114 0,'0'0'0,"0"-18"0,-35-35 15,18 36-15,-36-1 16,35 0-16,-35 18 15,18 0-15,17 18 0,-17 0 16,17 17-16,1 18 16,17-18-16,17 18 15,1-18-15,17-17 16,36 0-16,-36-18 16,53 0-16,-53-18 15,18-17-15,-35 17 16,17-35-1,-35 18-15,0 17 0,0-17 16,0 0-16,-17-1 16,17 19-16,-18 17 15,0 0-15,18 35 16,0 0-16,0 1 16,0 17-16,0-1 0,0 1 15,18 53-15,0-71 16,17 54-16,-17-54 15,17-17-15,-17-1 0,34 1 16</inkml:trace>
  <inkml:trace contextRef="#ctx0" brushRef="#br0">11465 7938 0,'-53'0'0,"106"0"0,-141 0 15,35 52-15,36-34 16,-1 17-16,18 1 16,-18-1-16,36 18 15,0-18-15,17 0 16,-18-17-16,19-18 0,-19 0 15,36 0-15,-35 0 16,17-18-16,-35 1 16,18-36-1,-18 35-15,0-17 0,0-36 16,-18 18 0,18 18-16,0 18 15,0 34 1,0 54-1,18-18-15,-18-18 16,17 18-16,-17-18 16,18 18-16,-18-18 0,18 1 15,-1-1-15,1 0 0,0 18 16,-1-35-16,19-1 16,-19-17-16</inkml:trace>
  <inkml:trace contextRef="#ctx0" brushRef="#br0">12030 7990 0,'0'0'15,"-36"-17"-15,19 17 0,-1 0 16,-35 0-1,36 17-15,-19 19 16,36-19-16,-17 36 16,17-17-16,0-19 15,17 18-15,1-17 0,35 35 16,-35-53-16,34 18 16,-34-18-16,17-18 15,-17 18-15,0-53 16,-1 35-16,-17-52 15,0 35-15,0-36 16,0 53-16,0-17 16,0 18-1,0 34 1,18 54 0,-18-36-16,35 71 15,-17-36 1,17 36-16,-17-53 15,-1 0-15,1 35 16,0-35-16,-18 18 16,0-54-16,-18 19 15</inkml:trace>
  <inkml:trace contextRef="#ctx0" brushRef="#br0">17163 7655 0,'-53'88'16,"106"-176"-16,-142 247 0,54 17 15,18-70-15,17 88 16,0-106-16,17-17 16,36 70-1,-18-88-15,1 0 0,-1-18 16,71 1-16,-71-19 16,0-17-16</inkml:trace>
  <inkml:trace contextRef="#ctx0" brushRef="#br0">18009 8378 0,'0'0'0,"0"-17"0,0-18 16,0 17 0,-17 0-16,-1 1 0,-53-1 15,19 36 1,-1 35 0,35-18-16,-35 35 15,53-34-15,0 17 16,0 17-1,18-52-15,35 35 0,-18-53 16,0 17-16,0-17 0,18-17 16,-17-1-16,-19 0 15,19-17-15,-19 18 0,-17-19 16,18-52-16,-18-18 16,0 53-16,-18-70 15,18 70-15,-17-18 16,-1 18-16,-17-35 15,-1 53 1,19 53 0,17 52-16,0 71 15,0-70-15,35 52 16,-17-52-16,-1-18 16,19 0-16,-1-18 15,-17 18-15,52 0 16,-35-36-16,18 1 15,-35 0-15</inkml:trace>
  <inkml:trace contextRef="#ctx0" brushRef="#br0">18362 8079 0,'0'17'16,"0"36"0,0 18-1,0-36-15,0 0 0,18 53 16,-18-35-16,35 18 16,-17-36-16,-1-17 15,36 0-15,-35-18 16,-1-18-16,1 18 15,0-18-15,-1-35 16,-17 18-16,0 0 0,0 17 16,0 0-1,0 36 1,36 35-16,-1-18 16,0-17-16,1 0 15,-19-1-15,18 1 0,18-18 16,-17 0-16,-1-18 15,-17 18 1,-18-53-16,-18 36 16,-17-54-16,17 18 15,-17-35 1,17 53-16,0-1 0,1 1 16,-1 18-1,18 34 1</inkml:trace>
  <inkml:trace contextRef="#ctx0" brushRef="#br0">18944 7779 0,'-17'0'16,"-1"0"-16,36 0 15,-1 0-15,18 0 16,1 17-16,17 1 16,-18 0-16,-17-1 0,-1 19 15,-17-19 1,0 19-16,-17-19 15,-19 1 1,19-1-16,-1-17 16,36 0-1,-1 0 1,19 0 0,-1 0-16,-18 0 15,1 0-15,0 0 0,-1 0 16,1 18-16</inkml:trace>
  <inkml:trace contextRef="#ctx0" brushRef="#br0">19420 7585 0,'-17'-18'15,"34"18"16,36 35-15,-17-17-16,52 70 16,-35-35-16,-18 0 15,0 18-15,1-1 0,-1 18 0,-18 1 16,19 105-16,-19-106 16,-17 71-1,-17-89-15,-19 54 16,1-89-16,0 18 15</inkml:trace>
  <inkml:trace contextRef="#ctx0" brushRef="#br0">7373 10319 0,'0'0'15,"18"-18"-15,-1 0 0,1-34 16,-18 34-16,-18 0 15,1 18-15,-19 0 16,-16 18-16,-1 0 0,0 17 0,0 0 16,-35 18-16,52-18 15,1 1 1,35-19-16,35 1 16,1 0-16,-1-1 15,18-17-15,53 35 16,-71-17-16,35 17 15,-52-17-15,-18 0 16,-18 35-16,-17-18 16,18-18-16,-19 19 15,1-1-15,0-17 0,-1 35 16,19-36-16,34 18 16,1-35-16,53 18 15,-18-18-15,52 0 16,-69 0-16,-1 0 15,0 0-15,-17 0 0,-18 18 16</inkml:trace>
  <inkml:trace contextRef="#ctx0" brushRef="#br0">8378 10319 0,'18'0'31,"-18"-18"-15,0 36 0,-18-1-1</inkml:trace>
  <inkml:trace contextRef="#ctx0" brushRef="#br0">8414 10636 0,'0'18'16,"0"-36"-16</inkml:trace>
  <inkml:trace contextRef="#ctx0" brushRef="#br0">9843 10037 0,'0'0'16,"17"0"-16,1 17 15,-1 18-15,-17 1 0,18-1 16,0 18-16,-18 17 0,17 54 16,-17-71-16,0 70 15,0-87-15,18 52 16,-18-53 0,0-17-16,18 17 0,-18-17 15</inkml:trace>
  <inkml:trace contextRef="#ctx0" brushRef="#br0">10425 10372 0,'0'-36'16,"-18"36"-16,18-17 16,-18 34-16,1 1 15,-1 53-15,0-18 16,18-1-16,0 1 0,36 53 15,-19-53-15,54 18 16,-36-36 0,53-17-16,1-18 15,-37-18-15,-16-17 16,-1-1-16,-17 1 16,-1 0-16,-17-18 0,-17 18 15,-1-18-15,-17 17 0,-18-16 0,18 16 16,-18 1-16,0 0 15,-53-18-15,71 53 16,-18 0-16,35 17 16,36 1-1</inkml:trace>
  <inkml:trace contextRef="#ctx0" brushRef="#br0">10989 10037 0,'18'0'31,"17"-18"-15,-17 18-16,-1-18 16,36 1-1,-35 17-15,17-18 16,-35 0-16</inkml:trace>
  <inkml:trace contextRef="#ctx0" brushRef="#br0">11606 9772 0,'0'0'16,"0"-18"-16,0 1 0,-17-1 15,-1 18-15,0 0 16,1 0-16,-18 0 15,17 0-15,18 18 16,-18-18-16,18 17 16,18 1-16,-18 0 15,35 35-15,0-18 16,-17-18-16,35 54 16,-18-36-16,18 18 15,-35-35-15,0 17 16,-1-17-16,-17-1 0,18-17 15,-18 18-15,0 0 0,-18-18 16,1 0 0,-1 0-16,0 0 0,-17-18 15,0-17-15,-1-1 16,1-16-16,35 34 16,0-17-16,0 17 15,0-17-15,35-18 16,-17 35-16,17-35 0,1 36 15,-19-1-15,1 0 16,0-35-16,-18 36 16,0-1-16,-36 18 15,1 0-15,-18 0 16,35 0-16</inkml:trace>
  <inkml:trace contextRef="#ctx0" brushRef="#br0">4427 6438 0,'18'0'0,"0"0"15,35 0-15,-1 0 16,72 0 0,-71-17-16,70-1 15,-70 18-15,35-18 16,-70 18-16,35 0 15,-35 0-15</inkml:trace>
  <inkml:trace contextRef="#ctx0" brushRef="#br0">4886 6174 0,'18'0'16,"-36"0"-16,53 0 0,-17 17 0,52-17 15,-34 0-15,70 0 16,-54 0-16,19 18 16,-36-18-16,36 35 15,-53-17-15,-1-1 16,1 36-16,-53 0 16,-89 35-1,36-35 1,17 0-1,54-53-15</inkml:trace>
  <inkml:trace contextRef="#ctx0" brushRef="#br0">4657 8678 0,'17'0'16,"36"0"0,-17 0-16,16 18 15,1-18-15,18 0 0,-18 0 16,35 0 0,-35 0-16,17 0 15,-34 0-15,-1 0 0,-17-18 0,-1 18 16</inkml:trace>
  <inkml:trace contextRef="#ctx0" brushRef="#br0">5098 8537 0,'17'0'15,"1"18"-15,0-18 16,-1 18-16,18-18 0,1 17 15,52 1-15,-35-1 16,17 1 0,-34-18-16,-1 18 0,18-1 15,-53 1-15,0 17 16,-18 1-16,-52 16 16,17-16-1,-71 52-15,54-35 16</inkml:trace>
  <inkml:trace contextRef="#ctx0" brushRef="#br0">4992 10795 0,'17'0'15,"19"0"1,-19 0-16,19 0 0,17 0 16,-18 0-16,18 0 15,0-18-15,-18 18 0,18-17 0,-18 17 16,53-18 0,-70 0-16,17 18 15</inkml:trace>
  <inkml:trace contextRef="#ctx0" brushRef="#br0">5433 10566 0,'17'0'0,"1"0"0,0 0 16,-1 17-16,19-17 0,17 36 15,-18-19-15,0-17 16,36 36 0,-36-19-16,-17-17 0,-1 18 0,1-1 15,-18 36 1,-18-35-16,-17 17 0,-71 36 16,53-36-16,-53 18 15,53-18-15,1 1 16,-54 17-1</inkml:trace>
  <inkml:trace contextRef="#ctx0" brushRef="#br0">3510 4639 0,'0'0'16,"-35"0"-16,17 0 0,36 18 31,52-18-15,-17 0-16,106 0 15,-71 0-15,18 0 16,-18 0-16,18-18 0,0 18 0,0-18 16,0 18-16,-1-17 15,37-1-15,-37 0 16,-69 1-16,-19 17 16</inkml:trace>
  <inkml:trace contextRef="#ctx0" brushRef="#br0">4586 4322 0,'35'35'16,"1"-35"-16,-1 17 15,36 1-15,-19 0 16,54-1-1,-53-17-15,0 18 0,18 0 16,-54-1-16,1 1 16,0 0-16,-18-1 0,0 1 15,-18-1-15,-53 36 16,36-17-16,0-19 16,-18 19-16,18-1 0,-1-17 15,-17 52-15,36-35 16,-18 36-16</inkml:trace>
  <inkml:trace contextRef="#ctx0" brushRef="#br0">3687 12876 0,'0'-35'16,"0"70"-16,17-70 16,1 88-16,17 71 15,-17-36-15,-1 159 16,-17-106-1,0 18-15,-17 105 16,17-176-16,-18 36 16,0-107-16,18 19 15,0-54-15,-17-70 16,17 17 0,0 1-16,0-18 0,0-106 15,17 88-15,1-141 16,0 141-16,35-106 15,-36 159-15,36-17 16,-18 70-16,-17 17 16,0 19-16,-1 34 15,1 1-15,0-1 16,17 142-16,-35-89 16,35 107-16,-17-142 15,17 71-15,0-106 16,1 35-1,-36-71-15,17 1 16</inkml:trace>
  <inkml:trace contextRef="#ctx0" brushRef="#br0">3810 13600 0,'53'0'15,"-18"17"-15,0-17 16,1 18-16,-1 0 0,53 17 16</inkml:trace>
  <inkml:trace contextRef="#ctx0" brushRef="#br0">4480 13653 0,'0'0'15,"-70"52"-15,52-16 0,0-1 0,1 53 16,17-53 0,0 1-16,17-1 0,1 0 15,17-17-15,18 0 16,-17-18-16,-1-18 0,18 0 15,0-52-15,-18 17 16,-17 18-16,-1-36 0,-17 18 16,-17-88-1,-1 70-15,-17 1 0,-1-1 16,1 1-16,0-1 0,0 18 16,-36-53-16,36 71 15,-1 0 1,36 53-16,0 70 15,53 18 1,-35-36-16,35 71 16,-18-70-16,36 52 15,-36-70-15,36 35 16,-18-35-16,-1 18 16,-16-54-16,-1 1 15,-17 0-15,-1-18 0</inkml:trace>
  <inkml:trace contextRef="#ctx0" brushRef="#br0">5098 13582 0,'-18'0'16,"0"18"-16,1-1 15,-1 36 1,0-35-16,1 52 15,17-34-15,17 34 16,1-52-16,0 17 16,-1-17-16,1-18 0,35 17 15,-35-34-15,17-1 16,-18 0-16,-17-52 16,0 35-16,-17-36 15,-1 18-15,1-17 16,-1 52-16,0 0 15,36 18 1,0 53 0,-1-17-16,36 87 15,-18-88-15,-17 1 16,0-19-16,-1 18 0,1-17 16,-18 0-16,0-36 31,0-17-31,0 17 15,18-52-15,-18 52 16,17-35-16,1 53 16,0 0-1,-18 18 1,17-1-16,1 1 16,-18 0-16,17-18 15,1 0-15,0-18 16,-1-17-1,1 17-15,-18 0 0,18 18 16,-18-17-16,17 17 16,-17 17-1,18 1-15,0 0 16,-1 17-16,1-17 16,17-1-16,-17-17 15,17 0 1,-17-17-16,-1-1 15,36-53-15,-35 54 16,-1-18-16,1 35 16,-18 17-16,0 1 15,0 17-15,0 0 0,18 1 16,-1 17 0,19-1-16,-19 1 15,1-35 1</inkml:trace>
  <inkml:trace contextRef="#ctx0" brushRef="#br0">6350 13229 0,'18'-17'0,"-1"17"16,1 35 0,-18 0-1</inkml:trace>
  <inkml:trace contextRef="#ctx0" brushRef="#br0">6456 13670 0,'17'0'16,"-34"0"-16,34 18 0,1-18 16</inkml:trace>
  <inkml:trace contextRef="#ctx0" brushRef="#br0">7938 12894 0,'0'0'0,"0"-35"0,0-1 15,17 36-15,-17-17 0,0 34 16,18 19-16,-1 17 0,1 123 16,0-70-16,-1 17 15,-17 124-15,0-141 16,0 18 0,0-89-16,0-17 15,0-36-15,0-88 16,0 36-16,0-72 15,0 54-15,18-18 16,17-88 0,-17 89-16,17-54 15,-17 106-15,35 0 16,-36 53-16,1 53 16,0 0-16,-1 17 0,1 19 15,0 105 1,17 17-16,-18-140 15,1-1-15,17 1 0,18-1 16,-35-34-16,-18-19 16,0 1-16</inkml:trace>
  <inkml:trace contextRef="#ctx0" brushRef="#br0">8114 13458 0,'35'18'16,"-17"-18"-16,70 18 0,-35-18 16,53 17-1,-53 1-15</inkml:trace>
  <inkml:trace contextRef="#ctx0" brushRef="#br0">8661 13423 0,'-53'71'0,"106"-142"0,-124 195 15,54-18 1,17-71-16,52 35 16,-16-52-16,34 0 15,-34-36-15,34-17 16,-35-1-16,1 1 15,-19 0-15,1-18 0,-18-53 16,0 53-16,-53-70 16,18 52-16,-36-52 15,18 70-15,-17 0 16,52 53-16,0 35 16,18 18-16,0 0 15,18 106 1,53-1-16,-18-87 15,-1-18-15,1 0 0,53 35 16,-53-53-16,-18-17 16,18 0-16,-35-18 0,17 0 15,-17-18-15</inkml:trace>
  <inkml:trace contextRef="#ctx0" brushRef="#br0">9155 13494 0,'-18'17'15,"36"-34"-15,-54 52 0,36-17 16,0 17-16,0 0 0,0 36 16,18-54-16,35 36 15,-35-53-15,17 0 16,-18 0-16,1 0 0,0 0 16,-1-35-16,1 17 15,-18-34-15,-18 34 16,18-35-1,-17 35-15,-1 1 16,18-1-16,0 36 16,18-1-1,-1 1-15,19 0 16,-19-1 0,1 19-16,0-19 15,-1 54-15,-17-36 16,18 71-16,-1-53 15,1 17-15,0-17 0,-1 0 16,1 0-16,-18-18 0,18 1 16,-18-19-16,17 1 15,-17-36 1,-17-70 0,17 53-16,0-36 0,-18-35 15,18 36-15,18-54 16,-1 54-1,36-1-15,-35 54 16,52-1-16,-52 36 16,17 17-16,-35 0 15,-17 36 1,-19-36-16,19-17 0,-36 17 16,18-17-16,17-18 15,0 0-15,18-18 16,18-35-1</inkml:trace>
  <inkml:trace contextRef="#ctx0" brushRef="#br0">9701 13529 0,'18'0'15,"17"0"1,36-18-16,-36 1 15,36-1-15,-54 18 16,19-18-16,-19 18 16,-17-17-16,0-1 15</inkml:trace>
  <inkml:trace contextRef="#ctx0" brushRef="#br0">9860 13212 0,'0'141'16,"0"-282"-16,18 370 0,-18-159 15,-18 1-15,18 0 0,0 34 16,18-69-16,-1-19 0,19 19 16,-19-19-16,36-34 15</inkml:trace>
  <inkml:trace contextRef="#ctx0" brushRef="#br0">10072 13511 0,'0'53'16,"0"-106"-16,17 142 0,-17-54 15,18 0-15,0-17 0,-1-1 16,1 1-16</inkml:trace>
  <inkml:trace contextRef="#ctx0" brushRef="#br0">10160 13353 0,'0'35'16,"18"53"-1,17-35-15,0-18 16,-17-17 0,-1 0-1,1-18-15,0-18 16,-18 0-16,0 1 16,17 17-16,-17-18 15,18 18-15,0 0 16,-1 0-1,1 0-15,17 0 16,-17 18-16,0-18 0,-1 0 16,18 0-16,-17 0 15,0 0-15,17 0 16,-17 0-16,-18-18 16</inkml:trace>
  <inkml:trace contextRef="#ctx0" brushRef="#br0">12188 13141 0,'0'18'0,"18"35"16,-18-1-16,18 19 15,-18-18-15,0-18 16,0 53-16,0-70 15,0 0-15,-18-18 16,18-36 0,0 1-16,0 0 15,18-53 1,-1 35-16,1-18 0,0 54 16,-18-1-16,35 18 15,-17 35 1,-1 18-16,19 18 15,-36-36-15,17-17 16,1-1-16,-18 1 0,17-18 16,1-18-16,17-35 15,1 36-15,-19-19 16,19-34 0,-19 52-16,-17 1 15,18 17-15,-18 17 16,17 36-1,-17-18-15,18 18 16,-18-35-16,35 17 16,-35-17-16,36-1 15,-1-17-15,-17 0 16,-1 0-16,18-17 16</inkml:trace>
  <inkml:trace contextRef="#ctx0" brushRef="#br0">12859 13406 0,'0'0'0,"0"17"31,0 18-31,0 1 16,17-19-16,19 19 16,-19-36-16,36 17 15,-17-34-15,16-19 16,-34 1-16,0-18 16,-18 18-16,-18 0 15,-17-36-15,0 36 16,-54 0-16,54 35 15,0 0-15,17 17 16,36 18-16,-1 1 16,54-1-1</inkml:trace>
  <inkml:trace contextRef="#ctx0" brushRef="#br0">13317 13247 0,'-17'53'16,"17"-18"-16,0 36 15,0-54 1,17 18-16,-17-17 16,0 0-16,0-36 15,0-17 1,0 17-16,18-35 15,-18 18-15,0 17 16,18-35 0,-1 36-16,1 17 0,0 0 15,-1 35-15,-17 18 16,18-35-16,-18 35 16,0-36-1,0 1-15,17-1 0,-17 1 16,18-36-1,0-17 1,-18 18-16,35-19 16,-35 19-16,18-1 15,-1 0-15,1 18 32,-18 18-32,18 0 15,-1 17-15,-17-17 16,36 34-16,-19-34 15,1-18-15</inkml:trace>
  <inkml:trace contextRef="#ctx0" brushRef="#br0">13776 13388 0,'18'-18'15,"-1"18"1,36-35-16,-35 17 16,-18 1-16,17-19 15,-17 19-15,-17-1 16,-18 18 0,-1 18-16,19-1 15,-1 36 1,18-35-16,0 0 0,18-1 0,-18 1 15,53 17-15,-36-35 16,18 0 0,-17 0-16,0 0 15,-18-17 1,17-1 0,-17 0-1,18 18 1,-18-17-16,18 17 15,-1 0 17,-17 17-32,18-17 0,0 0 15,-1 0 1,1-17 0,-1 17-16,1-18 15,-18 0-15,18 1 16,-18-1-1,17 18 1,1 0 0,0 0-16,35-18 15,-36 18-15,54-17 16,-36 17-16,0-18 16,18-17-16,-17 0 15,-19 35-15,-17-18 16,0 0-16,-17 1 0</inkml:trace>
  <inkml:trace contextRef="#ctx0" brushRef="#br0">14305 12929 0,'0'0'16,"0"106"-16,0-35 0,0 70 15,18-71-15,-18 1 16,17 17-1,-17-53-15,0 18 16,0-35-16,-17 0 16</inkml:trace>
  <inkml:trace contextRef="#ctx0" brushRef="#br0">15875 13317 0,'0'0'0,"35"-35"16,1 17-16,-19-17 15,18 18-15,-17-1 16,0 0-16,-18 1 0,17-19 15,-17 19-15,-17-1 16,-1 0-16,-35 18 16,18 18-16,0 0 0,-36 35 15,36 35 1,35-53-16,0 0 16,35 18-16,18-35 15,-18-18-15,18 0 0,-18 0 16,54-18-16,-54 1 15,18-36-15,-35 35 16,-1 0-16,18-17 16,1 35-1,-36 18-15,35 35 16,-35-18-16,0-17 0,0 35 16,-18-18-16,1-18 15,-1 1-15,0-18 16,-34-18-1,34 1-15,-17-18 16,17-1-16,0 19 0,18-19 16</inkml:trace>
  <inkml:trace contextRef="#ctx0" brushRef="#br0">16492 13141 0,'36'-18'15,"-72"36"-15,160-53 0,-89 17 0,18 0 16,-35 18 0,-18-17-1,-18 17 1</inkml:trace>
  <inkml:trace contextRef="#ctx0" brushRef="#br0">16528 12876 0,'0'0'16,"0"159"-16,17-71 0,-17 1 15,0-19-15,18 54 16,0-72-16,34 19 16,-34-53-16,17-1 15,-17-34-15</inkml:trace>
  <inkml:trace contextRef="#ctx0" brushRef="#br0">16775 13229 0,'0'0'0,"0"53"16,17-18-16,-17-17 15,18 0-15,0-1 0,17 1 16,-18 0-16,1-18 0,0 0 15</inkml:trace>
  <inkml:trace contextRef="#ctx0" brushRef="#br0">16792 12823 0,'0'0'16</inkml:trace>
  <inkml:trace contextRef="#ctx0" brushRef="#br0">17022 13335 0,'0'0'0,"-18"0"16,18-35-1,0-1-15,0-16 16,18 34-16,-1-35 16,1 35-16,-1 18 15,-17 18 1,18 17 0,-18-17-16,0 0 0,0-1 15,18 1-15,-18-1 16,17 1-1,1-18-15,0 0 16,-18-18 0,17 18-1,-17 18 1,18 0-16,0-18 0,17 17 16,-18-17-16,54 0 15,-36 0-15,18-17 16,-35 17-1,0-18-15,-1 18 16,1-18-16,-18 1 0,-18 17 16,-17 17-1,17-17-15,-17 36 16,35-19 0,-18 1-16,36 17 15,17 1 1,-17-36-16,17 0 15,0 0-15,-17 0 0,0 0 16,-18-18-16,17 0 16,-17 1-16,0-1 15,-17-17 1,-1 35-16,18 17 31,35-17-15,-17 0-16,17 0 15,-17 0-15</inkml:trace>
  <inkml:trace contextRef="#ctx0" brushRef="#br0">17639 13282 0,'0'-18'15,"0"36"-15,0-53 16,35 17 0,0 1-16,1-1 15,17 0-15,0 18 0,-1-17 16,1-1-16,-17 0 0,-1 18 0,-17-17 15,-1 17-15,-34 0 16,-19-18 0</inkml:trace>
  <inkml:trace contextRef="#ctx0" brushRef="#br0">17886 12965 0,'0'141'0,"0"-282"0,0 352 16,0-140-16,0-18 0,0 0 16,0-18-16,0 0 15,17 36 1,1-71 0</inkml:trace>
  <inkml:trace contextRef="#ctx0" brushRef="#br0">18115 13300 0,'0'35'0,"0"-70"16,0 141-16,0-89 0,18 1 16,-1 17-16</inkml:trace>
  <inkml:trace contextRef="#ctx0" brushRef="#br0">18203 13123 0,'0'0'16,"18"0"-1,-18 18-15,18 0 16,-18-1-16,0 1 15</inkml:trace>
  <inkml:trace contextRef="#ctx0" brushRef="#br0">18344 13335 0,'-17'53'0,"34"-106"0,-34 141 16,17-70-16,0 35 15,0-36-15,35 1 16,-17-18-16,-1-18 16,1-17-1,-18 17-15,0 1 16,18-36-16,-1 18 16,1-1-16,0 36 15,-18 18 1,17 0-16,-17-1 15,0 1-15,18 17 0,-18-17 16,35 17-16,-17-17 16,17-1-16,0-17 15,1 0-15,-19-17 16,19 17-16,-19 0 16,1 17-1,-18 1-15,0 0 16</inkml:trace>
  <inkml:trace contextRef="#ctx0" brushRef="#br0">13899 6156 0,'-17'0'0,"17"-18"15,17 18 17,54 0-17,-36 0-15,18 0 16,0 0-16,18 0 0,-1-17 15,89 17-15,-71-18 16,106 0-16,-88 18 16,88-35-1,-18 18-15,-105-1 16,-18 18-16,53-18 16,-71 18-16,0 0 15</inkml:trace>
  <inkml:trace contextRef="#ctx0" brushRef="#br0">15187 5838 0,'35'18'16,"1"0"-16,34-1 15,-17 1-15,71 17 16,-54-17-16,89 17 16,-89 1-16,-17-19 0,0 1 15,-17-1 1,-36 19-16,0-19 0,-36 1 16,1 0-16,-106 17 15,70 0-15,-17-17 16,-53 52-16</inkml:trace>
  <inkml:trace contextRef="#ctx0" brushRef="#br0">17868 6615 0,'53'0'15,"-18"-18"-15,18 18 16,71-18 0,-54 18-16,89-17 15,-35 17-15,-72 0 16,1 0-16</inkml:trace>
  <inkml:trace contextRef="#ctx0" brushRef="#br0">14640 8361 0,'-17'0'15,"34"0"-15,-52 17 0</inkml:trace>
  <inkml:trace contextRef="#ctx0" brushRef="#br0">14534 8378 0,'36'0'15,"-72"0"-15,19 0 0,-1 0 0,1 0 16,-1 0-16,0 0 16,36 0 31,0 18-47,17-18 15,53 0-15,-35 0 16,88 0-16,-53-18 15,0 1-15,18-1 16,-18 1-16,89-19 16,-89 36-16,36-17 15,-72 17-15,-16 0 0,17 0 16,-36 0 0</inkml:trace>
  <inkml:trace contextRef="#ctx0" brushRef="#br0">15416 8114 0,'18'0'16,"0"0"-16,35 18 15,-18-1-15,0 1 0,71 17 16,-35-17-16,-1-1 15,1-17-15,-1 18 16,18-18-16,-35 0 16,18 0-16,-36 0 0,-17 18 15,-53-1-15,-54 19 16,36-19-16,-88 54 16</inkml:trace>
  <inkml:trace contextRef="#ctx0" brushRef="#br0">17745 9049 0,'17'0'16,"1"0"0,70 17-1,-17-17-15,17 0 0,18-17 16,105 17-16,-87 0 15,-1 0-15,-17 0 0,0 0 16,106 17-16,-142 1 16,-17-18-16,-18 18 15,1-18-15</inkml:trace>
  <inkml:trace contextRef="#ctx0" brushRef="#br0">5327 13758 0,'0'-17'16,"18"-1"-1,-18 0-15,17 18 16,-17 18 15,18 17-31,-18-17 16,0 35-16,0-35 15,0 17-15,0 0 16,18-17-16,-18-1 16,0 1-16,0 0 15,0-36 1,0-17-1,17 17-15,1-52 16,-18 34-16,35-17 16,-17 36-1,-1-19-15,1 36 16,17-17-16,-17 17 16,0 35-1,-18-17-15,0 35 16,0-18-1,-18 18-15,18-36 16,0 1-16,18 0 16,-18-1-16,17-34 15,-17-19 1,0 19-16,18-54 16,-1 54-16,-17-19 15,36 1 1,-36 17-16,35-17 0,-17 35 15,-1 0-15,1 0 0,0 0 16,-1 18-16,18-1 16,-17 1-16,0 17 15,-18-17-15,17 17 16,1 18-16,-18-18 16,35 18-16,-17-35 15,-18 17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00:50:1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7179 12629 0,'0'-17'125,"0"-18"-109,0-1-16,0 1 15,0 0-15,-18-71 16,18 53-16,-17-71 15,-1 72-15,18-1 16,-18 0-16,18 17 0,-17 1 16,17 0-16,-18 0 15,18 17-15,-17 0 16,17 1-16,0-1 47,17 18-47,1 0 15,17 18 1,-17-18-16,17 17 0,-17-17 16,52 18-16,-34 0 15,-1-18-15,18 0 16,-18 0-16,18 0 16,-35 0-16,17 0 15,-18 0 1,1 17-16,0-17 31,-18-17 0,17-1-15,-17-17-16,0 17 16,18 0-16,0 1 0,-18-18 15,17-1-15,1-17 16,17-35-16,0-18 15,-17 53-15,0-52 16,-1 69-16,1-17 16,-18 36-16,18-19 0,-18-34 15,0 52 1,0-17-16,0 17 16,0 1-16,0-1 15,0 36 63,17-18-62,1 17-16,0-17 16,-18 18-16,35 0 15,0-1 1,-17 1-16,17 35 15,0-36-15,18 19 16,-35-19-16,0 1 0,17 35 16,-18-35-1,19 17-15,-19-18 16,1 1 0,-18 0-16,18-1 15,-18 1-15,17-18 16,-17 18-1,0-1 1,0 1 0,18-18-16,0 0 31,-18 18-31,17-18 16,-17 17 15,18-17-31,-18 18 15,0-1-15,17 1 16,-17 17 0,0-17-16,0 17 0,0 18 15,0-35 1,0 35-16,-17-36 16,17 19-16,0-19 15,17 1-15,-17 0 16,0-1-1,18-17 1,-18 18 0,0 0-16,0-1 15,-18 1 1,1-18 0,17 17-1,-18-17-15,1 18 0,-19 0 16,19-1-16,-1 1 15,0-18-15,18 18 16,-17-18-16,-1 17 16,0 1-1,1-18-15,-1 0 0,-35 18 16,18-1 0,17-17-16,1 0 15,-54 35-15,36-35 16,17 18-1,1-18-15,34 0 63,-17 18-47,18-18-16,-18 17 0,18-17 15,-18 18-15,17-18 0,-17 18 16,35 17-16,-17-17 15,0-1-15,-1 19 16,1-19-16,35 54 16,-35-54-16,-1 19 15,1-19-15,-1 19 16,1-19-16,-18 1 16,18-1-16,-1-17 31,1-17-16,0 17 1,-1-18-16,1 1 16,17-1-16,0 0 15,18-17 1,0 0-16,36-18 16,-37 35-16,1 1 0,0-19 15,35 19-15,-52-1 16,-19 18-16,36 0 15,-17 0 1,-19 0-16,1 0 0,-1 0 16,-17-18 15,0 1-15,18-1-1,-18-17-15,0 17 16,0 0-16,0-34 15,0 16-15,0-17 16,-18 18-16,1-35 16,17 34-16,-35-34 15,35 52-15,-36-35 16,36 36-16,-17-1 16,17 0-16,-18 18 15,18-17-15,-18 17 16,1 0-1,-1 0 1,18-18-16,-18 18 0,1-18 16,-1 18-16,1 0 15,17-17-15,-36 17 16,36-18-16,-17 18 0,-1 0 16,0-18-16,1 18 15,-1-17-15,0 17 16,18-18-1,-17 18-15,17-18 32,17 18-32,-17-17 15,18-1 1,0 1-16,-1 17 0,1-18 16,17-17-16,-17 17 15,17-17-15,-17 17 16,-1-17-16,1 17 0,0 1 15,-18-1-15,17 0 16,-17-17-16,0 17 0,0-17 0,0 0 16,0-18-1,0 18-15,0-1 0,-17-52 16,-1 53 0,18 17-1,0 1-15,0 34 31,18 1-15,-1-1-16,1-17 16,0 36-16,17-19 15,18 1-15,-36 0 16,19-1-16,-1 1 16,18 0-16,-18-1 15,-17-17-15,35 18 16,-36-18-16,19 0 15,-19 0-15,1 0 16,0 18-16,-1-36 63,1 18-48,-18-18-15,18 1 16,-1-1-16,1-35 15,-18 35-15,17-17 16,-17 0-16,18-36 16,-18 18-16,0-52 15,0 52-15,0-53 16,18 71-16,-18-54 16,0 36-16,0 18 15,0 0-15,0 0 16,0 17-16,-18 0 0,18 1 15,-18 17-15,1-18 16,-1 0-16,1 1 16,-1 17-16,0-36 15,1 36-15,-1-17 0,-17-36 16,17 35-16,0-35 16,18 36-1,-17-1-15,17 0 16,0 1-16,-18-18 15,18 17-15,0 0 16,0 1-16,0-19 16,0 1-16,-17 0 15,17-1-15,-36 1 16,19 18-16,-36-19 16,17 19-16,-52-1 15,35 18-15,-35 0 16,53-18-16,-18 18 15,35-17 1,1 17-16,17-18 16,-18 0-16,18 1 0,18-1 15,-1-35-15,1 36 16,0-1-16,-1-17 0,1 35 16,17-36-16,-17 36 15,35-35 1,-18 35-16,18-53 15,-36 36-15,36-19 16,-35 19-16,17-36 16,-35 35-16,0 0 15,0 1-15,18 17 0,-18-18 16,0 1-16,18 34 31,-1 1-15,1-1-16,17 36 15,-17-35 1,35 35-16,-36-18 16,19 1-16,-19-1 0,54 53 15,-36-53-15,0 18 16,18 0 0,-17-35-16,-19-1 0,1 1 15,-1 17-15,1-35 16,-18 18-16,18-18 15,-18 18-15,0-1 16,0 1 0,0-1-1,17 1 1,-17 0-16,18-18 16,0-18-16,35-17 15,-36 17-15,54-35 16,-18 18-16,-18-18 15,18 18-15,17-18 16,-17 0-16,18 0 0,35-53 16,-53 71-16,0 0 15,-36 17-15,19-17 0,-19 17 16,1-17-16,-1 17 16,-17 1-16,18-1 0,0 36 62,-18-1-62,0 1 16,17 35-1,1-18-15,0-17 0,-1 17 16,36 53-16,-18-53 16,-17 18-16,17-17 0,1-1 15,-1 18-15,18 17 16,-18-34-16,0-1 0,-17-17 15,17 17 1,1-18-16,-19-17 31,-17-17-31,-17 17 32,-1 0-17,-17 17 1,17 1-16,-35 17 15,18-17-15,0 17 16,-18-17-16,-36 35 0,54-18 16,-35 18-1,52-35-15,-17-1 16,17-17-16,0 0 16,36 0 15,-18 18-16,18 0 1,-1-1-16,1 1 16,0 0-1,-1-1-15,19 18 16,-19-17-16,18 17 16,-35-17-16,18 17 0,0 1 15,-1-1-15,1 35 16,0-34-16,-1-1 15,-17-17-15,18-1 16,-18 1-16,18-18 31,-18-18-15,17 1-16,1-19 16,-1 19-16,36-1 15,-17 0-15,52 1 16,-35 17-16,35-18 15,-35 18 1,35 0-16,-53 0 16,1 0-16,-1 0 0,0 0 15,36 0-15,-54 0 16,19 0 0,-19 18-16,1-18 15,-18-18 1,0 0-1,-18 1 1,18-1-16,-35-35 16,35 36-16,-18-1 0,-17 0 15,0-35-15,35 36 16,-18-18-16,18-1 0,-17 19 16,17-54-16,0 36 15,-18 0-15,18 17 0,0 0 16,-18-17-1,18 17-15,0 1 79,18-1-64,0 0-15,-1 1 16,1 17-16,-18-18 15,35-17-15,-17 17 16,-1 1-16,1-19 16,0 19-16,17-19 0,-17 1 15,35-53-15,-1-18 16,-34 53-16,0 18 16,-1-36-1,-17 54-15,0-1 0,0 0 16,18 18 31,-18 18-32,18 0-15,-1-1 16,1 1-16,17 35 16,0-18-16,1 18 15,-1 0-15,-17-35 16,-1-1-16,36 1 15,-35 0-15,17-18 16,-17 0 0,17 17-16,-17-17 15,-1-17 1,1 17-16,0-18 0,-1 18 16,1-18-16,35 1 15,-18 17-15,-17-18 0,17 18 16,0 0-1,-17 0-15,-36 0 32,1 0-17,-1 18 1,0-1-16,-17 1 16,17 17-16,-17-17 15,0 35-15,17-18 16,-17-17-16,17 17 15,1-17-15,-1 17 0,0-18 0,1 1 16,-1 0 0,18-1 15,18 1-15,-1 0-1,1-1 1,17 19-1,-17-36-15,35 35 16,0-17-16,-18-1 16,18 1-16,-18-1 0,1 1 15,16 0-15,-34-1 0,17-17 0,18 36 16,-17-19 0,-1 1-16,-18-18 15,1 0-15,0 0 16,-1 0-16,1-18 0,0-17 15,-1 17 1,1-17-16,0-18 16,-18 18-16,0 0 0,17-1 15,-17-52-15,0 53 16,18-53-16,0 35 16,-18 0-16,17 0 0,-17 0 15,18 0-15,-18 0 16,17 18-16,-17 0 0,0-18 15,0 35-15,-17 18 16,17-18 47,17 18-48,1-17-15,0 17 16,35-18-1,-36 0-15,19 1 0,-19 17 16,18-18-16,18 1 0,36-19 16,-37 19-16,37-36 15,-36 35-15,17-35 16,-35 36-16,1-19 16,-36 19 15,0 34 16,0 1-32,0 35 1,0-18-16,0 0 0,0 18 16,0-17-16,0 34 15,17-52-15,-17 17 16,-17-17-16</inkml:trace>
  <inkml:trace contextRef="#ctx0" brushRef="#br0">15998 9737 0,'-17'0'0,"-1"0"16,1 0-16,17 17 15,0 1 1,35-18 0,-18 0-16,19 0 15,-19 0-15,-17-18 16,18 18-16,-18-17 15,0-1-15,-18 18 16,1-18-16,-19 18 16,19 0-16,-1 18 15,1-18 1,-1 18-16,18-1 16,0-34-1,18-1 1,-18 0-1,-18 18 1,0 0-16,1 18 16,17 0-16,-18 35 15,18-36-15,18 19 0,-18-19 16,17 1-16,36-1 16,-35-17-16,-1 0 15,1 0-15,-18-17 16,-18-1-1,1 18-15,-18-17 16,-1 17 0,19 0-16</inkml:trace>
  <inkml:trace contextRef="#ctx0" brushRef="#br0">13758 9137 0,'0'0'15,"-17"0"-15,-1 0 16,0 0-16,1 0 15,-1 18-15,1-1 16,-1 1 0,0 0-16,1-1 0,-1 1 15,0-1-15,-17 19 16,17-19-16,1 1 16,-1 0-16,18 17 15,0-17-15,0-1 16,0 1-16,18 17 15,17-17 1,18 17-16,-35-35 16,52 35-1,-35 1-15,1-19 0,34 36 16,-34-35-16,-1-1 16,-18 1-16,1 0 0,17 17 15,-17-17 1,-18-1-16,0-34 47,18-1-32,-1 18-15,-17-18 0,18 18 16,17-17-16,-17-1 16,-18 0-16,35 18 0,-17-17 15,17-1 1,0 0-16,-17 1 0,17-1 15,1-35-15,-1-17 16,-35 52-16,17-70 16,-17 53-16,-17-54 15,-1 54 1,1-35-16,-1 52 0,-17-17 16,17 35-1,-35-18-15,35 18 16,1 0-16,34 0 31,1 0-15,0 0-1,17 0-15,-17 0 16,-1 0-16,1 0 16,17-18-16,0 1 0,36-19 15,-18 19-15,-18-1 16,0-17-16,1 0 0,-1 17 15,0-17-15,1-18 16,-19 35-16,-17 1 16,18-1-16,-18 0 0,-18 1 15,18-1 1,-17 18-16,17-18 31,0 1-15,17-1-1,-17 0 1,18 36 47,-1 0-48,-17 17-15,36 18 16,-19-18-16,36 18 15,-17 0-15,17 18 16,-18-36-16,0-18 0,-17 19 16,-1-19-16,1 1 0,17 17 15,-35-17-15,18-18 16,-18 18 0,18-18-16,-36 0 46,0 17-14,1 1-32,-1 0 15,-35 17-15,35-18 16,-17 1-16,0 0 16,17 17-16,-17-17 0,0 35 15,35-36-15,-18 18 16,18-17-16,0 0 15,0-1 1,0 1 62,18-18-62,-1 18-16,1-1 15,0 1 1,17 0-16,-17 17 16,17-18-16,-18 19 0,36 17 15,-17-18-15,17 18 16,-36-18-16,18 18 16,-17-35-16,0-1 15,-18 1-15,17 17 16,1-17-16,-18 0 15,0-1-15,-18-17 16,1 18-16,-1-18 16,18 17-1,18-17 32,-1-17-31,1 17-1,0 0-15,17-35 16,0 17-16,0 0 0,18-35 16,-35 36-16,17-1 15,-17-17 1,0 17-16,-1-17 16,1 17-16,-18 1 15,18 17 1,-1-18-16,1 0 15,-1 1 1,1-19 0,-18 19-16,18-19 15,-18 1-15,0 18 16,0-1-16,17-53 16,-17 36-16,0 0 0,-17-53 15,-1 52-15,0 1 16,-17-18-1,0 36-15,-36-1 16,54 0-16,-36 1 16,35 17-16,-17 0 15,17 0-15,18-18 16,0 0 0,18 1-1,-1-1 1,19 0-16,-19 1 15,1-1-15,0-17 0,-18 17 16,35-17-16,-17 17 16,-1-35-1,1 18-15,0 17 16,-1 1-16,1-1 16,17-17-1,0 17-15,-17 1 16,0-19-1,-1 36-15,-17-17 16,0-1-16,18 18 16,0 18 77,-18-1-93,17 1 0,-17 0 16,18 17-16,-1 0 0,36 36 16,-35-36-16,35 71 15,-18-71 1,18 36-16,-18-36 16,36 18-16,-53-35 15,35-1 1,-18-17-16,0 18 0,-17-18 15,17 0-15,0-18 16,1 18-16,-1 0 16,-18 0-16,1 0 15,0 0 1,-18 18 0,0-1 30,0 19-30,0-19-16,0 36 16,17-35-1,-17 0-15,0-1 0,18 18 16,-18-17-16,0 0 0,18 17 16,-18 0-1,0-17-15,17 17 0,1-35 16,-18 18-1,18-36 32,-1 18-31,1-17-16,17 17 16,0-18-16,18 0 15,-17 1-15,52-19 16,-53 19-16,71-19 15,-53 19-15,35-18 16,-53 35-16,36-36 16,-54 36-1,19-17-15,-19 17 16,-17-18 0,0 0-1,0-17 1,0 17-1,0-52-15,0 35 16,0-71 0,-17 53-16,17 0 0,-18-53 15,0 53-15,18 18 16,-17-53-16,17 52 16,-18-16-16,18 34 15,0 0-15,-17 1 0,17-1 16,0 0-1,0 1-15,0-1 16,-18 0 47,0 18-48,-17-35 1,0 0-16,-36 0 15,18 17-15,-17 0 16,-1 1-16,1-1 0,-54 0 16,71 18-16,-17 0 15,34 18-15,-34 17 16,35-35-16,-18 18 16,17 0-16,19-18 15,-36 17-15,18-17 16,17 0-16,-17 0 15,17 0-15,0 0 16,1 0-16,17-17 16,0 34 46,0 36-46,0-18-16,17 36 15,1-36-15,17 53 16,1-35-16,16 18 16,-34-36-16,0 18 15,-1-35-15,-17-1 0,0 1 16,18 0 0,-18-1-1,18-17-15,-1 0 16,1 0-16,0 0 15,17 0-15,18-17 16,-36 17-16,36 0 16,-17 0-16,16 0 0,54 0 15,-35 0-15,-1 0 16,89 0-16,-88 0 16,52 0-1,-70-18-15,0 18 16,-35 0-16,-1 0 15,1 0 1,35 0-16,-35 0 16,-1-18-1,1 18-15,-1 0 16,1-17 0,0 17-1,-1 0 1,1 0-1,0 35 1,-18-17-16,0-1 0,17 1 16,-17 52-16,18-34 15,0 52-15,-1-53 16,18 71-16,-17-53 16,17-18-16,-17 18 0,17 0 15,18 18 1,-18-36-16,36 0 15,-53-17-15,35-1 16,-18-17-16,-17 0 16,17 0-16,-18-17 0,19 17 15,-54 0 17,-35 17-17,18 1-15,0-18 0,-36 35 16,36-17-16,-1 0 15,-16 17-15,16-17 16,-52 35-16,53-18 16,-53 53-16,52-35 15,-34 35-15,35-35 16,-18 53 0,53-71-16,0 0 0,-18 18 15,36-35 1,-18 17-16,0-17 0,17 35 15,-17-36-15,0 19 16,-17-19-16,17 1 0,-18 17 16,18-17-16,-18 0 0,1-18 15,-1 17-15,18 1 16,-35-18-16,35 17 16,-18-17-16,0 0 15,1 0 1,17-17-16,0-1 15,-18 1-15,18-1 16,-17-17-16,-1 17 16,0 0-16,-35-17 15,36 35-15,-1-18 0,-35 18 16,53-17-16,-17 17 16,17-18-16,-18 18 15,18-17-15,0-19 16,18 36-16,-18-35 15,0 17-15,0 1 16,-18-1 0,0 18-16,-17-18 15,0 18-15,17 0 16,-17 0-16,17 0 0,-17 18 16,0 0-16,-18 35 15,17-36-15,-34 54 16,35-36-16,-36 36 15,36-36 1,-18 35-16,18 1 16,17-53-16,0-1 15,-17 36-15,17-35 16,1-1 0,-1 1-16,0 17 15,1-17-15,17 0 16,-18 17-16,1-17 0,17 17 15,0 0-15,0 0 16,0-17-16,0 0 16,-18-36-1,-17-17 1,-1 17-16,19-17 16,-72 0-16,54 17 15,-88-17 1,70 17-16,-18 0 0,-70 18 15,71 0-15,-1 0 16,18 18-16,0 0 0,18-1 16,0 1-16,35 0 15,-36 17-15,36-17 16,-17-1 0,-1 18-16,18-17 15,-35 17 1,35-17-16,-53 0 15,35-1-15,-17-17 16,17 18-16,1-18 16,-19 0-16,19 0 0,-54-35 15,36 35-15,-18-36 16,18 36-16,17-17 16,0-19-1,1 36-15,17-17 0,17-18 0,-17 17 16,36-17-16,17-18 15,-18 17-15,36-17 16,-36 18-16,0 18 16,0-36-16,-35 35 15,18-35 1,-18 35-16,-18 1 16,1-1-16,-36-17 15,35 35-15,-17-18 0,0 1 16,-1 17-16,-34-18 15,17 18-15,18 0 0,-71 0 16,53 18-16,18-18 16,-1 0-16,1 0 15,17 0-15,1 0 0,-19 17 16,1-17-16,18 0 16,-1-17-16,0 17 15,1 0 1,17-18 15,0 0-15,0-17-1,-18 17-15,18 1 16,0-18 0,-18 17-16,18 0 0,0 1 15,0-1-15,0 0 16,0 1-16,0-1 15,0 0-15,0 1 16,0-1-16,-17 0 16,17 1-16,-18 17 0,0-35 15,18 17 48,18 18-48,0-18 1,-1 1-16,1-1 16,0 0-1,-1 1-15,1-1 16,0 0-16,-1 18 0,1-17 16,-1-1-16,36-17 15,-35 17-15,35-17 16,-35 0-16,17-1 15,-18 19 1,-17-1-16,18 18 0,-18 18 63,18-18-63,17 17 15,-17-17-15,35 18 16,-18-18-16,0 0 15,-17 18-15,17-1 0,36 19 16,-54-19-16,36 36 16,-35-18-1,-1-17-15,19 53 0,-36-54 16,17 1-16,-17 0 16,18 17-16,0-35 15,-1 0 48,-17-18-48,0 1-15,18-1 16,0 18-16,-18-18 0,17 18 16,18-17-1,-17 17-15,17 0 0,36 0 16,-36 0-16,71 0 15,-71 17-15,18-17 16,35 0-16,-52 0 16,34 0-1,-52 0-15,17 0 0,18 0 16,0 18 0,-35 0-16,-1-18 0,1 17 15,0 1 1,-18-1-1,17-17 17,1 0-17,-1-17-15,1 17 16,0-18-16,-18 1 16,17-1-16,-17 0 15,0 1-15,0-36 16,18 17-1,0-16-15,-1 16 16,19-17-16,-19 18 16,19 0-16,-1 17 0,35-52 15,-17 34-15,35-17 16,-52 36 0,34-19-1,-52 36-15,-18-17 0,18 17 0,-36-18 31,0 18-15,1 0-16,-36-17 16,35-1-16,-52 0 15,34 18-15,-52-35 16,35 17-16,0 1 16,-53-19-16,53 19 15,1-1-15,16 1 16,-17-1-16,-17 0 15,35 1-15,-1-1 0,-34-35 16,52 35-16,0-17 16,1 0-16,17 0 0,-18-1 15,1-17-15,-19-17 16,36 52-16,-17-17 16,17 17-16,-36 1 15,19 17-15,-1-18 0,0 18 16,1 0-16,-1 0 0,0 18 15,-34-18 1,34 17-16,-17-17 0,17 0 16,-17 0-16,-18 0 15,35 0-15,1 0 0,-1 0 16,0 0-16,-17 18 16,17-18-16,1 18 0,-1-1 15,-17 36 1,35-35-16,-18-1 0,1 19 15,17-19-15,-18-17 16,18 18 0,-18-18 15,1 18-15,-19-1-16,19 1 15,-19 17-15,1 0 16,-18 18-1,36-17-15,-19-1 0,19 0 16,-1-17-16,-17 17 16,17-17-16,0-18 0,18 17 15,-17 1-15,-18 0 16,17-18-16,0 17 0,1-17 16,-19 0-1,19 0-15,-1 0 0,0 0 16,1 0-16,-1 0 0,-35 18 15,18-18-15,-36-18 16,36 18-16,0-17 16,-18-19-16,18 19 15,-1-1 1,19 18-16,-19-18 16,36 1-16,0-1 31,0 1-16,0-1-15,18-17 16,0 17-16,-18 0 0,17-17 16,-17 17-16,18-17 15,-18 53 1,-18 17 0,18 0-16,0 1 15,0 52-15,0-35 16,0 53-16,-17-54 15,-19 37-15,1-1 16,35-35-16,-17 0 16,-19 53-1,19-54-15,-1 37 16,18-54-16,0-17 0,0-1 47,18-17 0,17 18-47,-17-1 15,-1 1-15,36 17 16,-18 1-16,-17-19 0,17 1 16,36 17-1,-54-17-15</inkml:trace>
  <inkml:trace contextRef="#ctx0" brushRef="#br1">25135 2910 0,'0'-35'0,"-35"-18"15,18 36-15,-19 17 16,-52 0-16,53 0 15,-53 53-15,52-18 16,1 18-16,35-18 16,0 0-16,18 1 0,17-1 15,0 0-15,53 18 16,-35-35-16,18 17 16,17 18-16,-53-36 15,18 36-15,-53-35 16,-17 0-16,-36-1 15,17 1 1,-16-18-16,-1 18 16,17-18-16,1 0 0,0 0 0,-1 0 15,19-18-15,17 0 16,0 1-16,17-1 0,19-17 16</inkml:trace>
  <inkml:trace contextRef="#ctx0" brushRef="#br1">25453 2699 0,'18'70'15,"-36"-140"-15,36 193 0,-1 18 16,-17-70-16,-17-1 16,17 19-16,0 52 15,0-71-15,35 19 16,-18-72-16,36 18 15,-17-35-15,-19-17 16</inkml:trace>
  <inkml:trace contextRef="#ctx0" brushRef="#br1">25718 3298 0,'0'0'0,"0"18"0,-36 53 16,36-36-16,0-17 0,36 35 15,-19-36 1,18 1-16,1-1 0,-1-17 16,18 0-16,-35 0 15,-18-17-15,17-1 16,-34 1-16,17-1 0,-36-35 16,36 35-16,-17-17 15,-1 0-15,18 17 16,0 0-16,18 18 31,17 0-15,-17 18-16,-1-18 0,18 18 15,-17-18-15,0 0 16,-18 17-16,17-17 0,-17 18 16,0 0-1,18-1-15,-18 1 16,0 17-16,18-35 15,-1 18-15,1 0 16,0-18-16,-1 0 16,1-18-1,-1 18 17,1 18-17,0-1 1,-1-17-16,19 18 15,17-36 1,-36 1-16,1-19 16,0 19-16,-18-36 15,-18 35-15,0-17 16,1 17-16,-1-17 16,0 17-1,1 18-15,17-17 16</inkml:trace>
  <inkml:trace contextRef="#ctx0" brushRef="#br1">26441 2875 0,'0'-17'0,"0"34"0,-18-34 15,18 34-15,18 18 16,-18 54-1,17-36-15,-17-1 0,18 72 16,0-71-16,17 35 16,-17-35-16,17 18 15,-18-19-15,19 19 16,-36-36-16,17 1 16,-17-1-16,0 0 0,-17 53 15,-1-52 1,-17 16-16,0-34 15,-18 0-15,35-36 16,-17 0-16,17 1 16,18-18-16,0-1 15,0-17-15,35 0 0,-17 1 16,35-1-16,0 0 0,53-18 16,-53 36-16,52 17 15,-69 18-15,-1 0 16,-35 18-16,-35 0 15</inkml:trace>
  <inkml:trace contextRef="#ctx0" brushRef="#br1">27852 3369 0,'0'18'16,"17"-18"-16,-17-18 16,-17 0-1,17-17-15,-18-35 16,18 52-16,0-53 15,0 54-15,0-19 16,18 19-16,17-1 16,-17 18-16,35-17 15,-36 17-15,54 35 16,-54-18-16</inkml:trace>
  <inkml:trace contextRef="#ctx0" brushRef="#br1">28187 3334 0,'0'0'0,"18"17"0,-1-17 0,19 0 16,-19-17-16,1-1 16,-1 18-16,1-18 0,-18 1 15,18-1-15,-18 1 16,0-1-16,0 0 15,-18 1-15,0 17 0,1 0 16,-36 0-16,35 0 16,1 17-16,17 19 15,17-1 1,1-18-16,17 1 0,36 0 16,-36-18-16,36 0 15,-36 0-15,0 0 16,-17 0-16,-36 0 31,0 17-15,1-17-16,17 18 15,0 0-15,17-18 16,1 0 0,17 0-16,1-18 0,17-17 15,-18-1-15,18-34 16,-53 17-16,17-53 15,-17 53-15,-35-35 16,17 35-16,-17 0 16,18 36-16,-36 17 15,35 35 1,0 0-16,18 18 0,-17 0 16,17 18-16,35-1 0,18 36 15,35 0 1,-35-71-16,18 18 15,-36-35-15,0-18 16,-17 0-16,-1 0 0,1 0 16,0-18-16,-18-17 15,0 17-15,-18-35 16,0 53-16,1-18 16,-1 18-16,18 18 15,0 0 1,35 17-16,-17-35 15,17 18-15,18-1 16,0-17 0,-35 0-16,-1-17 0,-17-1 15,-17 18 32,34 0-31,19 18-1,17-18-15,-36 0 16,1 0-16,17-18 16,-17 18-16,-1 18 47,19-18-32,-19 17-15,1-17 0,35 18 16,-18-18-16,-17 0 15</inkml:trace>
  <inkml:trace contextRef="#ctx0" brushRef="#br1">30762 3034 0,'0'53'16,"0"-106"-16,-17 159 0,-19-53 0,-17 52 15,18-69-15,-35 34 16,34-52-16,-34 0 16,52-18-16,0 0 15,18-18-15,0 0 0,18-17 16,17 0-16,1 17 15,-1 0-15,0 18 16,0 0-16,1 18 0,-1 0 16,0-1-16,54 36 15,-54-17-15,18 17 16,-18-36-16,-17 36 16,-1-53-16</inkml:trace>
  <inkml:trace contextRef="#ctx0" brushRef="#br1">21802 6597 0,'-18'0'15,"18"18"1,18-1-16,-18 1 15,35 52 1,-17-34-16,35 52 16,-36-53-16,18 18 0,18 35 15,-17-35-15,17 18 16,-36-54-16,1 1 16,-18 17-16,17-35 15,-17 18-15,18 0 16,-36-36 46,1 18-46,-1-18-16,-35 18 16,18 0-16,-18-17 15,18 17-15,-53 0 16,52 0-16,-52 0 15,70 0-15,-52 0 16,52 0 0,-35 0-16,36 0 15,-1 0-15,0-18 16,-17 0 0,18 18-1,-1-17-15,0 17 16,1 0-16,-1 0 15,36 0 48,-18 17-63,0 1 16,0 0-1,0-1-15,0 1 16,0 17-1,0 1-15,0-1 0,0 0 16,-18 0-16,0 71 16,18-71-16,-17 18 0,-1 18 15,18-36-15,-18 18 16,18-35-16,0-1 16,-17 1-16,34-18 78,19 0-63,-1 18 1,-17-18-16,35 0 0,35 17 16,-35-17-16,17 0 15,-17 18-15,71 0 16,-71-1-16,-1 1 0,-16 0 15,34 17 1,-52-35-16,0 17 0,-1-17 16,1 0-16,-18 18 15,17-36 48,1 1-48,0-1-15,17-35 16,0 18-16,1-36 16,-19 54-16,-17-19 15,18 19-15,-18-1 0,17 1 16,-17-1-16,18 18 62,0 0-15,-18 18-47,17-1 16,1 18 0,0-17-16,-1 0 15,19-1-15,-1 36 16,0-35-16,18 17 15,-18-17-15,36 0 16,-36-1-16,0-17 16,18 0-16,-17 0 15,-19 0-15,-17 18 32,-35-18-17,17 17-15,-17 19 16,0-1-16,17-17 0,1 17 15,-19 35 1,19-34-16,-1-1 0,-17 18 16,17-18-16,0 0 0,1 18 15,-18 18 1,17-53-16,0 52 16,18-52-16,0 17 15,0-17-15,0-1 16,18-17-1,-36 0 32,-17 0-47,17-17 16,1 17-16,-36 0 16,17-18-16,-16 0 15,34 18-15,-17-17 0,17-1 16,-17 1-16,-1-1 15,1 0-15,18 1 16,-1-1-16,-17 18 16,17-18-16,0 18 15,1 18 48,-1 0-48,0-18-15,-17 35 0,18 0 16,-19 0 0,19 1-16,-1 17 15,0-18-15,1-17 0,17 17 16,-18 0-16,18 0 0,-18 18 16,18-17-16,0-19 15,0 18 1,0-17-16,0-36 31,-35 1-31,17 17 16,1-18-16,-1 1 0,-17-1 15,-36 0 1,54 1-16,-54-19 16,36 19-16,-36-19 15,1-16-15,35 16 16,-18 1-16,35 17 15,0-35 1,1 36-16,17-1 0,0 1 16,0-19-1,0 19-15,0-19 16,-18 19-16,18-1 16,-18 0-16,1 18 15,-1-17-15,0 17 16,-17 0-16,0 0 15,0 17-15,-1-17 16,-52 36 0,53-36-16,-71 35 0,71-17 15,0-1-15,-18 1 16,0 17-16,17-17 16,19-1-16,-1-17 15,0 0 48,1 36-48,17-19-15,-18-17 16,18 18-16,0 0 0,-17-1 16,17 19-16,0 34 15,0-35-15,0 54 16,17-54-16,-17 0 15,18 0-15,-18 18 16,17-35-16,-17 0 16,18-18-1,-36 0 32,1 17-31,-1-17-16,1 18 15,-36-18 1,35 0-16,-53-18 16,36 1-16,-35-19 15,34 1-15,-17 17 0,-17-17 16,52 17-16,1 1 16,17-1 109,-18 1-110,18-1-15,0 0 0,-18 1 16,18-19-16,-17 19 15,17-36 1,0 18-16,0-1 0,17 19 16,1-19-16,-18 1 0,35-35 15,-17 34-15,17-17 16,-35 36-16,18-19 16,-1 19-16,-17-1 15,0 0 1,0 1-16,-17 17 15,-1 0-15,1 0 16,-1 0-16,-17 0 16,17 0-16,-17 17 0,17-17 15,-53 18-15,54-18 16,-18 0-16,-18 0 16,17 0-16,-17 0 0,-17-18 15,17 18-15,-18-35 16,36 35-16,0-17 15,35-1-15,-18 0 16,36 18 15,0 36-15,-18-19-16,0 1 16,17-18 46,-17 17-46,0 1-16,0 0 15,0 17-15,0 18 16,-17-18-16,17 53 16,0-35-1,-18-17-15,18 17 0,0 35 16,18-53-16,-18 18 15,17-35-15,-17-1 0,18 18 16,-18-17 0,0 0-1,0-1 1,-18-17 0,1 0-1,-1 0 1,0 0-16,1 0 0,-1-17 15,0 17-15,1 0 0,-1 0 16,-17-18-16,17 18 16,-35 0-1,36 0-15,-19 0 16,19 0-16,-1 0 0,0 0 0,1 0 16,17 18-16,0-1 46,0-34 17,0-1-47,0-17-1,0 17-15,-18-35 16,18 18-16,0 0 0,-18-36 15,18 18-15,0 18 16,-17 0-16,17-18 0,-18 18 16,1-54-1,-1 54-15,18 0 16,-18 17-16,18 36 31,-17-1-15,17 1-1,-18 0-15,-35 17 16,18 0-16,-36 18 16,18-35-16,18-1 0,-53 19 15,53-19-15,-18 1 16,35-18-16,0 0 16,1 0-16,-1 0 15,0 0 1,18 18 62,18-18-78,-18 17 16,18-17-16,-1 53 15,1-35-15,17 52 16,-17-52-16,35 35 15,-53-18-15,17-17 16,1-1-16,-18 1 0,18 17 16,-18-17-16,17 0 15,-17-1-15,0 19 16,18-36-16,-18 17 16,0 1-16,18 0 15,-18-1-15,0-34 31,0-1-15,0 0 0,0 1-1,0-1-15</inkml:trace>
  <inkml:trace contextRef="#ctx0" brushRef="#br1">18644 9243 0,'-17'0'94,"17"17"31,-18-17-109,18 18-16,-18 0 15,18-1-15,-17 1 16,-1 0-16,18-1 16,-18 1-16,18 17 15,-17 0-15,17-17 16,0 0-1,0-1 32,-18-17-31,18-17 93,-17 17-93,17-18-16,0 0 16,-18-17-1,0 0-15,1 0 16,17 17-16,-36-17 15,36 17-15,-17 18 16,-1-35 0,0 35-1,1-18-15,17 1 16,-18-1-16,18 0 16,0 1-1,-17 17-15,17 17 94,-18 1-78,0-18-1,1 18 1,-1-1-16,0-17 15,1 0 1,-19 18-16,19-18 16,-18 0-16,17 0 15,0 0 1,1 0-16,17 17 0,-18-17 94,0 0-63,18 18-15,0 0-16,18-1 15,-18 1-15,18 0 16,-18-1-1,17 1-15,-17 0 16,0-1-16,0 1 16,0-1-16,0 1 15,0 0-15,18-1 16,0-17 0,-1 0 30,-34 0 1,-1 0-31,0 0 0,1 0-1,-1 0 1,0 0-1,1 0 1,-1 0-16,0 0 16,1 18-16,-1-18 15,18 18-15,-18-18 16,18 17 15,-17-17-15,17 18 15,-18-18 16,18-18-16,-17 18-31,17-17 16,0-36-1,-18 35 1,18-17-16,0 17 0,-18-52 16,18 52-16,-17-35 15,17 35-15,0 36 125,-18-18-109,0 18-16,-17-18 16,17 17-16,-17-17 15,18 0 1,-1 0-16,-35 0 15,35 0-15,1 18 16,17 0 93,17-1-93,-17 1 0,18 0-16,-18-1 15,0 1 1,0-1-16,0 1 16,0 0-1,0-1 16,18-17 16,-36 0 0,0 0-31,1 0-1,-1 0 1,0 0-16,1 0 16,-1 0-16,-17 0 15,17 0 1,1 0 0,17-17-16,0-1 15,17 0 1,1 18-16,0-35 15,-1 0 1,-17 0 0,0 17-16,0-17 15,-17 17-15,17 0 16,0 1-16,0-1 0,-18-17 16,18 17-1,18 18 32,-36 0 16,0 18-48,1 0-15,-1-18 16,0 0-16,1 0 15,-1 0-15,0 0 16,1 0-16,-1 0 0,0-18 16,1 18-1,-1 0-15,18-18 0,-17 18 0,-1-17 16,0 17 0,1 0-1,17 17 63,-18-17-78,18 18 16,0 0 0,0-1-16,0 1 15,0-1-15,0 1 47,18-18-31,-1 18-1,-17-1-15,18 1 16,0 0-16,-1-18 16,-17 17-16,-17-17 62,-1 0-46,0 0-1,1 0 1,-1 0-16,0 0 16,1 0-1,-1 0-15,0 0 16,1-17-16,-1 17 15,18-18 17,0 0-17,-17 1 1,17-19 0,-18 19-16,18-1 0,-18 1 15,18-1-15,-17 0 16,-1 18-1,18-17 1,-18 17 0,1 0-1,-1 17 1,0-17-16,-17 36 16,18-36-1,-1 17-15,0 1 16,1-18 62,-1-18-62,0 18 15,36 0 0,0 18-15,-1-1-16,1 1 15,-18 0 1,18-1 0,-18 19-16,0-19 15,17 1-15,-17 0 16,18 17-16,-1-18 15,-17 1 1,18-18-16,-18 18 47,-18-18-47,18 17 16,-17-17-16,17 18 15,-18-18 1,1 0-16,17 18 15,-18-18 1,0 0 62,18 17-62,-17-17-16,-1 0 15,0 0 1,18-17-16,0-1 16,-17 0-16,17 1 0,-18-19 15,18 19-15,-18-1 16,18 1 0,-17 17-1,-1 0 48,0 0-48,1 17 1,-1-17-16,1 0 0,-1 18 16,0-18-16,1 0 15,-1 0-15,0 17 16,36-17 15,-18-17-15,18 17-16,-36 0 78,18-18-63,-35 18 1,17 0 0,0 0-16,1 0 15,17 18 17,0-1-17,-18 1 1,36 0-16,-1-1 15,1 1-15,17 17 16,1-17 0,-19 0-16,1-18 0,0 17 15,-1 1-15,1-18 16,-18 17 78,-18-17-79,18 18 1,-17 0 0,-1-1-16,0 1 15,1 0 1,-1-1-16,18 1 15,-18-18 1,18 18 31,-17-1-16,-1-17 16,0 0-16,1 0-31,-1-17 16,1 17-16,17-18 47,17 0-32,-17 1 1,0-1 0,0 0-1,0-17-15,0 17 16,-17 1-16,-1-1 16,18 1-1,-18 17-15,1 0 16,-1 0-1,0 0-15,-17 17 16,17-17 0,1 0-1,17-17 48,-18 17-1,18 17-46,-17 1 0,17-1-1,0 1-15,0 0 16,-18-18-1,18 17 1,0 1-16,0 0 16,0-1-1,0 1-15,0 0 16,0-1-16,18 1 16,-1 0-16,1-1 15,-18 1-15,17-1 16,-17 1-1,-17-18 1,17 18-16,0-1 31,-18-34 1,1 17-1,-1 0-31,0 17 15,1 1 1,-1 0-16,0-1 16,1-17 62,-1 0-63,0 18 1,1-18-16,-1 0 16,0 0-16,1 0 62,17-18-62,-18 18 16,1 0-16,-1 0 15,-17 0-15,17-17 16,0 17-16,18-18 47,18 18-31,0 0-1,-1 0-15,1 18 16,-18-1-1,18-17-15,-18 18 0,17 0 16,-17-1-16,0 18 16,0-17-1,18 0 32,17-18-31,-17 17-16,17-17 0,-17 0 15,17 18-15,-17-18 0,-1 0 16,36 0-16,-35-18 16,-1 18-1,1-17-15,0 17 16,-18-18-16,35 0 16,-17 1-16,35-1 15,-36 18-15,54 0 16,-54-17-16,19 17 15,-19-18-15,19 18 0,-19 0 16,1 0 47,17 0-48,-17 0-15,17-18 16,18-17-1,-35 17-15,-18 1 16,0-19 0,17 36-16,-17-17 0,-17-18 15,17 17-15,0 0 16,-18-17-16,18 17 16,-18 1-16,1-1 15,-1 0 1,0 18-1,18 18 17,0 0-32,0-1 15,18-17-15,-18 18 32,-18-18-17,1 18 1,-1-18-16,0 0 0,-17 17 15,18-17-15,-1 0 16,0 18-16,1-18 16,-1 18-16,0-18 15,18 17 1,0 1 0,18-1-16,0-17 15,-1 18 1,1 0-16,-18-1 15,-18-17 32,1 0-31,17-17 0,-18 17-16,0 0 46,1 0-30,-1 0-16,-17 0 16,17 0-16,-17 0 15,17 0-15,1 0 16,-1 0-16,-17 0 0,-1 0 16,19 0-1,-1 0-15,1-18 16,-1 18-1,0 0-15,1 0 16,-19-18-16,19 18 16,-1 0-16,0 0 15,1 18 1,17 0-16,-18-18 0,18 17 16,-18-17 30,1 0-46,-1 0 16,1 0 0,-1 0-16,0 0 62,-17-17-46,17 17-16,-35-18 15,36 0-15,-54 1 16,54 17-16,-19 0 0,19 0 16,-1 17-1,0 1-15,18 0 0,0-1 32,0 1-17,0 0-15,-17-1 0,-1 1 16,18 0-16,0-1 15,0 1-15,18-18 16,-1 0 0,1-18-1,0 1-15,-18-19 16,17 19-16,-17-1 16,0-17-1,0 17-15,0 0 16,0 1-16,-17-36 15,17 18-15,0 17 0,0 0 16,0 1-16,17 17 31,1-18-15,0 18 0,-1 0-16,-17-18 15,18 18 1,-18-17-1,18 17 1,-18-18-16,17 0 16,1 18-16,-18-17 0,0-1 15,17 18-15,1-35 16,-18 17-16,18 1 16,-18-1-16,17 0 15,1 1 1,-18-1-1,0 0 1,0 1 0,0-1-1,0 1 1,0 34 15,18 18-31,-18-17 16,17 17-16,-17-17 15,18 17 1,-18-17-16,18 0 16,-1-1-1,1-17 1,-1 0 0,1-17-1,0-1 1,-1 0-1,1 1 1,0 17 0,-1 0-1,1 0 1,-18-18 0,-18 18 77,1 0-77,-1 0 0,0 0-16,18-18 31,18 18-16,17 0-15,-17 0 16,0 0-16,-1 0 0,19 0 16,-19 0-16,1 0 31,-18 18-31,-18 0 16,18-1-1,-17 1-15,17 0 16,-18-1-1,18 1-15,0 17 16,0-17 0,-18-18 15,1-18 16,-1 18-32,0-18 1,1 18-16,-1-17 16,0 17-16,1-18 15,-1 18-15,-17-17 0,17 17 0,-17-18 16,0 0 0,17 18-16,0 0 15,18 18 1,0 0-1,0-1 1,0 1 15,18-18-15,-18 17 0,18 1-16,-18 0 15,0-1-15,0 19 16,0-19-16,0 1 15,-18 0-15,18 17 16,-18-35-16,18 18 16,-17-1-1,-1 1 1,0-1-16,1-17 16,-1 18-1,36-18 16,-1 18-15,1-18 15,0 0-15,-1 0-16,19-18 16,-19 0-16,19 1 15,-19 17-15,-17-18 16,18 18-16,-1 18 15,-17-1-15,18 19 0,0-19 16,-18 19-16,35 17 16,-35-36-16,18 1 15,-1-1-15,-17-34 47,-17-1-47,-1 1 16,18-1-16,0 0 15,0-17-15,0 17 16,18 1 0,-1-1-1,1 18-15,0 0 16,-1 0 0,-17-18 93,-17 1-93,-1-18-16,0 17 15,1 0 1,-1-17-16,0 17 15,1 1-15,17-1 16,-18 18 0,18 18-1,-18-18-15,1 17 16,-1 1-16,18 0 0,-17-18 16,17 17-1,0 1 1,17 0-1,1-18-15,-18 17 0,17-17 16,1 18-16,0-18 16,-1 0-16,1 17 15,0-17 1,-36 0 15,18 18-15,0 0-1,0-1-15,18 1 16,-18 0-16,17-1 0,1-17 16,-18 18-16,-18-36 62,1 1-46,17-1-16,0-17 15,-18 17-15,18 0 16,18-17 0,-1 18-1,1 17 1,0 0 0,-1 0-16,1 0 15,0 0 1,-18 17 15,0-34 0,0-1-15,-18 18 0,18-18-16,-35 1 15,17-1-15,18 0 0,-18 1 16,1 17-16,-1 0 15,0 0-15,1 17 16,17 1-16,-18 17 16,18-17-16,0 52 15,0-34 1,18-36-16,-1 17 16,1-17-16,0 0 15,-1 0-15,1-17 16,0-1-16,-18 0 15,0 1-15,0-1 0,0 1 16,0-1-16,0 0 16,-18 1-16,0-1 0,1 0 15,17 1-15,-18 17 0,-17-18 16,17 36 0,0-1-16,1-17 15,17 18-15,-18 17 16,18-17-16,0 0 0,0-1 15,18 1 1,-1-1-16,1-17 16,0 0-16,-1 0 0,19 18 15,-19-18 1,-17-18 0,0 1-16,0-18 15,-17 17 1,17 0-16,-36-17 15,36 17-15,-35-17 16,17 35-16,1 0 16,17 18-1,-18-1 1,18 1-16,-17 17 16,17-17-16,0 0 15,17-18-15,-17 17 0,18-17 16,-1 18-16,1-18 15,0 0-15,-1 0 16,-17-18 0,-17 18-1,17-17-15,-18-1 16,0 18-16,1-18 16,17 1-16,-18 17 15,1 0 1,17 17-1,0 1-15,35 17 16,0-17 0,-17-18-16,-1 0 0,1 0 15,0-18-15,-18 1 16,0-1-16,0-17 16,-18 17-16,0 18 15,1-35-15,-19 17 16,19 18-1,-1-18-15,1 18 0,-1 0 16,0 18-16,18 0 16,0-1-16,-17 1 0,34 35 15,1-35-15,0-1 16,-1 1-16,1-1 16,17-17-16,-17 0 0,17 0 15,-17 0-15,17 0 16,-35-17-16,18-1 15,-18-17-15,-18 0 0,0-1 16,1 19-16,-1-19 0,0 19 16,-35-19-1,36 36-15,-18-17 16,17 17-16,0 0 0,1 17 16,-1 1-16,0 53 15,18-36-15,0 0 0,18 1 16,0-19-16,52 18 15,-35-35-15,1 18 16,17-18-16,0 0 16,-36-18-16,1-17 15,-18 18-15,0-19 0,-18-17 16,1 36-16,-36-36 16,17 35-1,-17 0-15,36 18 16,-1 0-16,-17 18 15,35 0-15,-18-1 0,1 54 16,17-53-16,17 17 16,1-17-1,17-1-15,0-17 16,-17 0-16,17-17 16,-35-1-16,18 0 0,-18-17 15,-18 17-15,1 1 16,-1-1-16,-52 18 31,52 18-31,18 17 16,18-17-16,-1-1 15</inkml:trace>
  <inkml:trace contextRef="#ctx0" brushRef="#br1">26476 3140 0,'0'-18'15,"18"0"1,-18 1 0,-18 17 46,18 17-31,18 1-15,-18 0-16,0-1 0,0 1 16,0 17-16,0-17 0,0 17 15,0 18-15,0-18 16,-18 1-1,18-1-15,-18-17 0,18-1 16,0 1-16,18 0 31</inkml:trace>
  <inkml:trace contextRef="#ctx0" brushRef="#br1">26582 3298 0,'-18'0'31,"18"18"-15,-17 0 0,17 35-1,0-36-15,0 19 16,0-19-16,17 1 15,1-18-15,-1 0 16,1-18-16,0 1 16,-1-1-1,-17-17 1,0 17-16,0 0 16,0 1-16,-17 17 15,17-18-15,0 36 31,0-1-15,0 1-16,0 0 16,0-1-16,0 36 15,0-35-15,0 0 0</inkml:trace>
  <inkml:trace contextRef="#ctx0" brushRef="#br1">28981 3193 0,'0'-18'16,"0"0"-16,0 1 16,-18 17 15,18 53-16,0-18-15,0 0 0,0 18 16,18-18 0,-18-17-16,35 17 15,0-35-15,-17 0 16,17-35-16,-35 17 16,0-35-16,0 18 15,0 18-15,0-19 0,-17-17 16,17 36-1,-18-1-15,18 36 32,18 17-17,-18-17-15,17 35 16,-17-36-16,0 36 16,0-35-16,18 17 15,-18-17-15,17-1 0,1 1 16,0-18-16</inkml:trace>
  <inkml:trace contextRef="#ctx0" brushRef="#br1">29439 3157 0,'0'-17'16,"-17"17"-1,-1 17 1,0 1 0,18 0-16,-17 17 15,17 0-15,0 0 16,0 1-16,35-1 15,-35 0 1,53-17-16,-35 0 16,35-1-16,-36-17 15,18 0-15,-17 0 16,-18-17-16,18 17 0</inkml:trace>
  <inkml:trace contextRef="#ctx0" brushRef="#br1">29616 3351 0,'17'0'16,"1"0"-1,17 0-15,-17 0 16,17-17-16,0-1 15,-17-17 1,-18 0 0,-18 17-16,-17 0 15,0 18-15,-18 0 16,18 0-16,17 18 16,0 0-16,1-1 15,-1 18-15,18-17 0,18 17 16,35 18-16,-18-35 15,18 0-15,0-1 0,0 1 16,35 0-16,-70-18 16,17 0-1,-18 0-15,-34 0 16,-1 17-16,-17-17 16</inkml:trace>
  <inkml:trace contextRef="#ctx0" brushRef="#br1">28540 3228 0,'-18'0'16,"18"-18"0,-18 18-16,1 0 31,-1 0-16,18 18-15,-35 17 16,35-17-16,-18 35 16,18-36-16</inkml:trace>
  <inkml:trace contextRef="#ctx0" brushRef="#br1">24818 4163 0,'-18'0'0,"36"0"31,17-18-31,-17 18 16,17 0-1,-17 0-15,17-17 0,71 17 16,35 0 0,-35 0-16,0 17 15,388-17 1,-71-17-16,88-1 16,54 0-1,-248 1-15,301 17 16,-318 0-16,-18 17 15,18-17-15,-18 18 0,247 17 16,-264-17-16,176-1 16,-265-17-16,141 18 15,-211-18-15,53 0 16,-124 18-16,-52-36 16</inkml:trace>
  <inkml:trace contextRef="#ctx0" brushRef="#br1">22878 12735 0,'0'-17'172,"0"-1"-156,-18 18-1,18-18 1,-18 18 15,18-17-31,-17-1 16,-1 0 0,0 1-16,1 17 0,-18-53 15,17 35-15,-53-52 16,36 17-1,0 0-15,-53-53 16,52 35-16,-17-17 0,-17-70 16,17 87-16,18-17 15,-1 17-15,-17 18 0,-17-53 16,52 71-16,-17 0 16,17 17-16,1 1 15,-19-19-15,36 19 16,0-1-16,0 0 15,0 1-15,0-1 0,0 36 94,0-1-94,0 1 16,-17 0-1,-1-1 1,1 1-16,-19 17 0,1 1 16,0-19-16,-54 71 15,37-52-15,-54 52 16,53-53-16,-35 36 16,35-36-16,-35 36 15,52-36-15,1 18 16,17-36-16,1 19 15,17-19-15,0 1 16,0 0 0,0-36 46,0 0-46,0 1-16,0-1 0,-18-53 15,0 36 1,1 0-16,-1 0 0,0-18 16,-34-35-1,16 35-15,1 0 0,0 0 16,-53-53-16,52 71 0,-17-1 16,18-17-16,0 18 15,-36-35-15,18 17 16,18 17-16,-18-34 15,18 35-15,17 17 0,-17-17 16,17 17-16,1 0 16,17 1-16,17-1 31,1 18-31,0-18 16,34 18-16,-34 0 15,53-35-15,-36 35 16,71-53-1,-53 18-15,70-36 16,-52 36-16,52-35 16,-70 52-16,35-35 15,-70 35-15,0 1 16,-1-1 0,-34 18-16,-36-17 15,17 17 1,19 0-16,-1-18 15,0 18-15,1-18 16,-1 18-16,1-17 0,-1-1 16,0 0-16,1 1 0,-19-19 15,19 1 1,-1-18-16,0 36 16,1-19-16,-36-17 15,18 0-15,-1 18 0,-17-35 16,36 52-1,-1 0-15,1 1 0,-1 17 16,0 0-16,18 17 16,-17 1-1,17 0 1,0-1-16,-36 1 16,19 0-16,-1-1 0,0 1 15,-52 17-15,35-17 16,-1-1-16,-17 1 0,18 0 15,-53-1 1,53 1-16,-1 0 0,-34-1 16,35 1-16,-54-1 15,54 1-15,-18 0 16,-17 17-16,34-17 16,-52-1-16,53-17 15,-36 18 1,36-18-16,17 0 0,1 0 15,-1 0-15,-17 0 16,17 0-16,36 18 31,-1-18-31,1 17 16,88 71 0,-36 1-16,-34-54 15,34 53 1,-34-35-16,-1-18 0,35 71 15,-34-71-15,17 36 16,-36-53-16,1-1 0,-18 1 16,18-18-1,-36 0 1,-17-18 0,17 18-16,-17 0 15,-1 0-15,19 0 0,-19 0 16,1 0-16,-35 18 15,34 0-15,-52 17 16,53-35-16,-53 35 16,35-17-16,-18 17 15,18-17-15,0 17 16,18-17-16,17-1 16,1 1-16,-1-1 0,-17 19 15,17-19-15,-35 36 16,36-17-16,-19 16 15,19-16-15,-1-1 16,1-35-16,17 18 16,-18-18-1,0-18 1,1 0-16,-19-35 16,1 18-16,-18-35 15,18 34 1,-18 1-16,18 0 0,-18 0 15,0-1-15,-18 1 16,18 35-16,-17-18 16,35 1-16,-36 17 15,53-18-15,-35 0 16,36 18 0,17-17-1,17 17 1,19-18-16,-19 18 15,54 18 1,-36-18-16,0 0 0,1 17 16,-1-17-16,18 0 0,-18 0 15,36 0-15,-54 0 16,36 0 0,-35-17-16,0-1 0,-1 1 15,1-1-15,0 0 0,17 1 16,-18-1-16,1 0 15,0 18-15,-18-17 0,17 17 16,1 0-16,0 0 0,-18 17 16,17 1-1,1 0-15</inkml:trace>
  <inkml:trace contextRef="#ctx0" brushRef="#br1">18450 10866 0,'-17'17'16,"17"-34"-16,0-1 15,0 0-15,0 1 16,0-19-16,0-17 16,0 18-16,0 0 0,-18-36 15,18 36-15,0-18 16,0 0 0,-18 18-16,18 0 15,-17 35 16,-1 0-15,0 17-16,1 1 16,-18 0-1,-1-1-15,1 1 0,17 17 16,-17-17-16,-35 17 16,34-17-16,-34 17 15,17 0-15,-35 1 16,35-1-16,17-18 0,-52 36 15,53-17 1,0-1-16,35 0 16,-18-17-16,18-1 15,0 1 1,18-18-16,-1 18 0,1-1 16,0-17-1,-18 18-15,0 0 16,0-1-16,0 1 15,0 0-15,-18-1 16,0-17 15,1-17-15,-1 17-16,-17-36 16,17 36-16,-35-35 15,18 17 1,-18 1-16,18 17 15,-36-18-15,53 18 16,-34 0-16,16 0 16,19 18-16,-19-1 0,1 1 15,17 0-15,-17 17 16,35-17 0,-17-1-16,-1 1 0,0 17 15,18-17 1,-17-1-16,17 1 0,-18 0 15,0-1 1,18 1 0,-35-18-16,35 18 15,-18-18-15,1 17 16,-1-17 0,1 0-1,-1 0 1,0 0-16,1 0 15,-1 0 17,18-17-17,-18 17-15,1 0 0,-1 0 16,-35 0 0,35 0-16,-17 0 15,0 17-15,17 1 0,-35 0 16,53-1-16,-17-17 15,17 18-15,17-18 16,1 0-16,17 0 0,18 0 16</inkml:trace>
  <inkml:trace contextRef="#ctx0" brushRef="#br1">18486 10971 0,'0'0'0,"0"-17"0,17-1 16,-17 0-1,0 1-15,-17 17 32,17 17-32,0 1 15,0 0 1,0-1-16,17 1 0,1 0 16,-1-18-1,-17 17-15</inkml:trace>
  <inkml:trace contextRef="#ctx0" brushRef="#br1">16563 11289 0,'-18'0'16,"18"-18"93,0 1-93,0-1-16,0-17 15,0 17-15,18-17 16,-18 17-16,0-17 15,18 0-15,-1-1 16,-17 19-16,18-36 16,-1 35-16,19 0 15,-36 1-15,17-1 16,1 18-16,-36 0 47,1 18-32,-1-18-15,-17 35 16,17-35-16,-17 18 16,-36-1-1,36 1-15,-53 0 16,53-1-16,-71 1 16,71 0-16,-36-18 15,53 17-15,-17-17 16,17 18-16,1-18 15,17 18 1,0-1-16,17 1 16,-17-1-1,18 1-15,-18 0 16,0-1-16,0 1 16,-18 0-1,1-18 1,-1-18-1,0-17 1,1 17 0,-18-17-16,17 17 0,0 1 15,-17-1 1,17 0-16,1 1 16,17-1-16,-18 0 15,18 1-15,-18-1 16,1 18 15,17-18-31,0 1 63,-18-1-48,18 0-15,-17 1 16,-1-1-16,18 1 62,18-1-46,-1 18-16,-17-18 16,18 18-16,-18-17 15,17 17-15,-17-18 0,18 18 16,0 0-1,-1 0 1,1 0-16,17 0 16,-17 0-16,17-18 15,-17 18-15</inkml:trace>
  <inkml:trace contextRef="#ctx0" brushRef="#br1">15928 10672 0,'-18'0'16,"36"0"-16,-36-18 46,36 18-30,0 0-16,-18-18 16,17 18-16,1 0 15,-1-17-15,1 17 0,0-18 16,-1 18-16,1-18 16,0 1-16,-1 17 15,1-18-15,35 18 16,-35 0-1,-1 0-15,18 18 16,-17-18-16,0 0 0,-1 0 16,1 0-1,-18-18 32,0 0-31,0 1-1,0-18 1,0 17-16,0-17 16,0 17-16,0 0 47,0 36-32,18-18 1,-18 18-16,17-18 15,1 17 1,0-17 0,-1 0-1,1-17-15,-1-1 16,1 18 0,-18-18-16,0 1 15,0-1 16,-18 18-15,1 0 0,-1 0-1,1 0 1,-1 0-16,0 0 0,-17 0 16,17 18-16,-17-1 15,17-17-15,1 0 0,-1 18 16,1-18-1,17 18-15,-18-18 16,18-18 0,18 18-16,-18-18 15,17 1-15,1-1 16,-1-17-16,-17 17 16,0 0-1,18 18-15,-18-17 16,-18 17-1,1 17 1,-1 1-16,-35 0 16,18-18-16,-36 17 15,36 1-15,-35 0 16,34-1-16,-17-17 16,36 18-16,-1-18 15,0 0 63,1 0-78,-1-18 16,-35 1-16,36 17 16,-36 0-16,17 0 15,1 0 1,18 0-16,-19 17 15,19-17 17,17-17-17,-18-1-15,-17 0 16,17 1-16,-17-1 16,17 18-16,0 0 15,18-18-15,-17 1 0,17-1 16,17 1-1,1-1 1,-18 0 0,18 18-16,-36 0 15,18 18 17,18 17-17,17 0-15,-17 1 16,35-1-16,-18-17 15,18 17-15,-36-35 16,1 0-16,0 18 16,-18-36 15,-18 18-31,0-18 16,18 1-16,0-19 15,-17 36-15,17-35 16,17 35-16,1-18 15,0 18 1,-1 0-16,1 0 16,0-17-16,-18-1 31,0 1-15,0-1 15,17 18 0,1 18-15,0-18-16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00:52: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2275 2752 0,'0'-18'16,"0"0"15,0 36-15,18 17 0,-18 1-16,18 87 15,-18-70-15,17 88 16,-17-88-16,18 18 15,0 17-15,-18-35 16,0-18-16,17 0 16,-17 1-16,18-19 15</inkml:trace>
  <inkml:trace contextRef="#ctx0" brushRef="#br0">3069 3369 0,'0'0'0,"0"18"0,35-18 16,-17 0-16,35 0 15,-35-18-15,52-35 16,-52 18-16,-1 0 16,1-1-16,-18-34 15,0 52-15,-18-17 16,1 17-16,-18 1 0,-18 17 16,17 0-16,19 17 15,-36 18-15,35 1 16,1 17-1,17-18-15,35 35 16,0-52-16,0 0 0,54-1 16,-37-17-16,1 0 15,0 0-15,36 0 16,-54-17-16,18-1 16</inkml:trace>
  <inkml:trace contextRef="#ctx0" brushRef="#br0">3598 3193 0,'0'0'16,"0"17"-16,18 71 15,0 36-15,17-1 16,-17-70-16,-1 53 16,1-71-16,-18 1 15,17-1-15,-17-17 16,-17-36-1,17-17-15,-18-1 16,1-69-16,17 52 16,-18-88-16,0 70 15,18 0-15,0 19 0,0-19 16,36 53 0,-19 18-16,18 0 15,1 18-15,-36 0 16,17 17-16,-17-17 0,0 17 15,0-18-15,-17 19 16,-1-19-16,0 1 16,1-36-1</inkml:trace>
  <inkml:trace contextRef="#ctx0" brushRef="#br0">3898 3210 0,'0'53'16,"0"-106"-16,0 124 0,0-36 16,0-17-16,18 17 15,-1-17-15,19-18 16,-1 0-16,0-36 16,-17 19-16,0-19 15,-18 19-15,0-18 16,-18-1-16,0 19 15,1 17-15,-1 0 0,-17 0 16,17 0 0,18 17-16,-18-17 0,18 18 15,18 0-15</inkml:trace>
  <inkml:trace contextRef="#ctx0" brushRef="#br0">4233 3193 0,'-17'0'16,"-1"17"-16,0-17 0,1 36 15,17-19-15,0 1 0,35 17 16,0 0 0,1-17-16,-1-18 15,35-18-15,-52 18 16,17-35-16,1 17 0,-19-17 15,1 0-15,-18 0 16,18-18-16,-18 17 0,0-16 16,0-1-16,-18 0 0,18 0 15</inkml:trace>
  <inkml:trace contextRef="#ctx0" brushRef="#br0">4463 2822 0,'0'0'0,"0"-35"16,-18 35 0,18 53-16,18 0 15,-18 0-15,0 0 16,17 17-16,1 36 15,-18-53-15,18 17 16,-18-52-16,17 0 16,1-18-1,-1-36 1,1 19-16,0-1 16,-1 1-16,19 17 15,-19 0-15,-17 17 0,18 1 16,0 17-1,-18-17-15,0-1 0,0 1 16,0 0-16,17-1 0,1-17 16</inkml:trace>
  <inkml:trace contextRef="#ctx0" brushRef="#br0">5133 3016 0,'35'0'16,"-17"0"-16,35-17 16,-36 17-1,1 0-15,-18 17 16,-18 1-16</inkml:trace>
  <inkml:trace contextRef="#ctx0" brushRef="#br0">5239 3175 0,'53'0'16,"-106"0"-16,123 0 0,-52 0 15,17-18 1,-17 18-16</inkml:trace>
  <inkml:trace contextRef="#ctx0" brushRef="#br0">6138 2628 0,'0'-53'15,"0"106"-15,18-70 32,17 87-32,-17-17 15,0 0-15,-18 18 0,17 34 16,1-34-16,-18 35 15,17-71-15,19 36 16,-19-54 0,1 1-16</inkml:trace>
  <inkml:trace contextRef="#ctx0" brushRef="#br0">6650 3351 0,'0'0'16,"18"89"-16,-1-72 0,-17 19 15,18-36-15,-18-18 16,-18-53-1,1 36-15,-1-53 16,0 35-16,1 18 16,-1-18-16,18 17 0,0-16 15,0 16-15,0 19 16,18-1-16,-18 0 16,35 1-1,-17 17-15,17-18 16,-18 18-16,1 18 0,17 17 15,-17 0-15,0 1 16,17 16-16,-17 1 16,-1 0-16,1 0 0,17 35 15,-35-70-15,0 17 16,0-17-16,-18 0 16,1-18-16,-36 0 15,35 0-15,-17-18 0,-36 0 16,54 1-16,-18-19 15,17 19 1,18-1-16</inkml:trace>
  <inkml:trace contextRef="#ctx0" brushRef="#br0">6597 3210 0,'0'0'32,"0"-17"-32,0-1 0,-18 18 0,18 18 15,18 17 1,0 0-16,-18 0 16,17 54-16,1-1 15,0-35-15,-1-18 16,1 53-1,-18-52-15,17-1 0,19 0 16,-19-35 0,1 0-16</inkml:trace>
  <inkml:trace contextRef="#ctx0" brushRef="#br0">7267 2963 0,'-53'-17'16,"106"34"-16,-141-17 0,53 18 0,17 0 16,-17 35-16,17-1 15,18-16-15,18 34 16,-1-52-16,19 17 15,-19-17-15,19-18 0,34 17 16,-34-17-16,-19-17 16,1 17-16,-1-35 15,-17 17-15,0 0 16,0 1-16,-17-1 0,-1 0 16,18-17-16,-35 17 15,35 36 1,18 0-1,-1-1 1,18 19-16,18-19 16,-35 1-16,53 0 15,-36-18-15</inkml:trace>
  <inkml:trace contextRef="#ctx0" brushRef="#br0">7620 2963 0,'0'0'0,"-35"0"0,17 18 0,-17 0 16,35-1-1,-18 1-15,18 17 0,0-17 16,0-1-16,35 19 16,1-19-16,34-17 15,-34 0-15,16 0 16,-34 0-16,0 0 15,-36 0-15,-17 0 16,0 18-16,-18 0 16,17-1-16,1 1 15,35 0 1</inkml:trace>
  <inkml:trace contextRef="#ctx0" brushRef="#br0">7938 2963 0,'-18'-17'15,"0"17"-15,1 17 16,17 1-16,-18 17 16,36 18-16,-1-35 15,1 17-15,17-17 0,-17-1 16,17 1-16,0 0 15,-35-1 1,-53-17 0,36 0-16,-54 0 15,54 18-15,-36-18 16,17 0-16,19 18 16,-19-18-16</inkml:trace>
  <inkml:trace contextRef="#ctx0" brushRef="#br0">8767 2858 0,'52'35'15,"-34"-35"-15,17 17 16,18-17-16,35 0 16,-35 0-16,36-17 15,-72 17-15,19-35 16,-19 17-16,-34-17 15</inkml:trace>
  <inkml:trace contextRef="#ctx0" brushRef="#br0">8961 2593 0,'0'176'16,"0"-352"-16,0 423 15,17-106 1,-17-70-16,18-19 0,-1 37 15,1-72-15,-18 1 16,18 0-16,-1-36 16</inkml:trace>
  <inkml:trace contextRef="#ctx0" brushRef="#br0">9155 2540 0,'17'53'16,"-34"-106"-16,52 229 0,-35-105 16,18 0-16,-18 52 15,17-70-15,-17 0 0,0-36 16,0 19-16,18-19 16,-18 1-16,17-18 0,-17-18 15,18 1-15,17-36 16,-35 0-16,18 35 15,-18-17-15,0 17 0,18 1 16,-18 34 0,0 1-1,0 17-15,0 1 16,0-19-16,0 1 16,17-1-16,19-17 15</inkml:trace>
  <inkml:trace contextRef="#ctx0" brushRef="#br0">9525 3087 0,'0'17'16,"0"-34"-16,0 52 0,0-53 31,-18 1-15,18-1-16,0-17 15,0 17-15,0 1 16,18 17-16,0-18 16,-1 18-16,19 0 15,-19 0-15,18 0 16,-17 0-16,0 18 16,-18-1-1,-18 1 1,18 0-1,0-1 1,18-17-16,-1 18 16,19-18-16,-19 0 0,19-18 15,-19 1-15,1 17 16,-18-18-16,0 0 16,-18 1-16,1 17 15,-1-18-15,0 0 16,-17 18-16,53 0 31,17-17-15</inkml:trace>
  <inkml:trace contextRef="#ctx0" brushRef="#br0">9860 2963 0,'-35'0'0,"70"0"0,-17 0 0,-1 18 16,19 0-16,-19-18 16,1 17-16,-18 1 15,0 0 1,0-1-1,18-17 17,-1-17-17,-17 34-15,36 18 16,-19-17-16,-17 17 0,18 1 16,-1 17-16,1 17 15,-18-52-15,0 17 16,-18-17-16,18-1 0,-35 19 15,18-36-15,-1 0 16,-17 0-16,17-18 0,0 0 16,18-52-1,-17 17-15,34-53 16,-17 35-16,18-87 16,0-19-16,-1 89 15,1 35-15,0-17 16,-1 87-16,-17 54 15,18-18 1,-18 53-16,17-53 16,-17-1-16,36 19 15,-1-53-15,-17-1 0,-1 1 16,-17 0-16,36-18 16,-19 0-1,1-18-15,-1 0 16,1 18-16,0 0 15,-1 36 1,-17-19-16,18 1 16,-18 17-16,18-17 0,-18-1 15,17 1 1</inkml:trace>
  <inkml:trace contextRef="#ctx0" brushRef="#br0">11483 2840 0,'-53'18'15,"35"-1"-15,-17 1 16,17-1-16,-34 36 16,52-17-16,0-1 15,17-17-15,1-1 0,-1-17 16,54-17 0,-36 17-16,1-36 0,-1 19 15,-18-19-15,1 1 0,0 0 16,-1-53-16,-17 52 15,-35-34 1,17 34-16,-34-16 0,16 34 16,1 18-1,17 35-15,18 18 16,0 0-16,18-18 16,0 1-16,-1-1 15,54 35-15,-36-52 16,18 0-16,35 17 15,-52-35-15,-1 0 0,0 0 16,-17-18-16,-1 1 0,-17-1 16,-17 36-1,-19-1 1,19 19 0,-1 17-16,18-36 15,18 36-15,-1-35 16,1-1-16,17-17 0,1 0 15,-19-17 1,1-1-16,17-17 0,-35 17 16,0-17-1,0 17-15,-35-17 16,17 35 0,36 18-1,0-1 1,-1 1-16,36 0 15,-35-18-15,-1 0 0,1 0 16,-18-36-16,0 19 16,-18-19-1,1 19-15,-1 17 0,18-18 16,0 0 0,18 1-16,-1 17 15,1-18-15,17 18 0,36 0 16,-36 0-16,36 0 15,-36 0 1,-17 0-16,-1 0 0,1-17 16,-36 17-1,-17-36 1,35 19-16,-18 17 16,1-18-16,-1 0 0,18 1 15,-18 17-15,18 17 31,18 19-31,-18 17 16,0-18-16,0 35 16,18-34-16,-18-1 0,17 0 15,1-17-15,0-1 0,-1 1 16,1 0 0,0-18-16,-18-18 15,17 0-15,-17 1 16,0-1-16,0 1 15,18 17-15,-1 0 47,1 17-31,0-17-16,-1 0 16,19 0-16,-19 0 15,1 0-15,0 0 16,-1-17-1</inkml:trace>
  <inkml:trace contextRef="#ctx0" brushRef="#br0">12947 3034 0,'0'0'0,"18"0"0,-1-18 15,-17 1-15,0-1 16,0 0-16</inkml:trace>
  <inkml:trace contextRef="#ctx0" brushRef="#br0">18644 1764 0,'0'18'16,"18"34"-16,-18-16 15,18-1-15,17 71 16,-17-36 0,-1-34-16,-17 34 15,0-52-15,18 0 16</inkml:trace>
  <inkml:trace contextRef="#ctx0" brushRef="#br0">18609 1729 0,'0'0'0,"18"0"16,-1 0-1,19 0 1,-19 0-16,19-18 16,16 18-16,-16 0 15,52 18-15,-53-18 16,89 0-16,-71 0 16,105 0-1,-69-18-15,105 18 16,-89-18-16,107 18 15,-106 0-15,141 0 16,-124 0-16,142 0 16,-142 0-16,124 0 15,-106 0-15,106-17 16,-123 17-16,140 0 16,-140 0-16,123 0 15,-124 0-15,124 0 16,-123 0-16,123 0 15,-124-18-15,124 0 16,-141 18 0,141 0-16,-124-17 15,-17 17-15,18 0 0,-19 0 16,1 0-16,18 0 0,-18 0 16,105 0-16,-105 0 15,106 0 1,-106 0-16,105 0 15,-105 0-15,0 0 0,106 0 16,-107 0-16,107 0 16,-18 0-1,-88 0-15,106 0 16,-124 0-16,123 0 16,-105 0-16,106 0 15,-106 0-15,88 0 16,-106 0-16,88 0 15,-87 0-15,-1 0 16,0-18-16,53 18 16,-70 0-16,-1 0 15,71-17-15,-70 17 16,52-18-16,-70 0 16,71 1-16,-71 17 15,53-18 1,-54 18-16,-16-18 15,-1 18-15,-17 0 0,-1 0 16,1 0-16,0-17 0,-1 17 16,1 0-1,-18-18-15,0 36 32,0-1-17,17 36 1,-17-17-16,18 52 15,-18-53-15,18 71 16,-1-53 0,-17 35-16,18-35 15,0 35-15,-1-53 16,1 36-16,0-36 16,-18 0-16,0 1 0,0-19 15,17 19 1,-17-19-16,0 1 15,-17-36 1</inkml:trace>
  <inkml:trace contextRef="#ctx0" brushRef="#br0">18591 2311 0,'0'0'0,"18"17"16,-18 1 0,18 0-16,-1 17 15,-17-17-15,18 17 16,-18-18-16,18 1 0,-1 0 15,1-18 1,0 17 0,-1-17-16,18 18 15,1-18-15,-19 0 16,1 18-16,17-18 0,1 0 16,34 0-1,-35 0-15,54 0 16,-37 0-16,72-18 15,-36 0-15,106 18 16,-106-17-16,142 17 16,-124-18-16,158 0 15,-140 18-15,17 0 16,0 0-16,0-17 0,141 17 16,-123 0-16,141 0 15,-142 0-15,142 0 16,-141 0-1,176 0-15,-176 0 16,176 0-16,-17 0 16,-142 0-16,0 0 15,160 0-15,-160 0 16,159 0 0,-159 0-16,177-18 15,-194 18-15,194 0 16,-177 0-16,177 0 15,-177 0-15,142-17 16,-159 17-16,140 0 16,-157 0-16,122 0 15,-123 0-15,124 17 16,-124-17-16,124 0 16,-142 0-16,124 0 15,-141 0-15,88 0 16,-106 0-16,-17 0 15,-19 0-15,1-17 16,0 17-16,-35-18 16</inkml:trace>
  <inkml:trace contextRef="#ctx0" brushRef="#br0">19526 2011 0,'18'17'47,"52"19"-47,-34-1 16,-1-17-16,0 17 0,1 0 15,52 18-15,-53-35 16,18 35 0,-35-36-16,-1 1 15,1-18-15,-18 18 0</inkml:trace>
  <inkml:trace contextRef="#ctx0" brushRef="#br0">19844 1958 0,'-18'18'16,"0"-1"-16,-34 71 15,16-52-15,19 17 0,-36 35 16,35-53 0,18 18-16,0-35 0,0 17 0,18-17 15</inkml:trace>
  <inkml:trace contextRef="#ctx0" brushRef="#br0">20197 1782 0,'-18'-18'15,"36"36"-15,-54-36 16,19 18-16,-1 0 15,0 18-15,1-1 16,34 1 0,1-1-1,0-17 1,-1 18-16,1 0 16,-18 17-16,-18-35 15,1 35 1,-1-17-16,18 0 15,-18-18 1,36 17 0,0 1-1,-1-1 1,1-17-16,-18 18 16,18-18-16,-1 18 15,1-18-15</inkml:trace>
  <inkml:trace contextRef="#ctx0" brushRef="#br0">20373 1834 0,'-18'36'15,"18"-19"-15,0 1 16,0 17 0,0-17-16,0 0 0,18-1 0,-18 1 15,0-1 1</inkml:trace>
  <inkml:trace contextRef="#ctx0" brushRef="#br0">20496 1782 0,'0'-18'16,"18"18"-16,0 0 15,-1 0 1,1 35-16,-18-17 15,0-1 1,0 1-16,0 0 16,0-1-1,0 1-15,0 0 16,18-1-16,-1 1 16,1 0-1,0-1 1,-1-17-16,-34 0 31,-1 18-31,0-18 16,-17 0-16,17 0 15,18 17-15,-17-17 16</inkml:trace>
  <inkml:trace contextRef="#ctx0" brushRef="#br0">21396 1764 0,'0'0'16,"0"-53"-16,0 18 0,0 17 16,0 0-1,0 36-15,0 35 16,18 0-1,-18 17-15,0 1 0,17 70 16,1-88-16,17 71 16,-35-72-16,35 19 15,-17-36-15,0-17 16,-1 0-16,1-1 16,17 1-16</inkml:trace>
  <inkml:trace contextRef="#ctx0" brushRef="#br0">21855 1958 0,'0'0'0,"17"18"16,1 34-1,17-34-15,18 35 16,-18-18-16,18 18 16,-35-35-16,35 35 15,-53-36-15,35 1 16,-35 0 0</inkml:trace>
  <inkml:trace contextRef="#ctx0" brushRef="#br0">22084 1976 0,'0'0'0,"-18"35"16,-35 18-16,36-18 15,-1 18 1,18-35-16,0 17 0,18 0 15,-1-17-15,36 17 16</inkml:trace>
  <inkml:trace contextRef="#ctx0" brushRef="#br0">22419 1729 0,'0'0'0,"-18"0"15,1 17-15,-1 1 16,18 17 0,0-17-1,18-1-15,-1 1 16,1-18-16,17 18 16,-17-1-1,-18 1 1,-18-18-16,18 18 0,-17-18 15,-1 17-15,0 1 32,18 0-32,0-1 15,18 1 1,0-1 0,-1-17-16,1 18 15</inkml:trace>
  <inkml:trace contextRef="#ctx0" brushRef="#br0">22595 1834 0,'18'0'15,"0"-17"1,-1 17-16,1 0 16,-18 17-1,0 1-15,0 0 0,-18 17 16,1-17-16,17 17 15,-18-35 1,18 18-16,18-18 16,-1 0-1,1 0-15,0-18 16</inkml:trace>
  <inkml:trace contextRef="#ctx0" brushRef="#br0">22754 1782 0,'18'0'15,"-1"0"1,1 0 0,-18 17 15,0 1 0,0-1-15,0 1-1,0 0 17,18-18-17,-18 17 1,17-17-1,-17 18 1,0 0 0,-17-18-1,17 17 1</inkml:trace>
  <inkml:trace contextRef="#ctx0" brushRef="#br0">23001 1693 0,'0'0'16,"18"0"-16,-18 18 47,0 35-47,0-35 16,17 17-16,1 18 0,-18-18 15,18 0-15,-1 1 0,19 52 16,-19-53-1,19 36-15,-19-36 16,1 0-16,-18-17 16,17-18-1,-17 17-15</inkml:trace>
  <inkml:trace contextRef="#ctx0" brushRef="#br0">24130 2064 0,'18'0'16,"-1"-18"0,1 18-16,0 0 15,-1 0-15,18 0 0</inkml:trace>
  <inkml:trace contextRef="#ctx0" brushRef="#br0">24730 2081 0,'17'0'15,"1"0"-15,0 0 16,-1 0-16,19 0 0,-19 0 16</inkml:trace>
  <inkml:trace contextRef="#ctx0" brushRef="#br0">25188 2081 0,'18'-17'16,"0"17"-16,-1-18 16,1 18-16</inkml:trace>
  <inkml:trace contextRef="#ctx0" brushRef="#br0">25435 2081 0,'18'-17'0,"0"-1"16</inkml:trace>
  <inkml:trace contextRef="#ctx0" brushRef="#br0">18962 3210 0,'17'0'15,"1"0"1,0 0-1,-1 0 1,1 0-16,35 0 16,-18-17-16,36 17 15,-36-18-15,18 18 0,18 0 16,-19 0-16,1 0 16,-17 0-16,17 18 0,70-18 15,-70 17-15,88 1 16,-70-18-16,70 0 15,-53 0 1,106-18-16,-106 18 16,124-17-16,-106-1 15,17 18-15,1-18 0,-1 1 16,1 17-16,158-36 16,-141 19-16,106-18 15,-124 17-15,1 0 16,105-17-16,-105 17 15,-19 1-15,19-1 16,-1 0-16,-17 18 0,106-35 16,-124 35-16,106-17 15,-106 17-15,89 0 16,-72-18-16,107 18 16,-106 0-16,141 0 15,-106 0-15,141 18 16,-141-18-1,124 0-15,-124 0 16,124 0-16,-142 0 16,106 0-16,-105 0 15,-18 0-15,0 0 0,70 0 16,-70 0 0,88 17-16,-106-17 15,124 18-15,-124-18 16,18 17-16,-18-17 15,18 0-15,-18 18 0,88-18 16,-105 18-16,88-1 16,-89-17-16,89 36 15,-106-36-15,88 17 16,-88-17-16,53 0 16,-53 0-16,35 0 15,-53 0 1,0-17-16,-17 17 15,0-18-15,-1 0 16,-17 1-16,0-1 16</inkml:trace>
  <inkml:trace contextRef="#ctx0" brushRef="#br0">28646 2769 0,'0'0'0,"35"0"0,35 18 16,1 0-16,0-1 16,-1 1-1,-52 0-15,35-1 16,-36 1-16,1 17 15,0-17-15,-36-1 16,0 19 0,1-19-16,17 1 0,-18 35 15,0-18 1,1 0-16,17 1 16,-18-19-1</inkml:trace>
  <inkml:trace contextRef="#ctx0" brushRef="#br0">29492 2928 0,'18'0'31,"17"0"-31,-17 0 16,-1-18-16,19 18 15,-19-17-15,19 17 16,-19-18-16,1 1 15,-18-1-15,0-17 16,0 17-16,-35-17 16,17 17-16,-17 0 15,17 18-15,-17 18 16,17 0 0,-17 35-16,35-18 15,18 35-15,-1-34 16,36 17-16,-18-36 15,36 1-15,-36 0 16,36-18 0,-54 0-16,1 0 15</inkml:trace>
  <inkml:trace contextRef="#ctx0" brushRef="#br0">29986 3016 0,'18'106'15,"-36"-212"-15,36 283 0,-18-124 0,0 52 16,0-69-16,17 17 16,-17-36-1,0-34 1,-17-72-1,17 54-15,0-18 0,-18-70 16,18-18 0,0 70-16,18-35 15,-18 71-15,53 17 16,0 36 0,-18-18-16,-17 18 15,-1 35-15,-17-36 16,-17 18-16,-1-17 15,0 0-15,1-1 0,-36 1 16,35 0-16,0-18 16</inkml:trace>
  <inkml:trace contextRef="#ctx0" brushRef="#br0">30304 2858 0,'-18'52'0,"36"-104"0,-36 122 15,18-52-15,0-1 0,18 19 16,17-36-16,-17 0 16,17 0-16,18 0 15,-53-18-15,17-17 16,-17 17-16,-17-35 15,-1 36-15,-35-1 16,36 0-16,-36 18 16,35 0-16,18 18 15</inkml:trace>
  <inkml:trace contextRef="#ctx0" brushRef="#br0">30551 2875 0,'0'0'15,"-18"18"-15,18-1 0,0 1 16,18 17 0,17-17-16,-18-18 15,19 18-15,-19-18 0,36 0 16,-17-18-16,-19-17 15,1 17-15,-18-17 16,0-18-16,0 18 16,0-36-16,0 36 15,0-1-15,-18-34 16,18 35 0,0 70-1,0 35-15,18 19 16,-18-54-16,18 53 15,-1-35-15,-17-18 16,0 1 0,18-36-16,-18 17 15,17-34-15,1-1 16,0 0-16,17 1 16,-17 17-16,-1-18 15,1 18-15,0 18 16,-1-1-16,1 19 15,-18-19-15,17 1 16,1-18-16,-18 18 0,18-18 16,-1 0-16</inkml:trace>
  <inkml:trace contextRef="#ctx0" brushRef="#br0">31415 2681 0,'0'124'0,"0"-248"0,18 301 16,-1-72-16,1-69 16,-1-1-16,1 0 15,-18 0-15,18-17 16</inkml:trace>
  <inkml:trace contextRef="#ctx0" brushRef="#br0">19191 3757 0,'0'0'0,"-18"-18"0,1 18 16,-1 0-1,36 0 16,-18 18-31,17-18 16,19 0-16,-1 0 16,0 18-16,71-18 15,-53-18-15,88 0 16,-53 18-16,124-17 16,-106-1-16,158-17 15,-140 35-15,158-18 16,-123 1-16,141-1 15,-141 0-15,193 1 16,-158 17-16,177-18 16,-177 18-1,194-35-15,-194 35 16,-18-18-16,230-17 16,-212 17-16,0 18 0,-18-17 15,-17 17-15,0 0 0,-18 0 16,124 0-16,-142 0 15,89 17 1,-106 1-16,70 0 16,-70-18-16,70 0 15,-70 0-15,70-18 16,-87 18-16,105 0 16,-106 0-16,88 0 15,-88 18-15,142-18 16,-107 17-16,142 1 15,-142-1-15,107-17 16,-142 18-16,18-18 16,52 18-1,-70-1-15,-17-17 0,0 18 16,34-18-16,-52 0 16,18 18-16,-36-18 15,53 17-15,-52 1 16,34 0-1,-17-1-15,18 18 16,-36-35-16,36 18 16,-36-18-16,18 0 15,-36-18-15,19 1 16,-19 17-16,1-18 16,0 18-1,-18-17-15</inkml:trace>
  <inkml:trace contextRef="#ctx0" brushRef="#br0">28716 3404 0,'53'18'16,"-18"0"-16,36-1 15,-36 1 1,53 17-16,-35-17 15,0 35-15,-35-36 16,-18 1-16,0 17 16,-18 1-16,-52 16 15,34-16-15,-34 34 16,35-34-16,17-19 16,-17 54-16,17-54 15,0 19-15</inkml:trace>
  <inkml:trace contextRef="#ctx0" brushRef="#br0">29510 3845 0,'18'0'15,"17"18"1,0-18-16,0-18 16,18 1-16,-17-1 0,16-17 15,-34 17-15,-18-35 16,-18 36-16,-34-1 15,16 18-15,-52 35 16,70-17-16,-17 35 16,35-36-1,18 36-15,17-35 16,53 17-16,-35-17 16,35-18-16,-35 0 15,-17 0-15,-1-18 16</inkml:trace>
  <inkml:trace contextRef="#ctx0" brushRef="#br0">30004 4145 0,'0'0'16,"17"106"-16,1-53 0,0-35 15,-18 17-15,17-18 0,1-17 16,-18-17-16,0-36 15,-18 18-15,18-1 16,-17-17-16,17 1 0,0-72 16,0 53-1,35-52-15,-17 88 16,17-1-16,-17 19 0,17 17 16,18 0-16,-36 17 15,1 19 1,-18-19-16,-18 36 15,1-17-15,-36-1 16,35-35-16,1 17 16,-1-17-16</inkml:trace>
  <inkml:trace contextRef="#ctx0" brushRef="#br0">30374 3810 0,'0'0'0,"-17"18"0,17-1 16,0 1-16,0 0 15,17-18-15,1 17 16,35-17-16,-18 0 16,-17 0-16,-1 0 15,1-17-15,0 17 0,-18-36 16,-36 19-1,19-1-15,-1 18 0,-35-18 16,35 18-16,1 0 16,-1 0-16,1 18 15,-1-18-15,36 18 16</inkml:trace>
  <inkml:trace contextRef="#ctx0" brushRef="#br0">30727 3828 0,'-18'17'16,"36"-34"-16,-53 52 0,35-17 0,17-1 15,19 1 1,-19-1-16,36-17 15,-18 0-15,-17 0 16,17-35-16,-17 18 16,-18-36-1,-18 17-15,18 1 0,0-18 16,-17 18-16,17 0 16,0 17-16,0 0 0,-18 1 15,18 34 1,18 36-1,-1-17-15,-17-1 0,18 18 16,0-18-16,-18 0 0,17 1 16,1 16-16,0-34 15,-18 0-15,17-18 16,1 0 0,-18-18-16,17 18 0,1-18 15,0 1-15,17 17 16,-17 0-16,17 0 15,-17 0-15,-1 17 16,-17 1 0,18-18-16,-18 18 15</inkml:trace>
  <inkml:trace contextRef="#ctx0" brushRef="#br0">31397 3581 0,'0'0'15,"36"17"-15,-19 1 0,18 17 16,-17-17 0,0 0-16,-18-1 0,17 18 15,-17 1-15,0-19 16,0 19-1,0-19-15,0 19 0,18-19 16,0 1-16,17-1 16,-17 1-16,17-18 15,-18 0-15,1-18 16</inkml:trace>
  <inkml:trace contextRef="#ctx0" brushRef="#br0">19526 3916 0,'18'17'16,"-18"1"-16,18 0 16,-1-18-1</inkml:trace>
  <inkml:trace contextRef="#ctx0" brushRef="#br0">19597 4233 0,'17'0'16,"1"0"-1,-18-17 1</inkml:trace>
  <inkml:trace contextRef="#ctx0" brushRef="#br0">19685 4322 0,'0'35'16,"0"-70"-16,-18 70 0,18-18 15,0 1-15,18-18 16,-18 18-16,18-18 15</inkml:trace>
  <inkml:trace contextRef="#ctx0" brushRef="#br0">3739 5362 0,'-17'0'0</inkml:trace>
  <inkml:trace contextRef="#ctx0" brushRef="#br0">3916 5045 0,'17'-18'15,"-34"36"-15,34-54 0,-17 19 0,18-1 16,-18 1-16,18-1 16,-18 53-1,0 36 1,0-18-16,-18 88 16,0-71-1,-34 54-15,16-54 16,19-17-16,-19 0 15,-17 0-15,18-18 0,-35 18 16,34-35-16,1-18 16,0 0-16,17 0 0,-17-18 15,17-52-15,18 34 16,0-52-16,18 53 16,17-53-16,-17 70 15,17 1-15,-17 17 0,17 0 16,0 17-16,-17 1 15,17 17-15,-17 0 0,17 18 0,0-17 16,1 52 0,-1-35-16,-17 17 15,-1-35-15,-17 36 16,0-36 0</inkml:trace>
  <inkml:trace contextRef="#ctx0" brushRef="#br0">4815 5309 0,'0'18'0,"18"-18"16,0 0-16,35 0 16,-18 0-16,18 0 15,-36 0-15,36 18 16,-35-1-1,0-17-15</inkml:trace>
  <inkml:trace contextRef="#ctx0" brushRef="#br0">4886 5556 0,'0'0'0,"35"18"0,1-18 16,16 0-16,-16 0 15,-19 0-15,19 0 16,-19 0 0</inkml:trace>
  <inkml:trace contextRef="#ctx0" brushRef="#br0">9031 4410 0,'0'-18'15,"0"0"-15,-18 18 31,18 53-15,0-17-16,0-1 0,0 53 16,0-35-16,18 18 15,0-36 1,-1 0-16,-17-17 0,18 17 16,-18-17-16,18-1 15,-18 1-15</inkml:trace>
  <inkml:trace contextRef="#ctx0" brushRef="#br0">5980 5345 0,'0'0'0,"17"0"47,1 0-31,0 0-16,34 0 15,-16 0-15,17 0 16,0 0-16,-1 0 0,107-18 15,-71 18-15,124-35 16,-106 35 0,158-18-16,-122 0 15,16 18-15,160-17 16,-142 17-16,-17 0 16,17 0-16,18 0 0,177 17 15,-160 1-15,-16-18 16,210 18-16,-193-18 15,194 17-15,-195-17 16,195 18-16,-194-18 16,193 18-16,-211-18 15,159 17 1,-177-17-16,-17 0 16,0 0-16,-36 18 0,1-18 0,-36 0 15,71 18 1,-106-18-16,-18 17 0,-17-17 15,-18 18-15,-18-18 0</inkml:trace>
  <inkml:trace contextRef="#ctx0" brushRef="#br0">6720 5803 0,'0'18'15,"18"-1"-15,-18 1 0,18 17 16,-1 18-16,1 36 16,0-37-16,-18 37 15,0-36-15,0 17 16,0-35-16,0 36 15,17-53-15,-17 17 16,0-18-16,18 1 16,0 0-1,-1-18-15</inkml:trace>
  <inkml:trace contextRef="#ctx0" brushRef="#br0">7267 6262 0,'0'0'15,"36"0"-15,-1 0 0,0 0 0,36-18 16,-36 18-1,0 0-15,53-17 16,-52-1-16,-1 18 0,-17-18 16,17 18-16,-18-17 15,1 17-15,-36 0 16,1 0-16,-18 0 16</inkml:trace>
  <inkml:trace contextRef="#ctx0" brushRef="#br0">7497 6015 0,'17'70'15,"-34"-140"-15,34 176 0,-17-36 16,18-34-16,-18 16 0,0-16 15,0-1-15,17 53 16,-17-53-16</inkml:trace>
  <inkml:trace contextRef="#ctx0" brushRef="#br0">8661 6191 0,'-36'-17'16,"72"34"-16,-107-34 16,54 17-16,-1 0 0,-17 17 0,17 1 15,-17 52 1,17-34-16,18 34 15,0-52-15,35 35 16,-17-36-16,0 1 0,35 0 16,-18-18-16,18-18 15,-18 0-15,0-17 16,-35 18 0,0-36-16,0 17 15,0-34-15,-17 17 16,-19-35-16,19 35 15,-19-71 1,19 89-16,-18-36 16,17 71-16,18 18 15,0 0-15,0 70 16,18-35-16,34 70 16,-34-70-16,35 53 15,-18-53-15,18 18 16,-18-54-16,18 36 15,-17-53-15,-19 18 16,1-18-16</inkml:trace>
  <inkml:trace contextRef="#ctx0" brushRef="#br0">8961 6403 0,'0'0'0,"17"0"16,1 0 0,17-18-16,-17 1 15,-1-1-15,1 0 0,-18-17 16,0 17 0,-18-17-1,1 35-15,-19 0 16,19 0-16,-18 0 0,-1 0 15,19 18-15,17-1 16,0 1 0,0 0-16,35 17 15,0-17-15,-17-18 0,-1 17 16,19-17-16,-19 18 16,36-18-16,-35 0 15,0 18 1,-1-18-16</inkml:trace>
  <inkml:trace contextRef="#ctx0" brushRef="#br0">9331 6209 0,'-18'0'0,"1"0"15,17 18 1,-18-1 0,18 18-16,0-17 0,0 0 15,18-1-15,-18 1 16,0 0-16,17-1 0,19 19 15,-19-36-15,1 17 0,35-17 16,-36 0-16,1 0 16,0-17-16</inkml:trace>
  <inkml:trace contextRef="#ctx0" brushRef="#br0">9666 6227 0,'-35'0'0,"70"0"0,-70 17 15,17-17-15,1 18 0,-1-1 16,0 19-16,18-1 16,0 0-1,18-17-15,-18 0 0,35-1 16,-17-17-16,17 0 15,-17 0-15,-1-17 16,1 17-16,-18-36 16,18 19-1,-18-19 1,0 19-16,0-19 0,0 1 16,0 18-16,0-1 15,-18 18-15,0 0 16,18 35-1,0 0 1,18 18 0,-18-35-16,18 17 15,-1-17-15,1 0 0,17-1 16,-17-17-16,17 18 16,-17-36-1,-1 18-15,-17-17 16,0-1-16,0 0 15,0-17-15,0 17 16,0 1 0,18 17 15,-18 17-15,0 1-16,18-18 15,-1 0-15,1 0 16,0 0 15,-1-18-31,1 1 16,-18-1-1,0 36 17,18 17-17,-1-17-15,-17 17 0,18-17 16,-18 17-16,35 18 15,-35-18-15,0 0 16,18 1-16,-18-1 0,0-17 16,-18 17-16,18-18 0,-18 1 15,-17 17-15,18-35 16,-36 18-16,35-18 16,-17-18-1,17 1-15,0-19 16,1 19-16,17-18 15,0 17-15,17-17 16,1 35-16</inkml:trace>
  <inkml:trace contextRef="#ctx0" brushRef="#br0">10319 6421 0,'35'17'16,"-70"-34"-16,88 34 0,-36-17 0,1 0 15,0 0-15,-18-17 16,17 17-16</inkml:trace>
  <inkml:trace contextRef="#ctx0" brushRef="#br0">10601 6438 0,'0'0'0,"0"18"0,0-1 15,0-34 16,0-18-15,0 17-16,-18 0 16,18-17-16,0 17 15,0 1-15,0-1 16,18 18 0,17 0-16,-17 0 15,35 0 1,-36 0-16,36-18 15,-35 18-15,0 0 16,-18 18 0,-36 0-1,19-1 1,-1 36-16,18-35 16,0 17-16,0-17 0,0-1 15,18 1-15,-1-18 0,19 0 16,-19 0-16,19-18 15,-19 1-15,1-1 16,-1-17 0,-17 0-1,-17 17 1,17 0-16,-18 18 0,18-17 16,18 34 15,-1 1-31,-17 0 15,18-18-15,-18 17 0,18 1 16,-1-18-16,-17 18 16,18-18-16</inkml:trace>
  <inkml:trace contextRef="#ctx0" brushRef="#br0">10989 6279 0,'0'0'16,"35"0"-16,-17 0 16,0 0-16,-1 0 0,1 0 15,17 0-15,-17 0 16,-1-17-16,-17-1 16,-17 1-1,17-1-15</inkml:trace>
  <inkml:trace contextRef="#ctx0" brushRef="#br0">11077 6085 0,'0'0'15,"0"89"-15,0-54 0,0 18 16,0-18-16,0 0 0,18 18 0,-18-35 15,35 52 1,-35-52-16,18 0 0,-18-1 16,17-17-1</inkml:trace>
  <inkml:trace contextRef="#ctx0" brushRef="#br0">11218 6456 0,'0'0'16,"18"0"-16,0-18 0,-1 18 16,19-35-1,-19 35-15,1-35 16,-18 17-16,-18 0 16,1 18-16,-36 0 15,35 0-15,-17 0 0,-1 36 16,19-1-16,17 18 15,17-18 1,36 18-16,0-35 16,35-1-16,-35 1 15,36-18-15,-54-18 16,35 1-16,-52-1 16,0 0-1,-36 1-15</inkml:trace>
  <inkml:trace contextRef="#ctx0" brushRef="#br0">11959 6227 0,'18'0'31,"17"0"-31,0 0 16,36 0-16,-36 0 15,53-18 1,-17 0-16,-53 18 15,17 0-15,-35-17 16</inkml:trace>
  <inkml:trace contextRef="#ctx0" brushRef="#br0">12259 6085 0,'-18'18'0,"1"17"16,-1-17-16,-17 53 15,17-36-15,-17 35 16,17-52 0,18 17-16,-17-35 0,17 18 15</inkml:trace>
  <inkml:trace contextRef="#ctx0" brushRef="#br0">12047 6085 0,'18'36'0,"0"-1"15,-18-17-15,17 17 0,1 0 16,17 36-16,0-36 16,1 0-1,-19 1-15,19-19 16,-19 1-16</inkml:trace>
  <inkml:trace contextRef="#ctx0" brushRef="#br0">12594 6315 0,'0'0'0,"-17"0"0,34 0 31,1 17-16,17-17-15,-17 0 16,35-17-16,-36 17 16,19-36-16,-36 19 15,0-18 1,-18 17-16,-17 0 16,17 18-1,-35 0-15,53 18 16,-35 0-16,35 17 15,0-18-15,0 1 16,17 17-16,19 18 16,-19-35-16,54 0 15,-53-1-15,17-17 0,0 0 16,0 0-16,-17-17 16</inkml:trace>
  <inkml:trace contextRef="#ctx0" brushRef="#br0">12929 6473 0,'0'0'16,"18"106"-16,0-53 0,-1 53 15,1-53-15,0-18 16,-18-17-16,17 0 0,-34-36 31,17 0-31,-36-52 16,19 34-16,-19-52 15,19 35-15,17 0 0,0-52 16,17-1 0,1 70-16,35-16 15,-35 52-15,34 0 16,-16 0-16,-19 17 16,-17 1-16,-17 35 15,-1-36 1,-17 19-16,0-36 15,-1 17-15,36 1 16,-17-18-16</inkml:trace>
  <inkml:trace contextRef="#ctx0" brushRef="#br0">13229 6279 0,'0'0'0,"-17"0"15,-1 18-15,18 0 16,18 17 0,-18-17-16,17-1 0,1-17 15,17 18-15,-17-18 0,17 0 16,-17 0-16,17-18 15,-17 1-15,-18-1 16,-18 0-16,0-17 16,1 17-16,-1 18 15,0-17-15,1 17 16,-1 0-16,0 0 0,1 17 16,34 1-1</inkml:trace>
  <inkml:trace contextRef="#ctx0" brushRef="#br0">13476 6297 0,'0'0'0,"-18"0"16,18 18-16,0 17 15,0-17 1,18-1-16,17 1 15,-17 0-15,17-18 16,-17 0-16,0-18 16,-1 18-16,1-18 0,0 1 15,-18-1-15,17-35 16,-17 18-16,0-18 16,0 18-16,-17-1 15,17 1-15,-18 0 0,0-53 16,18 52-16,-17 1 15,17 53 1,17 52 0,-17-17-16,18 0 15,-18 18-15,18-18 0,-18-1 0,17-16 16,1 52 0,-18-70-16,17-1 0,-17 1 15,18-36 1,0 1-1,-18-1-15,17 0 16,1 1-16,0 17 16,-1 17-1,-17 1-15,0 0 16,18-1-16,-18 1 0,18-1 16,-1 1-1,1-18-15,-1 0 16</inkml:trace>
  <inkml:trace contextRef="#ctx0" brushRef="#br0">14041 6385 0,'52'0'16,"-34"0"-16,0 0 0,-1 0 15,1-17-15,0 17 0</inkml:trace>
  <inkml:trace contextRef="#ctx0" brushRef="#br0">14323 6279 0,'17'0'16,"1"36"-16,-18-19 15,0 36-15,18-35 16,-18 0-16,0-1 16,0 1-1,0-36 1,0 1-16,0-36 16,17 35-1,1-35-15,0 35 16,-1 1-16,1-1 15,0 18-15,-18 18 16,17-1-16,-17 36 16,18-35-1,-18 17-15,0-17 16,0 17-16,0-17 16,17 17-16,1-35 15</inkml:trace>
  <inkml:trace contextRef="#ctx0" brushRef="#br0">14640 6244 0,'0'0'0,"0"53"16,-17-35-16,17 52 15,17-34-15,19 16 16,-19-34-16,1 0 16,-1-1-16,1-17 15,0 18-15,-1-18 16,1-18-16,0 18 0,-1-35 16,1 0-16,0-18 15,-18 35-15,0-35 16,0 36-16,-18-19 15,18 19-15,0 34 32,0 19-32,0-1 15,18 18-15,-18-35 16,17-1-16,1 18 16,0-17-1,-1 0-15,1-18 0,-1-18 31,-17 0-31,0-17 16,0 18-16,18-1 16,-18 0-1,18 18 17,-1 0-17,-17-17 1,18 17-16,-18-18 15,18 18 1,-1 0 0,1 0-16,0 0 15,-1 0-15,1 0 0,-1 0 0,-17 18 16,18-18 0,0 0-16,-18 17 15,17-17-15,1 0 31,0 18-15,-1-18-16,19 18 16,-19-18-16,18 0 15</inkml:trace>
  <inkml:trace contextRef="#ctx0" brushRef="#br0">13194 5415 0,'18'18'32,"-1"-18"-32,1 0 0,17 0 15,53 17-15,-17-17 16,105 0-16,-70 0 15,159 0 1,-107 0-16,178 0 16,-160 18-16,177-18 15,-177 0-15,-17 0 16,0-18-16,-36 18 0,36-35 16,-124 35-16,-17-17 15</inkml:trace>
  <inkml:trace contextRef="#ctx0" brushRef="#br0">15046 6350 0,'-18'18'47,"18"-1"-47,0 19 0,-17-1 16,17 35-16,-18-52 15,18 35-15,0-35 16,-18-18-16,18 17 15,0-34-15,18-1 16,0 0-16,-1-17 16,19-18-16,-19 18 15,1 0-15,17-1 16,-35 19-16,18 17 16,-18 17-16,0 19 15,0-1-15,0 0 16,0 0-16,0-17 0,17 35 15,1-35 1,0-18-16,-18-18 16,35-17-1,-17 17-15,-1 0 0,-17-17 16,18 17-16,0 1 0,-1-1 16,1 1-16,-1 17 15,-17 17-15,18-17 16,-18 35-1,18-17-15,-18 0 0,0-1 16,17 19-16,-17-19 16,18 1-1</inkml:trace>
  <inkml:trace contextRef="#ctx0" brushRef="#br0">16792 5062 0,'-35'89'16,"17"-37"-16,-17 72 15,0-71-15,17 0 0,-35 35 16,36-53 0,-19 1-16,1-19 15,17-17-15,-35 0 16,36-17-16,-1-1 0,18 0 16,-17-17-16,17 17 0,0-17 15,35-18 1,-18 18-16,19 17 15,-1 18-15,18 18 16,0 35 0,-18-18-16,18 36 0,-35-36 15,-1 0-15,1 0 16,17-17-16,-17 35 16,0-35-16,-18-1 0</inkml:trace>
  <inkml:trace contextRef="#ctx0" brushRef="#br0">17163 5609 0,'-18'0'16,"18"18"-16,-18-1 0,18 1 16,-17 0-16,17 17 15,17-17-15,-17-1 0,53 19 16,-35-36-16,35 0 16,-18 0-16,0-36 15,-35 19-15,18-36 16,-36 35-16,-35-35 15,18 36-15,0-1 16,-53 0 0,35 18-16,18 18 15</inkml:trace>
  <inkml:trace contextRef="#ctx0" brushRef="#br0">8590 6773 0,'18'0'62,"-1"0"-62,36-17 16,-35 17-16,53 0 15,-36 0-15,53-18 16,-53 18-16,89 0 16,-71 18-16,17-18 15,71 17 1,18 1-16,-53 0 15,0-1-15,0-17 0,-1 18 16,107 0-16,-88-18 16,105 0-1,-106 0-15,142-18 16,-142 0-16,19 18 0,-19-17 16,-17-1-16,70 0 15,-105 1-15,-18 17 16,-18 0-16,0 0 0,-17 0 15,-18 17-15</inkml:trace>
  <inkml:trace contextRef="#ctx0" brushRef="#br0">4604 9013 0,'17'-17'0</inkml:trace>
  <inkml:trace contextRef="#ctx0" brushRef="#br0">4480 8590 0,'0'0'15,"-35"71"-15,17-18 16,18 0-16,-17 17 0,-1 71 16,18-70-16,18-18 15,52 35 1,1-18-16,-18-52 0,35 17 15,-35-35 1,-18 18-16,0-18 0,-17-18 16,17 18-16,-35-17 0,18-19 15</inkml:trace>
  <inkml:trace contextRef="#ctx0" brushRef="#br0">4604 9102 0,'17'0'16,"19"0"-16,-19 0 0,19 0 0,-1 0 16,0 0-16,18-18 15,18 18-15,-54 0 16,1-18-16</inkml:trace>
  <inkml:trace contextRef="#ctx0" brushRef="#br0">4498 8802 0,'35'-35'0,"0"17"15,1 0-15,70 1 16,-53-1-16,-1 18 16</inkml:trace>
  <inkml:trace contextRef="#ctx0" brushRef="#br0">5221 9437 0,'0'0'16,"18"141"-16,-1-106 0,-17 0 15,0 1-15,18-19 16,-36-34-1,18-19 1,0 1-16,0 0 0,0-71 16,0 53-16,0-70 15,18 70-15,0 0 16,17-18 0,-17 71-16,35-17 15,-36 34-15,-17 19 16,0-19-16,-35 54 15,17-54-15,1 19 0,-19-1 16,19-17 0,-1-18-16</inkml:trace>
  <inkml:trace contextRef="#ctx0" brushRef="#br0">5521 9208 0,'0'0'16,"0"35"-16,0-18 0,-18 1 16,36 17-16,-18-17 15,35 17-15,-17-35 16,17 0-16,-17 0 16,-1 0-16,19-35 15,-36 17-15,0-35 16,0 36-16,-53-18 15,35 17-15,1 18 16,-19 0-16,19 0 0,-1 0 16,0 0-16,36 18 15</inkml:trace>
  <inkml:trace contextRef="#ctx0" brushRef="#br0">5874 9190 0,'0'0'16,"-18"18"-16,0-1 0,1 1 0,17 17 15,0-17-15,35-1 16,0 1-16,-17-18 16,17 18-16,1-18 15,-19-18-15,36 0 16,-18 1-16,-17-1 0,0-35 15,-1 36 1,-17-19-16</inkml:trace>
  <inkml:trace contextRef="#ctx0" brushRef="#br0">6103 8749 0,'0'123'16,"0"-246"-16,0 317 0,0-53 15,18-70-15,-18-18 0,17 35 16,1-53-16,0-17 16,-1-1-16,1 1 15,35-36-15,-36 1 16,36-36 0,-35 35-16,17-17 15,-17 35-15,0 17 16,-18 36-1,0-35-15,17 17 16,-17-17-16,0 0 0,18-1 16</inkml:trace>
  <inkml:trace contextRef="#ctx0" brushRef="#br0">4480 10037 0,'-17'0'16,"34"0"15,1 0-16,17 0-15,-17 0 16,52 0 0,-34 0-16,34 0 15,18 0-15,-52 0 16,70 17-16,-36-17 16,71 18-16,-70-18 15,123 0 1,-88 0-16,123 17 15,-123-17-15,141 0 16,-106 0-16,123 0 16,-105 0-16,-18 0 15,18 0-15,-18 0 0,177 18 16,-160-18-16,178 0 16,-178 0-16,177 0 15,-176 18-15,18-18 16,-1 0-16,0 0 0,177 0 15,-159 0-15,177-18 16,-177 18-16,0 0 16,0 0-16,0 0 15,0 0-15,0 0 0,0 0 16,211 0-16,-211 0 16,195 0-16,-195 0 15,176 18 1,-176-18-16,-18 0 0,18 17 15,-17-17-15,-18 0 16,-1 18-16,1-18 0,141 18 16,-159-1-16,106 1 15,-141-18-15,-18 0 16,0 18-16,-17-18 0,52 0 16,-70 0-16,18-18 15,-54 0-15</inkml:trace>
  <inkml:trace contextRef="#ctx0" brushRef="#br0">8008 8467 0,'0'17'15,"0"36"1,0 18 0,0-18-16,0 88 0,0-88 15,0 105 1,0-69-16,0 122 15,-18-105-15,18 141 16,-17-106-16,17 141 16,0-140-16,0 16 15,0-17-15,0 18 0,0 176 16,0-176-16,0 194 16,0-159-16,0 159 15,17-159-15,1 158 16,0-175-16,-1 176 15,1-177 1,0 159-16,-18-158 16,17 158-16,1-177 15,-18 178-15,0-178 16,0 142 0,18-141-16,-18-18 0,0 0 15,0 0-15,0 106 16,17-141-16,-17 88 15,18-123-15,-18-1 16,0 1-16,0-18 0,0-18 16,17 18-16,-17-36 0,18 36 15,-18-35-15</inkml:trace>
  <inkml:trace contextRef="#ctx0" brushRef="#br0">21308 7497 0,'17'70'16,"-17"-35"-16,-35 89 15,0-71-15,17 17 16,-52 54-16,34-89 15,-34 36 1,35-36-16,-18-17 0,17-18 16,1-18-1,17 0-15,1-35 16,17 18-16,17 0 16,1 0-16,0 17 0,52-17 15,-52 35-15,52 0 16,-34 0-16,-1 53 15,-17-18-15,-1 0 16,-17 0-16,18 1 0,-18-19 16,18 54-16,-1-54 15,-17 1-15,18 0 0,0-18 16</inkml:trace>
  <inkml:trace contextRef="#ctx0" brushRef="#br0">21467 8114 0,'-18'35'15,"36"-70"-15,-36 88 0,18-18 16,18-17-16,34-1 16,-34-17-16,0 0 15,17 0-15,-17-17 0,-1-1 16,1 0-16,-36-17 15,18 18-15,-53-36 16,36 35-16,-19 0 16,19 1-16,-1-1 0,-17 0 15,17 18-15,36 0 16</inkml:trace>
  <inkml:trace contextRef="#ctx0" brushRef="#br0">21925 7885 0,'35'0'16,"-70"0"-16,106-18 0,-36 18 0,36 0 15,-54 0-15,36 0 16,-35 0-16,-18 18 16</inkml:trace>
  <inkml:trace contextRef="#ctx0" brushRef="#br0">21996 8026 0,'0'0'16,"35"17"-16,-17 1 0,52-18 15,-35 0-15,36 0 16,-36 0 0</inkml:trace>
  <inkml:trace contextRef="#ctx0" brushRef="#br0">22789 7796 0,'0'0'16,"-35"0"-16,18 18 0,-1 0 0,0 17 15,1-17-15,17 17 16,0 0-16,0 0 0,17 1 16,19 17-16,-1-36 15,35 1-15,-34-18 16,34-18-16,-35 18 16,-17-35-16,17-18 15,-35 35-15,0-52 16,-17 52-16,-1-17 15,-52 0-15,34 17 16,1 0-16,17 18 16,36 18-1,0 0 1</inkml:trace>
  <inkml:trace contextRef="#ctx0" brushRef="#br0">23178 8061 0,'-18'0'15,"36"0"1,-1 0-16,1 0 16,-18-18-1</inkml:trace>
  <inkml:trace contextRef="#ctx0" brushRef="#br0">23336 7832 0,'0'0'0,"36"-18"0,-19 18 15,18 18-15,-35-1 16,36 19-16,-36-19 15,0 1-15,0 17 0,-18 0 16,18-17-16,-18 17 16,-17 1-16,35-19 15,0 1-15,0 0 16,18-1-16,-1-17 16,1 0-16,17 0 15,18 0-15,0 0 16,-35 0-16,-18 18 15,-18-18-15</inkml:trace>
  <inkml:trace contextRef="#ctx0" brushRef="#br0">20690 8943 0,'-52'18'15,"104"-36"-15,-140 71 0,53-18 16,17 0-16,18 1 0,-17 17 0,34 0 15,19-18-15,17-18 16,-1-17-16,37-17 16,-54-18-16,18-36 15,-36 36 1,1-71-16,-18 53 16,-35-53-16,17 53 15,1 0-15,-1 0 0,0 18 16,-17 17-16,17 1 15,18 52 1,-17 0-16,17 71 16,17-53-16,1 18 15,0-18-15,17-1 0,35 54 16,-34-70-16,52 17 16,-70-36-16</inkml:trace>
  <inkml:trace contextRef="#ctx0" brushRef="#br0">21043 9102 0,'0'0'15,"18"0"-15,-1 0 0,1 0 16,0-18-16,17 0 16,-17 18-16,17-35 15,-17 17 1,-18 1-16,0-1 0,-18 18 15,0-17-15,1-1 16,-19 18-16,1 0 0,-18 0 16,18 18-16,0 17 15,35-18-15,17 36 16,1-17-16,52 17 16,-34-36-16,52 19 15,-53-36-15,1 17 16,-1-17-16,0 0 0,0 0 15</inkml:trace>
  <inkml:trace contextRef="#ctx0" brushRef="#br0">21537 9066 0,'0'0'15,"-18"0"-15,1 18 16,-18 17 0,17-17-16,18 0 15,0 17-15,-18 18 0,36-18 16,17 0-16,-17-17 16,35-18-1,-18 0-15,-17 0 0,35 0 16,-36-18-16,1 18 15,-1-17-15,19-1 16,-36 0-16,0 1 0,17-1 16,-17 1-1,-17 17 1,-1 0-16,0 17 16,1-17-16,-1 35 15,18-17-15,0 17 16,0-17-16,18 0 15,-1-18-15,19 17 16,-19-17-16,36 18 16,-53-36-16,18 18 15,0-17-15,-18-1 0,0 0 16,0 1 0,0-19-16,-18 36 15,18-17-15,0 34 31,0 1-15,18 0-16,-18-1 16,17-17-16,-17 18 15,18-18 1,0 18 0,-1 35-1,1-18-15,-1 35 16,1-34-16,0-1 15,-1 0-15,1 0 0,-18-17 16,0 17-16,18-17 16,-36-18-16,0 0 15,1-18-15,-19-17 16,36 0-16,-17-36 16,17 54-16,0-19 15,0 1-15,17 17 0,1 1 16,17-18-16,-17 35 15,0 0-15,17 17 16</inkml:trace>
  <inkml:trace contextRef="#ctx0" brushRef="#br0">22260 9349 0,'18'-18'0</inkml:trace>
  <inkml:trace contextRef="#ctx0" brushRef="#br0">22472 9331 0,'18'0'0,"-18"-18"31,17 1-15,-17-1-16,0-17 15,0 0-15,0 17 16,0 0-16,18 1 16,0 17-1,-1 0-15,36 0 16,-35 0-16,35 17 15,-36-17-15,19 0 16,-19 18-16,-34 0 16,-1-1-1,0 1-15,1-18 16,17 17-16,-18 1 0,18 0 16,18-1-1,-1-17-15,1 0 0,0 0 16,17-17-16,-18 17 15,1-18-15,0 0 16,-18 1 0,0-1-16,-18 18 15,36 0 32,-18 18-47,17-18 16,1 0-16,0-18 15,-1 18-15,19-17 16,-36-19 0,17 19-16,-17-19 15,0 1-15,0-18 0,0 18 16,0 0-16,0-54 16,-17 54-16,17 0 15,0 52 1,0 19-1,0-1-15,17 18 0,1 35 16,-1-35-16,-17-18 16,36 36-16,-19-36 15,1 0-15,0-35 16,-18 18-16,-18-36 16,-17-17-1,17 18-15,0-1 0,1-17 16,-18-18-16,17 35 15,18 0-15,0 1 16,18 17-16,-1 0 16,1 0-1,17-18-15,0 18 16,-17 0-16,17 0 16,-17 0-16,-18 18 15</inkml:trace>
  <inkml:trace contextRef="#ctx0" brushRef="#br0">23266 9137 0,'0'0'0,"17"0"16,1 0-16,17-18 15,-17 18-15,35-17 16,-36-1-16,1 0 0,-18 1 16,-18-1-16,-17 18 15,0 0-15,-18 18 16,35-1-16,-17 36 15,35-35 1,18 53-16,-1-54 16,36 18-16,-17-17 15,34-18-15,-35 0 16,1 0-16,-1-18 0,-17 1 16</inkml:trace>
  <inkml:trace contextRef="#ctx0" brushRef="#br0">23777 9013 0,'36'0'15,"-1"0"-15,-18 0 0,36 0 16,-35 0-16,0 0 15,-18 18 1,-18-18 0</inkml:trace>
  <inkml:trace contextRef="#ctx0" brushRef="#br0">23936 9155 0,'0'0'16,"53"0"-16,-18 0 0,-17-18 15,17 18-15,-17 0 0</inkml:trace>
  <inkml:trace contextRef="#ctx0" brushRef="#br0">24500 8767 0,'0'0'0,"0"35"15,0 35 1,18-17-16,-18 53 16,0-53-16,0 53 15,18-53-15,-18 0 16,17-18-16,1 36 15,-18-54-15,0 18 16,-18-17 0,1-18-16</inkml:trace>
  <inkml:trace contextRef="#ctx0" brushRef="#br0">10672 8678 0,'17'18'16,"-34"-36"-16,52 71 0,-35-17 15,0 34-15,-18 1 0,1-1 0,-1 1 16,-53 88-16,18-107 16,-52 54-16,34-70 15,-70 16 1,88-52-16,-70 0 15,52-52-15,53 16 16,18-34-16,18 34 16,88 1-1,35 18-15,-71 17 16,89 17-16,-71 18 16,36 18-16,-54-17 15,36 17-15,-70-36 16,-19 1-16,1-1 15,-18 1-15,0 0 0,-18-18 16</inkml:trace>
  <inkml:trace contextRef="#ctx0" brushRef="#br0">5556 10442 0,'0'18'15,"-17"17"-15,17 0 16,0 71-16,0-35 16,0-1-16,17 71 15,-17-52-15,0-19 16,18-17-16,-18 0 0,35 53 16,-35-71-16,18 0 15</inkml:trace>
  <inkml:trace contextRef="#ctx0" brushRef="#br0">9948 10654 0,'0'0'0,"-17"0"0,-19 0 16,1 0-16,18 0 0,-36 35 15,35 0-15,-35 36 16,35-36-16,18 53 16,0-35-16,36 18 15,-1-53-15,36 17 16,-19-17 0,54-18-16,-53-18 15,53-17-15,-71 17 16,-17-17-16,0-1 0,-1 1 15,-34-35-15,-1 34 16,-53-34 0,36 52-16,-53-17 15,53 17-15,-36 1 16,53 17-16,-17 35 16,35-18-16,18 1 15,-1 0-15</inkml:trace>
  <inkml:trace contextRef="#ctx0" brushRef="#br0">10583 10901 0,'18'0'16,"-18"17"-16,18-17 15,-18 18 1,17 0 0,1-1-1,0-17-15</inkml:trace>
  <inkml:trace contextRef="#ctx0" brushRef="#br0">11007 10583 0,'0'18'16,"0"0"-16,0-1 0,0 71 15,0-35-15,17-17 16,1 69-1,0-52-15,17 36 16,-17-36-16,-1 17 16,1-52-16,-1 17 15,-17-17-15,0 17 16</inkml:trace>
  <inkml:trace contextRef="#ctx0" brushRef="#br0">2910 6950 0,'0'17'0,"18"36"16,-18-35 0,0 17-16,0 0 0,0-17 15,18 35-15,-1-18 16,1 1-16,0-19 15,52 1-15,-35-18 16,54 18 0,-36-18-16,17 0 0,54 0 15,34 17 1,-69-17-16,-1 18 0,106-18 16,-71 0-16,107 17 15,-107-17-15,124 0 16,-106 0-1,124 18-15,-142-18 16,18 18-16,0-18 16,18 17-16,141 1 0,-159 0 15,177-1-15,-177 1 16,176 17 0,-158-35-16,-18 18 0,159 17 15,-159-17-15,0-1 16,0 1-16,0 0 0,124 17 15,-124-35-15,106 18 16,-124-1 0,107 1-16,-142-18 15,18 0-15,-36 17 0,1 1 16,52 17-16,-70-17 16,0 17-16,-35-17 15,-1 0-15,1 17 16,-18-17-16,18 17 15,-18-18-15,0 1 16,0 0-16,17-18 16,-17-18-1,0 0 1,18-17-16,0 0 16,-18 0-16,35-1 15,0 19-15,18-19 16,-35 19-16,17 17 15,0-18-15,1 0 0,52 1 16,-35 17 0,53-18-16,-54 18 15,90-17-15,-72-1 16,71 0-16,-70 18 16,17 0-16,-17 0 0,123 0 15,-106-17-15,106 17 16,-88 0-1,88 0-15,-88 0 16,-1 0-16,1 0 16,18-18-16,-19 18 0,125 0 15,-107 0-15,-17 0 16,0 0-16,17 0 16,-17 0-16,0 0 0,18 0 0,-19 0 15,125 0-15,-107 0 16,89 0-16,-89 0 15,89 0-15,-89-18 16,1 18-16,105-17 16,-105 17-16,-18 0 15,-1-18-15,-16 18 0,16 0 16,-16 0-16,16 0 0,-16 0 16,105 0-16,-106 0 15,88 0 1,-88 0-16,89-18 15,-89 18-15,106-17 16,-106-1-16,106 18 16,-106-17-16,89-19 15,-107 19-15,54-36 16,-54 17-16,36-34 16,-70 35-16,16-1 15,-16 1-15,-1-18 0,0-17 16,-17 17-16,-36-18 15,1 36-15,-72-18 16</inkml:trace>
  <inkml:trace contextRef="#ctx0" brushRef="#br0">5345 12012 0,'-18'0'0,"36"0"0,-54 0 16,36-18-1,18 18-15,35 0 16,0-17-16,0 17 0,53 35 16,-54 0-16,1 1 15,-35-1-15,0 18 0,-1 0 16,-17 17-16,-17-17 16,-54 71-16,36-71 15,-53 35-15,52-35 16,-17 0-16,36-36 15,34 19-15,19-36 16,52 17-16,-18-17 16,54-17-1,-71 17-15,17 0 16</inkml:trace>
  <inkml:trace contextRef="#ctx0" brushRef="#br0">9825 12136 0,'-18'-36'0,"36"72"0,-36-89 16,18 35-16,-17 18 16,-1 18-1,0 70-15,1 18 16,-1-53-16,18 70 15,18-70-15,17 35 16,-17-70-16,52 17 16,-17-35-16,35-35 15,-52 0 1,34-36-16,-52 36 16,-18-53-16,0 35 15,-53-18-15,18 53 16,-36-17-16,36 17 15,-1 18-15,19 0 16,-18 18-16,35 0 16,-18 17-16,18-17 0,35 35 15,0-36-15,1 1 16</inkml:trace>
  <inkml:trace contextRef="#ctx0" brushRef="#br0">10407 12488 0,'0'0'0,"0"18"15</inkml:trace>
  <inkml:trace contextRef="#ctx0" brushRef="#br0">10866 12118 0,'0'0'15,"-18"18"-15,18-1 0,-35 1 0,-1 70 16,36-35-16,-17 53 16,17-53-16,17 35 15,1-53-15,17 0 16,1-17-16,-19 0 16,54-1-16,-36-17 15,0-17 1,-17-1-16,-18 0 0,0-34 15,-18 34-15,-35-35 16,18 53-16,0-18 16,-36 18-16,54 0 15,-1 0-15,0 18 16,36-18-16</inkml:trace>
  <inkml:trace contextRef="#ctx0" brushRef="#br0">11342 12171 0,'0'-18'16,"17"18"-1,1-17 1,17-1 0,-17 18-16,17 0 0,18-18 15,-35 1-15,35 17 16,-36 0-16,1 0 15,-18 17 1,0 19-16,18-1 16,-18 53-1,0-35-15,17 0 0,1-18 16,17 71-16,-17-71 16,35 18-16,-36-35 15,19 17-15</inkml:trace>
  <inkml:trace contextRef="#ctx0" brushRef="#br0">11536 12488 0,'0'0'15,"70"-17"-15,-34 17 0,17 0 16,35-18-16,-35 0 15,-18 18-15</inkml:trace>
  <inkml:trace contextRef="#ctx0" brushRef="#br0">5468 13406 0,'-18'0'16,"18"-18"0,18 18-16,-18-18 0,35 18 15,18-17-15,18-1 16,-18 18-16,-18 18 15,0-18-15,1 35 16,-19 0-16,-17-17 0,0 52 16,-17-52-1,17 35-15,0-35 16,0 35-16,17-18 16,18 35-16,1-34 15,34 17-15,-52-18 16,17 35-1,-35-52-15,-53 53 16,18-54-16,-88 36 16,-1-35-16,71-18 15,0 0-15,0 0 16,36 0-16,52-36 16,0 36-16,18-17 15</inkml:trace>
  <inkml:trace contextRef="#ctx0" brushRef="#br0">9701 13529 0,'0'0'16,"-17"0"-16,-1 0 0,0 0 0,-17 35 15,18 1-15,-1 17 16,0 35 0,18-35-16,18-18 0,17 53 15,0-53-15,1-17 16,-1 0-16,18-1 0,35 1 16,-53-18-16,18-35 15,-17 17-15,-19-35 16,-17 35-1,-17-52-15,-1 52 16,-17-17-16,17 17 16,-17 1-16,0 17 0,17-18 0,0 18 15,1 0-15,17 18 16,53-1 0</inkml:trace>
  <inkml:trace contextRef="#ctx0" brushRef="#br0">10389 13794 0,'0'17'16,"18"-17"0,0 0-1</inkml:trace>
  <inkml:trace contextRef="#ctx0" brushRef="#br0">10866 13547 0,'70'-36'0,"-140"72"0,175-89 16,-87 53-16,0-18 15,-36 18 1,-35 18 0,18-1-16,0 1 0,-18 17 15,35-17-15,0 35 16,18-35-16,18 34 16,17-16-16,18-1 15,-35-17 1,52 35-16,-52-36 15,35 18-15,-35-17 16,-1 17-16,1-35 16,-18 18-16,-18 0 15,1-18 1,17 17-16,-18-17 16,-17 18-16,-1 0 15,19-1-15,-19-17 16,-16 18-1,-37 17-15,36-35 16</inkml:trace>
  <inkml:trace contextRef="#ctx0" brushRef="#br0">5574 14764 0,'-18'0'16,"1"17"0,17 1-16,-18 0 0,0 70 15,1-35-15,17 35 16,0-35-16,35 17 16,0-34-1,36-1-15,-36-17 0,18-1 16,-18-17-16,1 0 15,52 0-15,-53-17 16,0-1-16</inkml:trace>
  <inkml:trace contextRef="#ctx0" brushRef="#br0">5733 15064 0,'0'0'0,"0"35"0,0 88 16,17-70-16,1 71 16,0-71-16,17 53 15,-18-71-15,1 0 16</inkml:trace>
  <inkml:trace contextRef="#ctx0" brushRef="#br0">9772 14975 0,'-18'0'15,"1"18"-15,17 0 16,-18-1-16,18 19 0,-18 34 15,18-35-15,18 54 16,-18-54-16,18 0 16,17-17-16,-17 17 0,52 0 15,-35-35-15,36 0 16,-36 0 0,36-35-16,-54 17 15,19-34-15,-36 34 16,-18-35-16,-17 18 15,17 17-15,-17 0 0,0-17 16,-18 18-16,35-1 16,-35 0-16,36 18 15,-1 0-15,36 0 16,17 18 0,0 0-16,36-1 15,-36-17-15,0 18 16</inkml:trace>
  <inkml:trace contextRef="#ctx0" brushRef="#br0">10213 15222 0,'0'0'15</inkml:trace>
  <inkml:trace contextRef="#ctx0" brushRef="#br0">10724 14923 0,'0'0'15,"-35"17"-15,18 18 0,-1-17 16,18 17-1,0 1-15,0-1 0,18-17 0,-1 17 16,54 0-16,-36-17 16,71-1-16,-53 1 15,35-18 1,-53 0-16,1-18 0,-1 18 16,-18-17-16</inkml:trace>
  <inkml:trace contextRef="#ctx0" brushRef="#br0">11060 15081 0,'0'0'16,"0"71"-16,17-18 0,-17-18 16,18 36-16,0-36 15,-1 18 1,-17-18-16</inkml:trace>
  <inkml:trace contextRef="#ctx0" brushRef="#br0">10178 16351 0,'17'0'16,"-34"0"-16,52 0 0,-17 0 16,-1 0-16,1 0 15,-18 18 1</inkml:trace>
  <inkml:trace contextRef="#ctx0" brushRef="#br0">10231 16704 0,'0'0'16,"17"35"-16,1-17 0</inkml:trace>
  <inkml:trace contextRef="#ctx0" brushRef="#br0">10319 16880 0,'0'0'16,"0"53"-16,0-35 0,17 17 16,-17 1-16,18-19 15,0 1-15,-1-1 16,1-17-16,0 0 16,-1 0-1</inkml:trace>
  <inkml:trace contextRef="#ctx0" brushRef="#br0">5856 16457 0,'18'0'15,"-1"0"1</inkml:trace>
  <inkml:trace contextRef="#ctx0" brushRef="#br0">5962 16898 0,'0'18'16,"18"-1"-16,-18 1 16</inkml:trace>
  <inkml:trace contextRef="#ctx0" brushRef="#br0">6068 17268 0,'0'0'16</inkml:trace>
  <inkml:trace contextRef="#ctx0" brushRef="#br0">8149 16581 0,'0'0'16,"0"17"-16,0 18 0,0 71 15,18-17-15,-1-1 16,1 123 0,-18-105-16,0 124 0,0-125 15,18 72 1,-18-107-16,0-17 0,0 0 16</inkml:trace>
  <inkml:trace contextRef="#ctx0" brushRef="#br0">17709 11571 0,'0'0'0,"0"-18"0,18 1 0,-18 34 31,18 36-15,-1 0-16,-17 0 16,18 0-16,-18 35 0,18 106 15,-18-53-15,0 195 16,0-142-16,0 0 15,0 17-15,0-17 16,-18 177-16,18-230 16,0 88-16,-18-123 15,1-18-15,17 0 0,-18 1 16,18-19-16,0 1 16,0 35-16,0-54 15,0 1-15,0-17 0</inkml:trace>
  <inkml:trace contextRef="#ctx0" brushRef="#br0">17233 14323 0,'-35'0'16,"17"-18"-16,1 18 15,52 0 17,18 0-17,70 18 1,-52-18-16,17 17 0,0-17 16,36 18-16,158 35 15,-123-35-15,193 17 16,-157-17-16,245-1 15,-193 1-15,247 17 16,-247-17-16,230 35 16,-266-36-16,213 19 15,-230-19-15,158 36 16,-193-53-16,106 35 16,-160-17-16</inkml:trace>
  <inkml:trace contextRef="#ctx0" brushRef="#br0">18292 12136 0,'-18'0'16,"36"17"109,-18 1-94,17-18-31,-17 17 16,0 1 15,18-18-15,-18 18-1,17-1 1,1 1 15,-18 0-15,18-18-1,-18 17-15,17 1 16,1 0-16,-18-1 16,18-17-16,-18 18 15,17 0 1,1-1-16,0 1 15,-1-18-15,1 17 16,-1 1 0,1 0-16,0-18 15,-1 17 1,1-17 0,0 18-16,-18 0 15,35-18-15,-35 17 16,18 1-16,-1-18 15,1 18-15,-18-1 16,18-17 0,-18 18-16,17-18 15,-17 17-15,18-17 16,-1 18-16,1-18 16,17 18-1,-17-18 1,17 17-16,-35 1 15,18-18-15,0 18 16,-1-1-16,1 1 16,-1 0-1,1-18-15,0 17 0,17 1 16,-35-1 0,53 1-16,-35 0 15,17 17-15,-18-17 16,36 17-1,-35-17-15,17-1 0,-17 1 16,0 17-16,35-17 16,-36-1-16,36 19 15,-18-19-15,18 19 16,-17-19-16,16 19 16,-34-19-16,35 1 15,-35-1-15,-1-17 16,19 18-1,-19-18-15,1 0 0,-1 0 16,-17-18 15</inkml:trace>
  <inkml:trace contextRef="#ctx0" brushRef="#br0">19844 13300 0,'-18'0'15,"36"0"32,-18 17 0,0 1-47,17-18 16,1 35-16,0-35 15,35 36 1,-36-19-16,36 18 16,-18-17-16,18 17 15,-17 1-15,17-1 16,-1-17-16,-16 17 16,17-17-16,0 17 0,52 18 15,-34-18-15,52 18 16,-70-18-16,71 0 15,-71 1-15,70-1 16,-52-17-16,35 17 16,-53-17-1,-1-1-15,19-17 0,-36 18 16,71-1-16,-71 1 16,18 0-16,-35-18 15,17 17-15,-17-17 16,-36 0 15,1 0-31</inkml:trace>
  <inkml:trace contextRef="#ctx0" brushRef="#br0">18927 5468 0,'0'0'0,"17"0"16,36 0-16,0 0 15,106 18-15,-71-18 16,124 17 0,-107 1-16,142 0 15,-123-18-15,88 0 16,-124 0-16,-18 0 15,-34 0-15,-19-18 0,-17 18 16</inkml:trace>
  <inkml:trace contextRef="#ctx0" brushRef="#br0">19456 5062 0,'-106'71'16,"212"-142"-16,-283 177 0,107-71 0,-89 36 15,88-18-15,19-18 16,-37 18-1,54 0-15,35-18 0,18 1 16,88 17 0,123 52-1,-159-69-15,107 34 16,-107-35-16,1 1 16</inkml:trace>
  <inkml:trace contextRef="#ctx0" brushRef="#br0">16422 6050 0,'0'-17'0,"17"17"31,1 0-15,17 17-16,18-17 0,71 0 15,-71 0-15,17 0 16,18 0-16,71 18 16,-88-18-16,-1 0 0,54 0 15,-18 0 1,-89-18-16,1 18 15</inkml:trace>
  <inkml:trace contextRef="#ctx0" brushRef="#br0">8537 6826 0,'0'0'0,"-17"0"15,-1 0-15,0 0 0,1 0 16,34 0 31,1 0-32,0 0 1,35 18 0,-36-18-16,54 18 15,-18-18-15,35 0 16,-35 0-16,70-18 15,-70 18-15,0 0 0,71 0 16,-54-18-16,54 18 16,-54 0-1,54 18-15,-54-18 16,1 0-16,-1 0 0,1 0 16,70 18-16,-88-18 15,88 17-15,-71 1 16,72-18-1,-72 0-15,71 0 16,-53 0-16,71 17 16,-88-17-16,17 0 15,-17 0-15,87 0 16,-87 0-16,52 0 16,-70 0-16,35-17 15,-70 17-15,17 0 16,-17 0-16,-18 17 15,-18 1 1,-35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00:55: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5874 4251 0,'17'0'15,"1"18"1,-18-1-16,18 36 0,-1 53 15,1-35-15,-18-1 16,-35 107 0,17-89-16,-53 106 15,36-124-15,-71 71 16,71-88-16,-71 18 16,71-53-16,-36-1 15,36-34-15,-18-19 16,18 1-16,17-53 15,18 35-15,0-53 16,18 53-16,17 35 16,1-17-16,-19 18 0,54 17 15,-36 0-15,36 52 16,-36-16 0,0 52-16,18 0 15,-35-35-15,-1 18 16,-17-18-16,0-1 15,0-16-15,18-1 16,-18-17-16,0-1 16</inkml:trace>
  <inkml:trace contextRef="#ctx0" brushRef="#br0">6562 4886 0,'35'18'0,"-70"-36"0,105 36 16,1-18 0,-36-18-16,-17 18 0,17 0 0,0 0 15,-17 18 1,0-18-16,-18 17 0</inkml:trace>
  <inkml:trace contextRef="#ctx0" brushRef="#br0">6632 5115 0,'0'0'15,"53"18"-15,-18 0 0,36-18 16,-36 0-16,-17 0 16</inkml:trace>
  <inkml:trace contextRef="#ctx0" brushRef="#br0">8678 4639 0,'0'-18'0,"0"1"16,-17 17-16,17-18 0,-36 18 16,19 0-16,-36 53 15,18-18-15,-1 54 16,19-19-16,-1 36 16,18-53-1,35 53-15,-17-71 0,53 35 16,-19-52-1,37 0-15,-36-18 16,35-18-16,-53 0 16,0 1-16,-17-18 15,0-54-15,-18 54 16,-18 0-16,-35-71 16,18 71-16,-53-36 15,52 54-15,-34-19 16,34 36-16,1 0 15,18 18-15,34 17 16,18 0-16,36 1 16</inkml:trace>
  <inkml:trace contextRef="#ctx0" brushRef="#br0">9278 5045 0,'18'0'15</inkml:trace>
  <inkml:trace contextRef="#ctx0" brushRef="#br0">9719 4851 0,'0'0'15,"18"-71"-15,-1 54 16,-17-36-16,-17 35 15,-19-17-15,19 17 16,-1 18-16,-17 0 0,17 0 16,-35 35-1,36-17-15,-1 0 0,0 17 16,18 18-16,0-18 16,18 0-16,0-17 15,52 0-15,-52-18 16,17 0-16,-17 0 15,35-36-15,-36 19 16,19-36-16,-36 35 16,17-35-16,-17 36 15,-17-1-15,17 0 16,0 1-16,0 34 16,0 54-1,0-36-15,17 71 16,-17-53-16,0 17 15,18-17-15,-18 0 0,18 35 16,-1-52-16,1 17 16,-18-36-1,35 1-15,-17-36 16</inkml:trace>
  <inkml:trace contextRef="#ctx0" brushRef="#br0">10213 4498 0,'0'-18'0,"18"18"31,-18-17-15,17 17-1,1 0-15,-18-18 16,17 18-16,1 0 0,0-18 16,-1 18-16,1 0 15,0 0-15,-1 0 16,1 0 0,0 0-1</inkml:trace>
  <inkml:trace contextRef="#ctx0" brushRef="#br0">10178 4463 0,'-18'17'0,"18"1"16,0 0-16,0 34 16,0-16-16,0-1 0,0 18 15,18-18-15,-1 1 16,1-19-16,17 18 16,-17-17-1,35 0-15,-18-1 16,18 36-16,-18-35 15,-17 0-15,17 17 0,-17 0 16,-18-17-16,17 17 16,-17 18-16,-17-35 15,-36 34-15,18-52 16,-1 18-16,-52-18 16,53 0-16,-36 0 15,36-18-15,0 1 16,35-1-16,0-17 15,17 17-15,-17 1 16</inkml:trace>
  <inkml:trace contextRef="#ctx0" brushRef="#br0">11042 4057 0,'18'-18'31,"-1"1"-15,-17-1-16,18-17 16,-18 17-16,0-17 15,-18 35-15,18-18 16,-17 18-16,-1 0 16,-17 18-16,17-1 15,-17 19-15,35-1 16,0 36-16,0-54 15,17 19-15,36 16 16,-17-34-16,52-18 16,-35 0-16,17 0 15,-34-18-15,-1 1 16,-18-1-16,1 18 16</inkml:trace>
  <inkml:trace contextRef="#ctx0" brushRef="#br0">11377 4145 0,'18'35'16,"17"71"-1,0-18-15,-17-35 16,0-17-16,-1-1 0,1 0 16,-36-52 15,1-36-31,-1 0 15,-17-35-15,35 17 16,-18-52 0,18 70-16,35-36 15,-35 72-15,36-1 16,-19 18-16,18 18 16,-17-1-16,-18 36 15,0-17-15,-18-1 16,1-17-16,-1-1 15,1-17-15,-1 0 16,36-17 0</inkml:trace>
  <inkml:trace contextRef="#ctx0" brushRef="#br0">11748 4022 0,'0'0'0,"-18"0"16,0 0-16,1 0 16,17 35-1,0-17-15,0-1 16,17 19-16,1-36 15,17 17-15,0-17 16,1 0-16,-19-17 0,1-1 16,0 0-1,-18 1-15,0-1 0,-36-17 16,19 35-16,-1-18 16,0 18-16,1-18 0,-18 18 15,17 0-15,18 18 16,18-18-16,-1 18 15</inkml:trace>
  <inkml:trace contextRef="#ctx0" brushRef="#br0">12065 4004 0,'-18'0'16,"1"0"-1,17 18 1,0-1-16,17 1 16,1 0-16,17 17 15,-17-35-15,17 18 16,0-18-16,-17-18 16,17 0-1,-17-17-15,-18 17 16,0-17-16,0-36 15,-18 1 1,1 35-16,17-1 0</inkml:trace>
  <inkml:trace contextRef="#ctx0" brushRef="#br0">12188 3687 0,'0'35'16,"18"53"0,0 0-16,17 0 15,-35-35 1,35 0-16,-35-35 15,0 0-15,18-1 0,0-17 16,-18-17 0,35-1-1,-35 0-15,18 18 0,-1-17 0,1 17 16,-18 17 0,17-17-1,-17 36-15,0-19 16,0 1-16,0-1 15,18-17 1</inkml:trace>
  <inkml:trace contextRef="#ctx0" brushRef="#br0">12541 4075 0,'36'0'15,"-19"0"1,1 0-16,-1 0 16</inkml:trace>
  <inkml:trace contextRef="#ctx0" brushRef="#br0">12753 3969 0,'0'17'16,"0"1"-16,0 0 16,0-1-16,0 1 15,0 0-15,18 17 0,-18-17 16,17-18-1,1 17-15</inkml:trace>
  <inkml:trace contextRef="#ctx0" brushRef="#br0">12771 3951 0,'0'-18'16,"17"1"-16,1 17 15,-1-18-15,1 18 16,17 0 0,-17 18-1,0 17-15,-18-17 16,0 17-16,17 18 15,-17 0 1,0-18 0</inkml:trace>
  <inkml:trace contextRef="#ctx0" brushRef="#br0">13088 3916 0,'0'35'16,"0"18"0,0-35-16,0 35 15,0-36-15,0 19 0,0-19 16,0 1-16,18-18 0,-18 17 15,17-17-15,1 0 16,0-17 0,-1-1-16,-17 1 0,18-1 15,-18 0-15,18 1 0,-18-1 16,17-17-16,-17 17 16,0-17-16,0 17 15,0 36 32,0 17-47,0-17 16,0 35-16,0-36 15,18 1-15,-18 17 16,17-17-16,1-18 16,0 0-1,-18-35 1,0 17-16,0 0 0,17 1 15,-17-1 1,18 18 0,-18 18-1,0-1-15,18 1 16,-1-18 0,-17-18 15,0 1-31,18-1 15,0 0-15,-1-17 16,1 17 0,-1 18-16,1 0 15,0 0 1,-1 0-16,-17 18 16,18 0-16,0-18 15,-1 17 1,1-17-16,0 0 15,-1 0-15,19 18 16,-36 0 0,17-1-16,1-17 15,-1 36-15,1-36 16</inkml:trace>
  <inkml:trace contextRef="#ctx0" brushRef="#br0">13970 5045 0,'-18'0'31</inkml:trace>
  <inkml:trace contextRef="#ctx0" brushRef="#br0">14940 4551 0,'0'0'0,"0"35"0,0 0 16,-17 71 0,-1-35-16,-17 70 0,-1-71 15,-34 36 1,34-70-16,1-1 16,0 0-16,0-17 0,-1-1 0,1-17 15,17-17-15,18-19 16,0 1-1,36-18-15,-19 18 0,54-18 16,-36 35 0,36 18-16,-36 0 15,18 53-15,-18-35 16,-17 17-16,0 1 0,-1-1 16,18-18-16,-17 19 15,17 17-15,-17-36 16,0-17-16</inkml:trace>
  <inkml:trace contextRef="#ctx0" brushRef="#br0">15558 5062 0,'-36'0'16,"72"0"-16,-89 18 0,17 17 15,36-17-15,0 35 16,18-18 0,35 0-16,-35-35 15,52 18-15,-35-18 16,18-35 0,-35 17-16,0 0 0,-18 1 15,-18-18-15,-35-18 16,18 35-16,-36-17 15,18 35-15,0 0 0,-35 0 16</inkml:trace>
  <inkml:trace contextRef="#ctx0" brushRef="#br0">19385 5080 0,'18'0'15,"-36"0"-15,53 0 0,54-18 16,-19 18-16,-17-17 15,88-1-15,-88 18 16,0-18-16</inkml:trace>
  <inkml:trace contextRef="#ctx0" brushRef="#br0">20655 4992 0,'-17'17'16,"17"1"-16,17-18 31,54-35-15,-36 17-16,36-52 15,-36 52-15,-18-17 0,1-1 16,0-16-16,-18 16 16,-18 36-16,0-17 0,1 17 15,-54 35-15,54 0 16,-36 36 0,35-36-16,18 36 15,0-54-15,35 54 16,1-54-16,17 1 15,-18-18-15,0 0 16,53-18 0,-52-17-16,16 17 15,-34 18-15,35-17 16,-18 34-16,18 1 16,-17-18-16,34 35 15,-35-35-15,36 0 16,-53 0-1,52 0-15,-52 0 16</inkml:trace>
  <inkml:trace contextRef="#ctx0" brushRef="#br0">21467 4921 0,'0'0'0,"-36"0"0,19 18 0,-1 0 15,-35 52-15,35-52 16,18 52-16,0-34 15,0-1-15,18-18 16</inkml:trace>
  <inkml:trace contextRef="#ctx0" brushRef="#br0">21766 5045 0,'18'70'0,"-18"-17"15,0 0-15,18 53 16,-18-35-16,17-19 0,-17 19 16,18-18-16,-18-18 15,18 0-15,-18-17 0,0 0 16,0-71 0,0-35-1,17-36-15,1-35 16,17-17-1,18 17 1,0 124 0,-35 53-16,-1-1 15,-17 54 1,-17-36-16,-19 18 16,19-18-16,-1-17 0,0 17 15,36-35 1,0-17-1</inkml:trace>
  <inkml:trace contextRef="#ctx0" brushRef="#br0">22207 4939 0,'18'18'16,"-36"-36"-16,36 53 16,-18-17-16,0 17 0,0 18 15,18-35-15,-1-1 16,36 1-16,-18-18 15,1 0-15,-19-18 16,36-35-16,-35 36 16,-18-36-16,0 18 15,-35-18-15,-1 35 16,19 0-16,-36 1 16,18 34-1,17 1-15,18 0 0</inkml:trace>
  <inkml:trace contextRef="#ctx0" brushRef="#br0">22578 5115 0,'0'0'0,"0"18"16,17-36 15,1-17-31,0 0 15,-1-18 1,1 18-16,-18 17 0,35-17 16,-17 17-1,0 36 1,-18 17-16,17-17 16,1 34-16,-18-34 15,17 35 1,-17-35-16,18-1 15</inkml:trace>
  <inkml:trace contextRef="#ctx0" brushRef="#br0">22931 5062 0,'17'-17'15,"1"-1"-15,-1 0 16,1 1-16,17-18 16,-17 17-16,-18 0 15,0 1-15,-18-1 16,-17 18 0,17 18-16,1-1 15,17 1 1,17 35-16,1-36 15,17 19-15,-17-36 16,17 35 0,-17-35-16,17 0 15,-17 0 1,-18-18 0,18 1-1,-1-1-15,1 18 16,-1 0-1,1 0-15,0 18 16,-18-1 0,35-17-16</inkml:trace>
  <inkml:trace contextRef="#ctx0" brushRef="#br0">23389 4851 0,'18'-18'15,"-1"0"-15,36 18 16,-35-17-16,53-1 16,-36 1-16,18-1 15,-53 0-15,0-17 16,0 17-16,-18 1 0,-17-1 15</inkml:trace>
  <inkml:trace contextRef="#ctx0" brushRef="#br0">23442 4586 0,'0'0'0,"18"35"0,17 71 16,-17-53-1,17 53-15,-17-71 16,17 36-16,-18-36 15,19 0-15,-19-17 16,1-18 0</inkml:trace>
  <inkml:trace contextRef="#ctx0" brushRef="#br0">23742 4957 0,'18'0'15,"-36"0"-15,53 0 0,-17 17 0,0 1 16,-18-1-1,17-17-15,-17 18 16,-17-18 0,-1-35-16,0 17 15,18 1-15,0-19 16,0-17-16,18 36 16,0-19-1,-1 19-15,18-1 16,-17 18-16,0 0 15,-1 0-15</inkml:trace>
  <inkml:trace contextRef="#ctx0" brushRef="#br0">24007 4886 0,'-18'18'15,"18"-1"-15,-18-17 16,18 18-16,0 0 0,-17 17 15,17-18-15,17 1 16,-17 0-16,18-18 16,0 0-16,-1 0 15,-17-18-15,0 0 16,0 1-16,0-1 16,0 1-1,0-1-15,18 18 16,-18 18-1,17-1-15,1 1 16,0-18 0,-1 0-16,19 17 15,-19-17-15,-17-17 16,0-1-16,0 1 16,0-1-16,0 0 15,0 1-15,0-19 0,0-17 16,0 18-16</inkml:trace>
  <inkml:trace contextRef="#ctx0" brushRef="#br0">24253 4480 0,'0'0'0,"0"53"16,0 0-16,18 18 0,0 52 15,-18-70-15,35 35 16,-35-35-16,18-18 15,-1 18-15,-17-17 16,18-19-16,0-17 16,-1 0-16</inkml:trace>
  <inkml:trace contextRef="#ctx0" brushRef="#br0">24500 4427 0,'18'89'16,"-36"-178"-16,36 230 0,-18-35 15,0-53-15,0 0 16,18 0-16,-18-18 0,17 36 16,-17-36-1,18 0-15,0-35 16,-1 0-1,-17-35-15,18 18 16,0-1 0,-1 0-16,-17 36 15,18 0-15,-18 34 16,0 1-16,0 18 16,0-18-16,0-18 15,0 36-15,0-36 16,0 18-16,17-53 15,-34 0-15,-1-18 16,1-35 0,17 36-16,0-54 15,0 36-15,35-36 16,0 54 0,36-19-16,-1 19 15,-35-1 1,-17 18-1,-18-18-15</inkml:trace>
  <inkml:trace contextRef="#ctx0" brushRef="#br0">26476 4815 0,'-53'0'0,"106"0"0,-141 0 16,0 36-16,52-19 16,1 19-16,-18 17 15,53-18-15,0-18 16,53 19-16,-18-19 16,71-17-16,-35-17 15,35-19-15,-71 19 16,18-54-16,-36 36 15,1-71 1,-18 53-16,-18 0 16,1 0-16,-19 0 0,-16-35 15,16 71-15,1 17 16,17 0-16,1 70 16,17-17-16,0 71 15,35-71-15,36 88 16,-19-88-16,37 70 15,-36-88-15,-1 36 16,-34-54-16</inkml:trace>
  <inkml:trace contextRef="#ctx0" brushRef="#br0">26793 5045 0,'18'-18'15,"17"0"-15,-17 18 0,17-17 16,1 17-16,-19-18 16,36-17-1,-53 17-15,0 1 0,-17-1 16,-19 0 0,1 1-16,0 17 15,-1 0-15,19 17 16,17 1-16,-18 17 15,36-17-15,17 35 16,-17-36-16,17 1 0,36 17 16,-19-17-16,19 0 15,-53-18 1,35 0-16</inkml:trace>
  <inkml:trace contextRef="#ctx0" brushRef="#br0">27464 4868 0,'-36'18'0,"1"35"16,18 0-1,34 17 1,18-17-1,-17-35-15,17 0 0,18-1 16,0-17 0,18-35-16,-54 0 15,1-1 1,-18 19 0,-18 17-1,1 17 1,-1 19-16,18-19 0,-17 36 15,17-35-15,35 17 16,-18-17-16,36-18 16,-35 0-16,17-18 15,-17 18 1,-18-18-16,18-17 0,-1 18 16,-17-19-1,0 19-15,0-1 16,0 36-1,18-1-15,-18 19 16,17-19-16,19 18 16,-19-35-1,19 0-15,-19 0 16,19-17-16,-19-1 16,18 1-1,-17-1-15,35 18 16,-35 0-16,35 35 15,-18-17-15,0 17 16,-17 0-16,17 1 16,-17-1-16,-1 0 0,-17 53 15,0-52-15,-35 17 16,17-36-16,-17 1 16,-53 17-16,35-35 15,-35 0-15,53-17 16,-1-19-16,19 1 15,34-36-15,1 36 16,70-71-16,-35 53 16,88-17-1,-88 35-15,71-36 16,-36 36-16</inkml:trace>
  <inkml:trace contextRef="#ctx0" brushRef="#br0">29104 5080 0,'0'-35'16,"0"70"-16,-17-88 0</inkml:trace>
  <inkml:trace contextRef="#ctx0" brushRef="#br0">6209 7567 0,'0'0'15,"18"53"-15,-1-18 0,-17 36 16,0-1-16,0 1 0,-17 17 0,-1-17 15,0 17-15,-17-18 16,-36 36-16,36-70 16,-53 16-16,35-52 15,-53 0-15,71-17 16,-53-36 0,52 18-16,36-1 0,0 1 15,18 0-15,17 17 0,18 1 16,0-1-16,18 18 15,-1 0-15,71 35 16,-70 0-16,-18-17 0,0 17 16,0 1-16,0-19 0,-18 19 15,18 16-15,-36-16 16,1-1-16,0-35 16</inkml:trace>
  <inkml:trace contextRef="#ctx0" brushRef="#br0">6897 7920 0,'35'18'15,"0"-18"-15,36 0 16,-36 17-16,18 1 16,-35-18-16,-1 17 15</inkml:trace>
  <inkml:trace contextRef="#ctx0" brushRef="#br0">6932 8184 0,'0'0'16,"53"18"-16,-18 0 0,53-36 16,-52 18-16,34-18 15</inkml:trace>
  <inkml:trace contextRef="#ctx0" brushRef="#br0">9613 6879 0,'18'-17'16,"-36"34"-16,53-34 0,-17 52 15,0 0-15,17 53 16,-17-17-16,17 52 15,-35-70-15,18 71 16,-18-54-16,0-17 16,0 0-16,17 0 15,-17 35-15,0-70 16,0 17-16,18-35 16</inkml:trace>
  <inkml:trace contextRef="#ctx0" brushRef="#br0">10142 7267 0,'0'0'16,"-17"0"-16,-19 18 15,-34 0-15,35-1 16,-36 18-16,36-17 15,0 17-15,17-35 16,18 18-16,0 0 0,18-1 16,-1 1-16,54 17 15,-36-17 1,36-1-16,-36-17 16,35 18-16,-34 0 15,-19-1-15,1-17 16,0 18-16</inkml:trace>
  <inkml:trace contextRef="#ctx0" brushRef="#br0">8061 8114 0,'-18'0'0,"36"0"16,0 0-16,-1-18 16,19 18-16,87-17 15,-35 17-15,18-18 0,123 0 16,-88 18-16,36-17 15,176 17-15,35 0 16,-177 0-16,230 17 16,-211-17-16,-19 0 15,160-17 1,-213 17-16,-34 0 0,35 0 16,-106 0-16,-18 0 15</inkml:trace>
  <inkml:trace contextRef="#ctx0" brushRef="#br0">8767 9066 0,'0'0'16,"17"0"-1,18 0 1,-17-17-16,17 17 16,-17-18-16,0 0 0,35-17 15,-36 18-15,1-19 16,-18 19-16,-18-36 16,18 35-16,-53 0 15,36 18-15,-19 0 16,19 0-16,-36 36 15,18-19-15,17 36 16,18-17-16,0-1 16,0 0-16,18 0 0,52 36 15,-35-53-15,54 17 16,-54-17-16,18-18 16,-18 0-16,18 0 15,-35-18-15,17 0 16</inkml:trace>
  <inkml:trace contextRef="#ctx0" brushRef="#br0">9243 9243 0,'35'123'0,"-70"-246"0,70 299 16,-17-123-16,-1 0 0,-17-18 15,18 18-15,-18-35 16,0-36-1,-35-35 1,35 0-16,-18 0 0,0 1 16,1-54-16,17 53 15,0-88-15,17 70 16,1 18-16,0 18 16,-1 0-16,36-1 15,-35 36-15,17 18 16,-17 0-16,-18 52 15,0-52-15,-35 35 16,17-36-16,0 1 16,1 0-16,17-36 31</inkml:trace>
  <inkml:trace contextRef="#ctx0" brushRef="#br0">9490 8996 0,'0'35'16,"0"0"-16,0-17 15,17 17-15,1-17 16,17 0 0,-17-18-16,0 0 0,-1 0 15,18-18-15,1-17 16,-36 17-16,0-35 15,0 18-15,0 17 16,-18 1-16,0-1 0,-17 0 16,18 1-16,-1 17 15,18 17 1,18-17 0</inkml:trace>
  <inkml:trace contextRef="#ctx0" brushRef="#br0">9790 8978 0,'-18'18'16,"18"-1"-16,0 19 16,0-19-1,53 1 1,-35-18-16,34 0 15,-16 0-15,-1-18 16,-17 18-16,17-35 16,-35 0-16,0 0 15,0-1-15,0-34 16,0 34-16,-18-69 16</inkml:trace>
  <inkml:trace contextRef="#ctx0" brushRef="#br0">9984 8555 0,'0'0'0,"0"35"15,17 36 1,-17-18-16,36 70 16,-36-52-16,17 17 15,1-35-15,-1-36 16,-17 19-16,18-19 0,0-17 31,-1-17-31,-17-1 16,36-17-16,-36 17 15,0 0-15,17 18 0,-17 18 32,18 0-32,-18-1 15,0 1-15,18 17 16,-1-17 0,1-18-16,-18 18 0</inkml:trace>
  <inkml:trace contextRef="#ctx0" brushRef="#br0">10407 9066 0,'18'0'16,"-1"0"-1,19 0-15,-1 0 16,-18 0-1,1 0-15,0 0 0,-1 0 16</inkml:trace>
  <inkml:trace contextRef="#ctx0" brushRef="#br0">10636 8961 0,'0'35'15,"0"-70"-15,0 105 0,0-17 16,18-35-16,0 17 16,-18-17-1,0-36 1,17-17-16,-17 17 15,0 0-15,18-17 16,-18 17-16,17-17 16,1 18-16,0-1 0,-1 18 15,1 0-15,0 35 16,-18-17-16,0 35 16,0-18-16,0-17 15,0 17 1,0-17-16,17 17 15,-17-17-15</inkml:trace>
  <inkml:trace contextRef="#ctx0" brushRef="#br0">10918 9013 0,'0'0'16,"0"36"-16,18-19 0,-18 19 16,18-36-16,17 17 15,-17-17-15,-1-17 16,1 17-16,0-36 16,-18 19-16,17 17 15,-17-18-15,0 0 16,0 1-16,0 34 31,18 1-31,-18 0 16,18-1-1,-1 1 1,1-18 0,-1 0-1,1 0 1,0 18-1,-1-1 1,1 1-16,35-18 16,-35 0-16,-1 0 15</inkml:trace>
  <inkml:trace contextRef="#ctx0" brushRef="#br0">8184 9472 0,'0'0'15,"36"53"-15,-19-35 0,19 35 16,-19-36-16,1-17 16,17 0-16,-17 0 15,-1-17-15,19-19 0,-19 1 16,1 0-16,17-89 16,-17 54-16,-18-71 15,0 70-15,0-17 16,0 17-16,0 1 0,18-89 15,-18 88-15,0-70 16,17 88-16,-17 18 16,18 0-16,0 0 0,17 17 15,-18 0-15,19 1 0,-1-1 16,53 0 0,36 18-16,-36 0 0,124 0 15,-89 0 1,142 0-16,-107 0 15,142 0-15,-141 0 16,0 0-16,-1 0 0,-16 0 16,16 0-16,-17 0 15,124 0-15,-159 0 16,0 0-16,-18 18 0,0-18 16,18 0-16,-71 0 15,0 0-15,-17 0 0,17 0 16,-17 0-1,17 18 1,-17-1-16,0 1 16,-1 0-16,1 17 15,-18-18-15,0 19 16,0-19-16,0 1 16</inkml:trace>
  <inkml:trace contextRef="#ctx0" brushRef="#br0">12735 8132 0,'18'0'0,"0"0"15,-18 17 1,17-17-16,1 0 15</inkml:trace>
  <inkml:trace contextRef="#ctx0" brushRef="#br0">14041 7549 0,'0'71'15,"0"-142"-15,0 195 0,-36-71 16,1 0-16,0 17 0,-53 71 16,52-70-16,-17 0 15,18-19-15,-53 54 16,35-70-16,-53 16 15,53-34-15,0-18 16,36-18-16,17 1 0,0-54 16,17 36-16,54-18 15,-36 18-15,71 0 16,-71 35-16,71 0 16,-71 17-1,1 1-15,-1 17 0,-17-17 16,17 52-16,-35-34 15,35 16-15,-35-16 16,18-19 0</inkml:trace>
  <inkml:trace contextRef="#ctx0" brushRef="#br0">14376 8326 0,'-36'35'16,"19"18"0,-1-36-16,18 1 0,18 35 15,17-18 1,0-17-16,1-18 0,34 0 16,1-35-1,-36 17-15,-35 0 0,0-17 16,-18 17-16,-35-35 15,1 36-15,-37-1 16,36 18-16,18 0 16</inkml:trace>
  <inkml:trace contextRef="#ctx0" brushRef="#br0">18274 8220 0,'0'0'16,"-71"0"-16,36 0 0,-35 35 15,52-17-15,-17 35 16,35-18-16,17 0 16,19-17-1,34-1-15,-35-17 16,36-17-16,-36-1 16,0-17-16,-17 17 15,-18-52-15,-18 52 16,-17-53-16,0 54 15,17-1-15,1 1 16,-1 17-16,0 0 16,18 17-16,36 18 15,-19-17-15</inkml:trace>
  <inkml:trace contextRef="#ctx0" brushRef="#br0">18627 8326 0,'0'-18'16,"0"0"-16,0 1 0,-18-36 16,36 17-16,-1 1 15,19 0-15,-19 35 16,36-18-16,-35 18 16,17 0-16,-17 0 15</inkml:trace>
  <inkml:trace contextRef="#ctx0" brushRef="#br0">21555 6932 0,'0'124'16,"0"-36"-16,0-18 15,0 19-15,0-19 0,0 1 16,0-1-16,17 1 0,-17-18 16,18-18-16,0 0 15,-1-17-15,36-1 16</inkml:trace>
  <inkml:trace contextRef="#ctx0" brushRef="#br0">21855 7355 0,'-89'36'0,"178"-72"0,-231 89 16,90-35-16,-19 17 15,53-17-15,18 0 16,53 34 0,-17-34-16,-1 0 0,18-1 15,17 1-15,-17 0 0,0-1 16,18 19-16,-36-19 16</inkml:trace>
  <inkml:trace contextRef="#ctx0" brushRef="#br0">19756 8202 0,'17'0'15,"18"18"1,18-18-16,18 0 0,17 0 16,141 0-16,124-18 15,-159 18-15,18 0 16,229 18-1,-212-18-15,230 17 16,-230-17-16,0 0 0,195-17 16,-89-1-1,-194 18-15,-35 0 16,35-18-16,-106 18 16,-70 0-16</inkml:trace>
  <inkml:trace contextRef="#ctx0" brushRef="#br0">21114 9384 0,'17'106'16,"1"-53"-16,17 52 15,1-69-15,-1 17 16,0-36 0,-17 1-16,-1-18 0,19 0 15,-19-18-15,1-17 16,0-18-16,-18 18 0,17-36 16,-17-35-16,-17 36 15,-19-54 1,19-17-16,-1 71 0,-17-36 15,35 71 1,0-36-16,17 36 16,36-18-1,-17 35-15,17 1 0,-1-1 0,19-17 16,70-1 0,-53 19-16,89-18 15,-107 35-15,-17 0 16,35-18-16,-52 18 0,17 18 15,-53-1-15,17 1 16,-17-1-16,0 36 16,0-35-1,0 35-15,18-35 16,-18 34-16,17-34 16,-17 0-16,18-1 0,-18 19 15,0-19-15</inkml:trace>
  <inkml:trace contextRef="#ctx0" brushRef="#br0">21696 9313 0,'0'0'15,"53"0"-15,-36-17 0,72-1 16,-54 18-16,53-18 16,-53 1-16,-17 17 15,0 0-15</inkml:trace>
  <inkml:trace contextRef="#ctx0" brushRef="#br0">21908 9102 0,'-18'70'16,"36"-140"-16,-36 176 0,0-54 0,18 37 16,0-54-16,18 35 15,17-52-15,-17 17 16,17-17-16,0-18 0,36 18 16,-18-18-16,0 0 15,-18 0-15,-17-18 16</inkml:trace>
  <inkml:trace contextRef="#ctx0" brushRef="#br0">24465 8308 0,'18'0'0,"-1"0"63</inkml:trace>
  <inkml:trace contextRef="#ctx0" brushRef="#br0">25435 7779 0,'0'0'0,"0"17"0,-17 72 16,-1-36 0,-53 88-16,36-88 15,-53 88-15,53-88 16,-1-18-16,1 0 16,0 0-16,-18-17 15,18-18-15,-1-18 16,36 1-16,-17-19 0,17 19 15,17-54-15,1 54 16,35-36-16,-35 53 16,52 0-16,-52 17 15,-1 1-15,19 0 0,17 35 16,-36-18-16,1 0 16,0 0-16,-1-17 15,1 0-15,17 35 16,-17-36-16,-1-17 15</inkml:trace>
  <inkml:trace contextRef="#ctx0" brushRef="#br0">25735 8378 0,'-35'18'0,"70"-36"0,-70 54 16,17-19-16,18 1 16,18 17-16,0-17 0,34 17 15,1-35-15,-17 18 16,52-18-16,-53-18 16,0-17-16,-35 17 15,-17-17-15,-1 17 16,-17 1-16,0-1 15,-1 0-15,-17 18 0,-17 0 16,17 0-16</inkml:trace>
  <inkml:trace contextRef="#ctx0" brushRef="#br0">7303 10654 0,'0'0'0,"0"18"16,17-1-1,-17 1-15,0 17 0,18 36 16,-18 34-1,17-52-15,-17 18 0,18 88 16,0 17 0,-18-88-16,0 124 15,0-106-15,0 123 16,0-105-16,0-1 16,0 124-16,0 0 15,17-141-15,-17 0 16,0 123-1,-17-106-15,17 1 0,0-18 16,0 0-16,-18-1 0,18 1 16,-35 88-16,35-106 15,-35 71-15,35-88 16,-18 35 0,0-18-16,18-53 0,0 0 15,0-17 1,-17 0-16,17-36 15,0 0 1</inkml:trace>
  <inkml:trace contextRef="#ctx0" brushRef="#br0">6544 14252 0,'18'0'31,"-1"0"-31,1 0 16,0 0-16,17 0 15,18 18-15,35-18 16,-53 0-16,18 0 16,0 0-16,71 0 15,-54 0-15,1 0 0,-1 0 16,107 0-16,-89 0 16,106 0-1,-106 0-15,124 0 16,-89 0-16,-17 0 0,247 0 15,-89 0 1,1-18 0,17 18-1,-141 0-15,159 0 16,-159 0-16,18 0 0,0 0 16,-18 0-16,176 18 15,-158-18-15,176 0 16,-176 0-16,176 18 15,-158-18-15,158 17 16,-177-17-16,178 18 16,-178-18-16,160 0 15,-177 0-15,0 17 16,0-17-16,-17 0 16,-1 0-16,106 0 15,-140 0-15,-1 0 0,71 18 16,-54-18-1,-69 0-15,-1 0 16,-17 18-16,-36-18 16</inkml:trace>
  <inkml:trace contextRef="#ctx0" brushRef="#br0">10354 15011 0,'18'17'16,"35"-17"-1,0 0-15,-18 0 16,18 0-16,0 0 0,0 0 0,-1 0 15,37 0-15,-54 0 16,0 0 0,-17 0-16,-1 0 0,-34-17 15</inkml:trace>
  <inkml:trace contextRef="#ctx0" brushRef="#br0">10654 14764 0,'0'17'16,"-18"36"0,1 36-16,17-1 15,0-35-15,17 52 16,1-69-16,0-1 15,-1 0-15,18-17 16,36 0-16,-36-1 16,36-17-16,-36 0 15,0-17-15,-17 17 16</inkml:trace>
  <inkml:trace contextRef="#ctx0" brushRef="#br0">6738 12171 0,'0'88'16,"0"-35"-16,0 18 0,-35 34 15,17-52-15,-35 35 16,36-52-16,-19-19 15,19 1-15,-36-18 16,17-18-16,19 18 16,-36-53-16,53 36 15,-18-36-15,36 35 16,17 1-16,-17 17 16,52 0-16,-34 17 15,-1 1-15,0 17 16,1 0-16,-1 1 0,18-1 15,-36-17-15,19-1 16,-19-17-16,1 0 0</inkml:trace>
  <inkml:trace contextRef="#ctx0" brushRef="#br0">7638 11307 0,'0'0'0,"-18"0"0,0 0 16,18-18 15,18 18 0,0 0-31,17 0 16,0 18-16,0-18 15,18 17 1,-35-17-16,17 18 0,1-18 16,17 0-16,17 0 15,-17 0-15,53 0 16,-53 0-16,53 0 16,-54 17-16,54-17 15,-53 18-15,71-18 16,-71 0-16,0 18 15,-18-18-15,18 0 0,35 0 16,-35 0-16,0 0 16,-18 0-16,18 0 15,-18 0-15,1 0 16,-19 0 0,18 17-16,-17-17 15,0 0 1,-1 0-16,1 0 15,0 0-15,-36 0 79</inkml:trace>
  <inkml:trace contextRef="#ctx0" brushRef="#br0">9560 12823 0,'-17'0'16,"-1"0"15,36 0 141,-1 0-156,1 0-16,0 0 15,-1 0-15,1 0 16,-1 0-16,1 0 15,17-17 1,-17 17-16,0 0 0,17 0 16,-17 0-16,17 0 15,0 17-15,-17-17 16,17 0-16,0 0 16,1 0-16,-1 18 15,0-18-15,18 0 16,-35 0-16,-1 0 15,19 18-15,-19-18 0,54 0 16,-36 0-16,18 0 16,-18 0-1,-17 0-15,17-18 0,1 18 16,-19 0-16,18 0 0,-17 0 16,53 0-16,-36 0 15,18 0 1,-18 0-16,0 0 15,-17 0-15,17 0 16,-17 0-16,17 18 16,-17-18-16,17 0 15,-17 0-15,35 0 16,-36 0-16,1 0 16,0 0-16,-1 0 15,1 0 1,-18 17-16,18-17 0,-36 18 62</inkml:trace>
  <inkml:trace contextRef="#ctx0" brushRef="#br0">11342 13705 0,'17'0'62,"1"0"-30,0 0-32,-1 0 15,19 0 1,-1 0-16,-17 0 0,17 0 16,0 0-16,0 0 15,18 0-15,-17 0 0,17 0 16,-18 0-16,71 18 15,-53 0-15,52-1 16,-52-17-16,53 0 16,-53 0-16,35 0 15,-52 0-15,16 0 16,-16 0-16,-1 0 16,-17 0-16,-1 0 15,1 0 1,-18 18-16,-18-18 31</inkml:trace>
  <inkml:trace contextRef="#ctx0" brushRef="#br0">13000 14146 0,'-18'0'0,"36"0"47,0 0-31,-1 0-1,36 0-15,-18 0 16,1 0-16,-1 0 0,18 0 15,70 0-15,-52 0 16,88 18 0,-89-18-16,71 18 15,-70-18-15,-1 0 0,71 17 16,-88-17-16,0 0 16,0 0-16,0 0 0,18 0 15,-36 0-15,-17 0 16,-1 0-1,-34 0 1,-1 18 0</inkml:trace>
  <inkml:trace contextRef="#ctx0" brushRef="#br0">16969 12612 0,'-53'-18'16,"17"18"-16,-16 18 15,16-1-15,-17 36 16,36-17-16,-19 34 15,36-35-15,0 1 16,0-19-16,0 19 0,36-1 16,-1-35-16,36 0 15,-36-35-15,0 17 16,0-35-16,-17 18 0,17-89 16,-17 71-16,0-52 15,-18 52 1,0-71-16,-18 71 15,0-53-15,-17 71 16,0 0-16,17 35 16,0 35-1,1 18-15,17 18 0,0-1 16,0 1-16,53 70 16,-36-71-16,54 19 15,-36-36-15,36-1 16,-54-34-16,1 0 15,0-18 1,-18-36-16,0 19 16,0-1-16,-18-17 15,36 35 1,-1 35 0,-17-17-16,18-1 15,-18 1-15,18 0 16</inkml:trace>
  <inkml:trace contextRef="#ctx0" brushRef="#br0">17427 12559 0,'0'-18'16,"-17"18"-16,-1 0 16,0 0-16,1 18 0,-1 35 15,18-36-15,0 19 16,0 17-16,18-36 15,35 19-15,-36-19 16,19-17-16,-19 0 0,1 18 16,-36-18 15,-35 17-31,18-17 16,-36 18-16,54-18 15,-19 18-15</inkml:trace>
  <inkml:trace contextRef="#ctx0" brushRef="#br0">17604 12700 0,'-18'0'15,"36"0"-15,-54 0 16,19 18-16,17-1 15,0 19-15,17-19 16,-17 1-16,18-1 0,17-17 16,1 36-1,-19-36-15,1 17 16,-1-17-16,-17-17 31,-17 17-15,17-18-16,0 0 15,0 1 1,0-1 0,17 1-16,-17-1 15,18 18 1,-18 18 0,18-1-1,-1-17-15,1 18 0,17-18 16,36 0-1,-36 0-15,-17-18 16,35 1-16,-71 17 31,0 0-31,-17 0 16,17 0-16,-17 0 16,35 17-1,0 1-15,53-1 16,-35 1-1,52-18-15,-52 18 16,17-18-16,1 0 0,-19 0 16,1-18-16,-36 18 15</inkml:trace>
  <inkml:trace contextRef="#ctx0" brushRef="#br0">16845 12312 0,'18'0'16,"-36"0"-16,71 18 15,-35-1-15,17 1 0,53 17 16</inkml:trace>
  <inkml:trace contextRef="#ctx0" brushRef="#br0">18168 12647 0,'53'-18'16,"-106"36"-16,159-36 0,-71 1 0,18-1 15,-18 18-15,1-17 0,-1-1 16,-35 0 0</inkml:trace>
  <inkml:trace contextRef="#ctx0" brushRef="#br0">18274 12365 0,'0'106'16,"0"-212"-16,0 265 0,18-54 15,-18-52-15,17 36 16,-17-54-16,18 18 16,-1-36-16,1 1 15,0-18-15,-1 0 16,-17-18-16,18 1 15,0-1-15,-18 0 16,17 18 0,1 0-16,0 0 0,-1 0 15,1 0-15,17 0 16,-17 0-16,17-17 16,0-1-16,-17 1 15,0-1-15,-18 0 16,-53 1-1,35 17-15,-17 0 16,17 17-16,18 1 16,0 17-1,18-17-15,35 17 16,-18-17-16,36-1 16,-36-17-16,-18 0 15,36 0-15</inkml:trace>
  <inkml:trace contextRef="#ctx0" brushRef="#br0">19950 12471 0,'0'0'0,"0"-18"0,-18 18 16,-17 18-16,17-1 16,18 36-1,0-35-15,35 35 16,1-18-16,-19-17 16,19 17-16,-1 0 15,-18-17-15,-52-18 31,-18 0-15,18-18-16,0 18 16,-18-17-16,35-1 15,0 0-15,18 1 16</inkml:trace>
  <inkml:trace contextRef="#ctx0" brushRef="#br0">20249 12541 0,'0'0'16,"36"-17"-16,-1 17 0,36-36 15,-36 19-15,0 17 16,0-18-16,-17 0 16,-18 1-16,0-1 15,0 1-15</inkml:trace>
  <inkml:trace contextRef="#ctx0" brushRef="#br0">20355 12206 0,'0'53'15,"0"0"-15,18 53 16,-18-53-16,18 0 16,-18 17-16,35 36 15,-35-71-15,35 18 16,-17-18-16,17-17 15,-17-18-15</inkml:trace>
  <inkml:trace contextRef="#ctx0" brushRef="#br0">20690 12594 0,'0'0'16,"-35"18"-16,18-1 0,-1 19 0,-17-1 15,35 0 1,17 1-16,1-36 16,0 17-16,-1-17 15,18 0-15,-17 0 0,17 0 16,-17-17-16,0 17 0,-1-36 16,-17 19-16,0-1 15,0 0-15,0 1 16,-17 17-16,17 17 15,0 1-15,0 0 16,17-1-16,19 19 16,-1-36-1,0 0-15,-17 0 16,-1 0-16,1 0 16,-18-18-16,0 0 15,0 1-15,18 17 47,-18 35-31,17-17-1,1-18-15</inkml:trace>
  <inkml:trace contextRef="#ctx0" brushRef="#br0">20955 12453 0</inkml:trace>
  <inkml:trace contextRef="#ctx0" brushRef="#br0">20937 12700 0,'0'18'16,"0"17"0,0-17-16,0 17 15,0-18-15,0 19 16,18-36-16,-18 17 16,0 1-16,18-18 15</inkml:trace>
  <inkml:trace contextRef="#ctx0" brushRef="#br0">21114 12771 0,'0'0'0,"0"17"15,17 1-15,1-1 16,-18-34 0,0-1-1,0 1-15,0-1 16,0 0-16,0-17 16,0 17-16,18-17 15,-1 17-15,1 18 0,0-17 16,17 17-1,-17 0-15,-1 0 16,1 0-16,-1 17 0,1-17 16,-18 18-16</inkml:trace>
  <inkml:trace contextRef="#ctx0" brushRef="#br0">21590 12629 0,'18'-17'0,"-36"34"0,36-52 16,-18 53-1,0-1-15,-36 54 16,36-53-16,0 17 15,0-17-15,0 17 0,36 0 16,-19-17 0,36-18-16,-18 0 15,36-18-15,-36 18 16,18-35-16,-35 17 16,0-17-1,-18 17-15,0 1 0,-18 17 16,0 0-1,1 0-15,-19 35 16,19-17-16,17 34 16,0-34-16,17 35 15,1-35-15,17-1 16,-17-17-16,35 0 16,-36-17-16,19-1 15,-19 0-15,1 1 16,-18-1-16,0-17 15,0 17-15,-18 1 16,1 17 0,-1-18-16,18 36 15,18-1 1,-1 18-16,1-35 16,0 18-16,-1-18 15,1 0 1,-18-18 15,0 1-31,0-1 16,18-17-1,-18 17-15,17 1 16,1-1-16,-1 0 0,36 1 16,-35 17-16,35 17 15,-35 1-15,17 17 16,-35-17-16,17 17 15,-17-17 1,0 17-16,0-17 16,-17-18-16,-1 17 15,1-17-15,-1-17 16,0 17-16,1-18 16,34 18-1,19 0 1,-19 18-1,18-18-15,-17 0 16,35 0-16,-35 0 16,35-36-16,-36 36 15,1-17 1,0-1-16,-1 1 0,1-1 0,-1 0 16,-17 1-16,-17-19 15,-1 19 1,-35 17-1,36 17-15,-1 1 16,18 0-16,18 35 16,35-18-16,-18 0 15,0-17-15,0-1 0,1-17 16,34 18-16,-52 0 16,52-18-1,-52 0-15,0-18 16</inkml:trace>
  <inkml:trace contextRef="#ctx0" brushRef="#br0">5327 3792 0,'0'0'0,"0"-17"0,-18-1 16,18 0-16,-35 1 0,-18-18 15,18 35-15,17 0 16,-52 0-16,17 17 16,-35 18-16,35-17 15,0 17-15,0 1 0,-35 17 16,35-18-16,17 0 15,-17 0-15,18 1 0,-53 52 16,53-35-16,-36 70 16,36-52-1,0-1-15,17 19 0,-17-19 16,17 18-16,0 1 0,18-1 16,0 70-16,0-87 15,0 105 1,18-105-16,-18 105 15,18-70-15,-1 106 16,-17-106-16,0 141 16,0-124-16,0 124 15,0-123-15,36 87 16,-36-87-16,35 105 16,-17-123-16,17 105 15,-18-105-15,1 88 16,-18-105-16,0 69 15,0-87-15,0 88 16,-18-89 0,-17 54-16,35-71 15,-17-1-15,-1 1 0,0 0 16,18 0-16,-17 0 0,-1-18 16,0 1-16,1 52 15,-1-71-15,0 36 16,1-17-16,17-19 15,-18-17 1,36 0 0,-1 0-1,1 0-15,17 0 16,-17 0 0,17 0-16,-17 0 15,0 0-15,17 0 0,-18 0 16,19 18-16,17 0 15,-18-18-15,0 17 16,-17 19-16,17-19 0,-17 18 16,17 1-16,-17-1 0,-1 18 15,1 53-15,0-36 16,-18-17-16,17 18 0,-17 17 16,0 88-16,0-70 15,0 123 1,0-123-16,0 124 15,18-107-15,0 106 16,-18-105-16,35 105 16,-18-123-16,1 123 15,0-105-15,17 123 16,-17-124-16,-1 142 16,1-142-16,17 142 15,-17-142-15,17 142 16,-17-142-16,17 107 15,-17-124-15,17 105 16,-17-105 0,17 70-16,-18-105 15,19 88-15,-36-106 16,35 70-16,-35-70 16,18 18-16,-1-54 15,1 1 1,0-18-16</inkml:trace>
  <inkml:trace contextRef="#ctx0" brushRef="#br0">5292 14534 0,'0'18'31,"17"35"-15,-17-18-16,53 53 15,-17-52-15,-1-1 0,35 0 16,-34-35-16,-1 18 16,-17-18-16,34 18 15,-34-18-15,0 0 16</inkml:trace>
  <inkml:trace contextRef="#ctx0" brushRef="#br0">1270 8908 0,'0'0'16,"-18"-89"-16,1 37 0,-19-37 16,19 54-16,-18-35 15,-1 52-15,1 0 16,17 18-16,1 53 16,-1 18-16,18-1 15,18 107 1,-1-1-16,1-88 15,17 106-15,-17-123 16,17 70-16,-17-88 16,-18-18-16,35 0 15,-35-17-15,0-36 16,-18-17 0,1 0-1,-1-18-15,18 18 16,0-36-16,0 36 15,18 17-15,17-35 16,-17 53-16,-1-17 16,1 17-16,-18 17 15,18-17-15,-18 36 16,0-19-16,0 1 16,0-1-16,17 19 15,1-19 1,17-17-1,0 0-15,-17 0 16,0-17-16,-1 17 16,1-18-16,-18 0 15,0 1-15,-18-1 16,18 1-16,-35-19 16,17 19-16,-17-19 15,18 36-15,17-17 16,-18 17-16,36 0 15</inkml:trace>
  <inkml:trace contextRef="#ctx0" brushRef="#br0">1676 9366 0,'0'0'16,"-18"0"-1,0-17-15,1-19 0,-1-17 16,18 36-16,0-54 16,0 36-16,0 0 15,0 17 1,18 18 0,-1 18-1,1-1-15,35 1 16,-35-18-16,-1 18 15</inkml:trace>
  <inkml:trace contextRef="#ctx0" brushRef="#br0">1905 9278 0,'18'71'16,"-36"-142"-16,36 159 0,-1-70 15,-17 0-15,0-36 16,18-17-1,-18-1-15,0 1 16,0 17-16,0-52 16,0 35-16,0-1 15,0 19-15,18 17 16,-1 35 0,-17 18-16,18-35 15,-18 34-15,17-52 16,-17 18-1,18-18-15,0 0 16,-18-18-16,17-17 16,1 18-16,0-36 15,-18 35-15,17 18 32,-17 18-17,0-1 1,0 1-16,18-18 15,17 0 1,-35-18-16,18 18 16,0-17-16,-18-1 0,17 0 0,-17 1 15,18-1 1,-18 0-16,17 18 16,-17 18-16,18 0 15,-18-1-15,18 1 16,-1 0-16,19-18 15,-19 0-15,1 0 16,0-18-16,-18 0 16,0-17-16,0-18 15,-18 35-15,18-17 16,-18-18-16,1 18 0,-19-88 16,19 52-16,-19-52 15,1 52 1,18 18-16,-1 35 15,36 36 1,34 88 0,-34-53-16,53 88 15,-36-71-15,35 54 16,-34-71-16,34 53 16,-52-89-16,17 19 0,18-19 15,0-17 1</inkml:trace>
  <inkml:trace contextRef="#ctx0" brushRef="#br0">2734 8925 0,'-18'0'16,"18"18"0,-17 17-1,34-17-15,1 17 16,0-17-16,-1-18 15,1 0-15,0 0 16,-18-18-16,0 0 16,0 1-16,0-1 0,-18 1 15,18-1 1,18 36 0,17-1-1,-17-17-15,34 18 16,-16-18-1,-19 0-15,19 0 0,-19 0 16,1 17-16</inkml:trace>
  <inkml:trace contextRef="#ctx0" brushRef="#br0">4516 16475 0,'0'-53'16,"0"106"-16,0-124 0,17 71 0,18 18 16,-17 35-16,53 105 15,-54-52-15,36 124 16,-35-107-1,-18 106-15,0-140 16,0 16-16,0-69 16,0-54-16,18-17 15,-18-106-15,0 52 16,0-87 0,0 88-16,0-88 15,0 87-15,0-69 16,0 122-16,17 1 15,-17 53-15,18 35 16,-1-1 0,1 54-16,-18-53 15,18-17-15,17 16 16,-35-34-16,18-36 16,-1 1-16,1-18 0,17-1 0,-17-17 15,-1-70 1,1 70-16,0 18 0,-1-36 15,1 53-15,0 36 16,17 70 0,18 36-1,-36-36-15,1 0 0,0 0 16,17 71-16,-17-88 16,35 34-16,-18-69 15,18-1-15</inkml:trace>
  <inkml:trace contextRef="#ctx0" brushRef="#br0">5592 16986 0,'-36'36'0,"72"-72"0,-89 107 15,35-36-15,0 53 16,18-52-16,0-1 15,53 18-15,-35-36 16,52-17-16,-52-17 16,35-19-16,-18 1 15,-17-18 1,-36-17-16,18 52 16,-17-17-16,-19 0 15,19 35-15,-1 17 16,18 1-16,0 17 15,0 0-15,18 1 0,-1-1 16,19 0-16,-1 36 16,-17-54-16,34 19 15,-34-19 1,0-34-16,-18-1 16,0 0-16,0-17 0,0-35 15,0 34-15,0-17 16,0 18-1,17-18-15,1 53 16,0 0 0,-1 35-16,1-17 15,0 17-15,-1 18 16,1-17-16,17-1 16,-17-18-16,17 1 15,-17-18-15</inkml:trace>
  <inkml:trace contextRef="#ctx0" brushRef="#br0">6156 17057 0,'0'0'0,"-18"17"16,18 19-16,0-1 15,18 0-15,-18-17 16,18 0-16,-1-1 15,19 18-15,-19-17 16,1-18-16,-1 0 16,-17-18-1,0 1-15,18-18 16,-18 17-16,0-17 16,0 17-1,18 18 1,-1 35-1,-17-17-15,36 35 16,-19-36-16,19 1 16,-19-18-16,18 0 15,-17-18-15,0 1 0,-1-18 16,1 35-16</inkml:trace>
  <inkml:trace contextRef="#ctx0" brushRef="#br0">6491 17198 0,'-18'35'0,"36"-70"0,-53 88 16,35-18-16,17-17 16,1-1-16,17-17 15,1 0-15,-1 0 16,0 0 0,-17 0-16,-18-17 15,18 17-15,-18-18 16,-18 18-1,18 18 1,0-36 15,18 0-15,-1 1-16,1-54 16,-1 36-16,-17-53 15,0 35-15,-17 0 16,-18-53-16,17 53 15,-35-35-15,35 70 16,1 18-16,17 36 16,17 70-16,1-36 15,53 71 1,-19-88-16,-16 0 16,17 0-16,0-35 0,35 17 15,-35-35-15,35-18 16</inkml:trace>
  <inkml:trace contextRef="#ctx0" brushRef="#br0">8555 16898 0,'-18'71'15,"36"-142"-15,-53 177 0,35-53 0,0 35 16,0-53-16,17 1 16,1-19-16,17-17 15,0 0-15,18-53 16,-17 18-16,-19-18 16,1-53-16,-18 53 15,0 0-15,-18-17 16,18 17-16,-35-18 0,0-17 15,-1 35-15,-16 0 16,34 36-16,-17 34 16,17 1-16,18 88 15,18-53-15,35 106 16,-18-89-16,53 71 16,-35-88-16,53 18 15,-53-54 1,17 19-16,-35-36 15</inkml:trace>
  <inkml:trace contextRef="#ctx0" brushRef="#br0">8978 17092 0,'35'18'16,"-17"-1"-16,0-17 15,35-17 1,-18-1-16,-17 0 16,-1-17-16,1 18 0,-18-19 15,0 19-15,0-1 0,-18 0 16,1 1-16,-19 17 16,-17 0-16,36 0 15,-1 17-15,-17 19 16,35-1-16,17 0 0,19 18 15,-19-18-15,54 1 16,-18-1-16,17-17 16,-34-1-1,34-17-15,-34 0 16,-19 0-16</inkml:trace>
  <inkml:trace contextRef="#ctx0" brushRef="#br0">9560 16986 0,'0'0'0,"-17"0"16,-1 0-16,0 0 0,1 18 16,17 0-16,-18 17 15,18-18-15,0 19 0,0-19 16,0 1-16,18 17 0,17-17 15,-17 0-15,17-18 16,0 0-16,0 0 16,1 0-16,-1-18 0,0 0 15,-17 1-15,35-19 16,-35 19-16,-18-19 16,-18 36-1,-17 0 1,17 18-16,0 17 15,18-17-15,0 0 16,0-1-16,36 36 16,-19-53-16,19 18 15,-19-18-15,18 0 0,1 0 0,-1 0 16,18-35-16,-35 17 16,-18 0-16,17 1 15,-17-1-15,-17-17 16,17 17-16,-36 0 15,19 18-15,-1 0 16,0 0 0,18 18-16,0 17 15,18-17-15,17 17 16,-17-35-16,35 18 16,-36-18-16,19-18 15,-19 18-15,1-17 16,-18-1-16,0 0 15,0 1-15,0-19 16,0 19 0,-18 34-16,18 1 15,0 0 1,0-1-16,36 1 16,-36 0-16,17-1 15,1-17-15,0 0 0,-1 18 16,1-18-16,-1-18 15,1 18-15,-18-17 16,18 17 0,-1 17-1,1 36-15,0-18 16,-1 1-16,19 70 16,-19-53-16,1 70 15,-18-52-15,0 17 16,0-53-16,-53 18 15,35-18-15,-35 0 16,18-35-16,0-17 16,17-1-16,18-17 15,0-18-15,0 0 0,18-35 16,35-71 0,0 89-16,17-36 15,-17 70-15,-18 1 16,18 0-16,-35 17 0,17 1 0,-17-19 15,-18 54 1</inkml:trace>
  <inkml:trace contextRef="#ctx0" brushRef="#br0">10883 17180 0,'-17'0'0,"-1"0"16</inkml:trace>
  <inkml:trace contextRef="#ctx0" brushRef="#br0">5027 17886 0,'18'0'31,"-1"0"-15,1 0-16,17-18 0,53 18 15,-52 0-15,87-17 16,-70 17-1,88-18-15,-53 0 16,89 18-16,-89-17 16,124 17-16,-106-18 15,17 18-15,-17 0 0,17 0 16,142-18-16,-124 18 16,159-17-1,-141-1-15,140 0 16,-140 18-16,141 0 15,-159 0-15,159 0 16,-141 0-16,-18 0 16,0 0-16,0 0 0,124 0 15,-159 0-15,123 0 16,-106 0-16,71 0 16,-123-17-16,70 17 15,-88 0-15,0-18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2:16:2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3034 2893 0,'0'-53'0,"0"106"15,-18-124-15,1 36 0,-1 17 0,0-17 16,-35 0-16,36 35 16,-1 0-16,1 0 0,-1 17 15,0 72 1,1-1-16,-1 0 0,18 106 15,0-88-15,18 0 16,-1-36-16,19 71 16,-1-52-1,-18-54-15,1 0 16,-36-53 0</inkml:trace>
  <inkml:trace contextRef="#ctx0" brushRef="#br0">2681 3440 0,'0'0'0,"71"-18"0,-36 18 15,36-18-15,-36 18 16,35 0-16,-52 0 16,17 18-16</inkml:trace>
  <inkml:trace contextRef="#ctx0" brushRef="#br0">3157 3387 0,'-17'35'0,"34"-70"0,-34 105 15,17-17-15,17-18 16,1-17-16,0 0 0,35 17 15,-18-35 1,0 0-16,0-18 16,18-17-16,-35 17 0,0 1 15,-18-18-15,0 17 0,-18-35 16,-17 18-16,-1 17 16,19 0-16,-19 1 0,-16 17 15,34 0 1</inkml:trace>
  <inkml:trace contextRef="#ctx0" brushRef="#br0">3581 3545 0,'0'0'0,"0"-17"15,-18-18 1,0 17-16,18 0 15,0-52 1,0 52-16,18 0 0,0 1 16,-1-1-16,36 18 15,-35 0-15,17 0 16,-17 0 0,-1 0-16,1 18 0</inkml:trace>
  <inkml:trace contextRef="#ctx0" brushRef="#br0">4815 3210 0,'36'0'15,"-19"18"1,36-18-16,-17 0 16,34 0-1,-35 0-15,36-18 16,-53 18-16,-1 0 0,-17-17 15,18 17-15</inkml:trace>
  <inkml:trace contextRef="#ctx0" brushRef="#br0">5045 2840 0,'0'35'16,"-18"36"0,18-1-16,-18 54 15,18-54-15,18 1 0,-18-1 16,18 36-16,-1-70 16,1-19-16,0 1 0,35-1 15,-18-17-15,0 0 16,36-35-1,-36 18-15</inkml:trace>
  <inkml:trace contextRef="#ctx0" brushRef="#br0">5697 3193 0,'53'0'16,"-106"0"-16,159 0 0,-53 0 15,-18 0-15,1 0 16,-19 0-16</inkml:trace>
  <inkml:trace contextRef="#ctx0" brushRef="#br0">5803 3351 0,'71'0'15,"-142"0"-15,159 0 0,-52 0 0,17 0 16,-18-17-16</inkml:trace>
  <inkml:trace contextRef="#ctx0" brushRef="#br0">6950 2681 0,'0'0'16,"0"18"-16,17 52 15,-17-34-15,18 69 16,-18-34 0,18 35-16,-18-53 15,0 35-15,17-53 16,-17 18-16,18-35 15,-18 17 1,18-35-16</inkml:trace>
  <inkml:trace contextRef="#ctx0" brushRef="#br0">7638 3228 0,'17'0'47,"1"0"-32,0 0 1</inkml:trace>
  <inkml:trace contextRef="#ctx0" brushRef="#br0">7920 3246 0,'18'-18'16,"-1"0"0</inkml:trace>
  <inkml:trace contextRef="#ctx0" brushRef="#br0">8114 3228 0,'18'0'0,"-1"0"16,-17-18 0,18 18-16,-1 0 15</inkml:trace>
  <inkml:trace contextRef="#ctx0" brushRef="#br0">8590 3298 0,'0'0'15,"18"18"-15,-18 0 32,-18-18-17</inkml:trace>
  <inkml:trace contextRef="#ctx0" brushRef="#br0">9119 2752 0,'18'0'16,"-18"-18"-16,18 18 0,-1 0 15,36-35 1,-35 35-16,-1-18 0,1 18 16,-36 18-1,-34-1 1,16 19-16,-17-1 16,36 0-16,-19 1 15,36-1-15,18 18 16,0-36-16,-1 19 15,36 17 1,-17-36-16,-1 1 0,18 17 16,-36-17-16,1-1 15,-53-17 1,-1 18-16,-16-18 16,34 0-16,-35 0 15,35 0 1,18-18-16</inkml:trace>
  <inkml:trace contextRef="#ctx0" brushRef="#br0">9525 2910 0,'-18'0'15,"18"18"-15,-35 17 16,35 1-16,0 52 15,18-53-15,-1-17 16,19 17-16,17 0 16,-18-35-16,35 0 15,-34-17-15,-19-1 16,1 0-16,0 1 0,-18-19 16,0-16-16,-18 34 15,-35-17 1,18 17-16,-36 0 15,36 18-15,-36 18 16,54 0-16,-1-1 16,36 1-16</inkml:trace>
  <inkml:trace contextRef="#ctx0" brushRef="#br0">10019 2928 0,'-18'35'16,"36"-70"-16,-53 106 0,17-54 15,18 19-15,0-1 0,18-18 16,17 19-16,-17-19 16,52-17-1,-35 0-15,1-17 0,17-36 16,-53 18-1,0-1-15,-18 19 0,-35-36 16,-18 35 0,36 0-16,0 18 0,-18 18 15,35 0-15,18-1 16,0 1-16,36 0 16</inkml:trace>
  <inkml:trace contextRef="#ctx0" brushRef="#br0">10495 2893 0,'-17'17'16,"-1"19"-16,18-19 15,0 36 1,18-17-16,17-1 15,-18-18-15,36-17 16,-17 0-16,34-35 16,-52 18-16,17-36 15,-17 17-15,-18-34 16,0 35-16,-53-18 16,35 17-16,-17 19 15,-36 17-15,36 0 16,17 0-16,-17 0 0</inkml:trace>
  <inkml:trace contextRef="#ctx0" brushRef="#br0">7426 3351 0,'18'18'0,"-36"0"15,0 17 1,1 0-16,-19-17 0,19 17 16,-54 36-1</inkml:trace>
  <inkml:trace contextRef="#ctx0" brushRef="#br0">8749 3246 0,'-18'17'47,"18"18"-47,-17-17 15,-19 35 1,1 18-16,17-54 0,-17 1 16,18 0-16</inkml:trace>
  <inkml:trace contextRef="#ctx0" brushRef="#br0">20973 4198 0,'70'-18'16,"-17"1"-16,71-54 15,-54 18-15,18-17 16,1-1-16,34-17 0,142-141 16,-107 105-16,177-176 15,-158 159-15,-1-17 16,18-1-16,-17 0 0,158-141 16,-176 141-16,123-105 15,-159 140-15,1-17 16,-107 124-16,-34-19 15,-1 36-15,-70 53 16,35-17 0</inkml:trace>
  <inkml:trace contextRef="#ctx0" brushRef="#br0">20937 3845 0,'0'18'32,"0"0"-17,-17 17-15,-1 0 16,0 0-16,-17 18 15,18-17-15,-19 17 16,19-18-16,17-18 16,17 19-16,1-1 0,17 0 15,18-17-15,35 0 16,-17-1-16,17 1 0,18-18 0,53 17 16,-106-17-1</inkml:trace>
  <inkml:trace contextRef="#ctx0" brushRef="#br0">24906 917 0,'0'18'16,"18"52"-1,-18-17-15,17 71 16,-17-71-16,18 53 16,-18-71-16,18 35 15,-1-70-15,1 18 16,0-36-16</inkml:trace>
  <inkml:trace contextRef="#ctx0" brushRef="#br0">26000 1111 0,'0'0'16,"-18"-17"-16,0 17 0,-34 17 15,34 1 1,0-18-16,18 35 16,0 0-16,18 1 15,17-19-15,18 36 16,-18-35-16,1 0 0,17 17 16,-36-35-16,-17 17 15,-17 1 1,-54-18-1,36 0-15,-36 0 16,36 0-16,-18 18 16,53-36-16</inkml:trace>
  <inkml:trace contextRef="#ctx0" brushRef="#br0">26317 1164 0,'0'0'16,"0"-17"-16,18 17 0,0 0 15,34 0 1,-34 0-16,17-18 16,-17 18-16,0-18 0,-1 18 15,1 0-15,-18-17 0,0-1 16</inkml:trace>
  <inkml:trace contextRef="#ctx0" brushRef="#br0">26441 864 0,'0'0'0,"0"53"16,0 0-16,17 0 15,-17-18-15,0 18 0,0 35 16,18-35-16,0 0 15,-1-35-15,19 0 16,-19-18-16,1 0 16</inkml:trace>
  <inkml:trace contextRef="#ctx0" brushRef="#br0">26617 1252 0,'0'18'16,"35"-18"-1,-17 0-15,0 0 0,17-18 16,-17 1-16,-1 17 16,-17-18-1,0 0-15,-17 18 16,-1-17-16,0 17 16,1 17-16,17 1 15,0 0 1,35-1-1,-17 1-15,-1-18 16,1 18-16,-1-18 0,1 0 0,0 0 16,-1 0-16,1 0 15,0 17-15,-1 1 16,-17 17-16,18 53 16,0-35-16,17 53 15,-17-71 1,17 36-16,-35-36 15,17-35-15,-17 18 0,0-36 16,0-35 0,-17 0-16,17 1 15,-18-1-15,18 0 16,0-36-16,0 37 16,0 16-16,0 1 0,18 35 15,-1 0-15,1 0 0,0 0 16,-1 18-16,1 17 15,0-17-15,-18-1 0,0 18 16,-18-35 0,-35 18-16,35-18 15,-34 0-15,34-18 16,0 18 0</inkml:trace>
  <inkml:trace contextRef="#ctx0" brushRef="#br0">28187 1270 0,'0'0'0,"-18"18"0,-17 17 16,0 0-1,35-17-15,0 17 16,35-35 0,-17 0-16,17 0 15,0 0-15,1 0 0,16-35 16,-34 35-16,0-35 15,-1 35-15,-17-36 16,0 19 0,-17-1-16,34 18 31,1-18-15,0 18-16,35-35 15,-36 17-15,18 1 16,-17-18-16,0-1 15,-18 1-15,17-18 0,-17 18 0,0-18 16,-35-35 0,17 52-16,1 36 15,-1 0-15,1 36 16,17 17-16,0 0 0,-18 105 16,18-52-16,18 70 15,-1-87-15,1-19 16,17-17-16,0-18 0,1 18 15,-1-53-15,-17 0 16,-1-17-16,-17-54 16,0 36-16,-17 0 15,-1-18-15,0 17 16,1-34-16,17 52 16,0-17-16,0 17 15,17 18-15,1 0 0,17-17 16,0 17-16</inkml:trace>
  <inkml:trace contextRef="#ctx0" brushRef="#br0">29916 1129 0,'-18'-18'0,"36"36"16,-54-36-16,-17 18 0,36 0 15,-19 0 1,36 18-16,-17 0 0,17-1 15,0 18-15,17-17 16,-17 0-16,53-1 16,-35-17-16,0 0 0,17 0 15,-17-17 1,-1-19-16,-17 19 16,0-1-16,18 36 15,-1 35 1,1 0-16,17 70 15,-17-70 1,0 0-16,35 35 16,-18-35-16,-17-18 15,-36-35 1,-17-35 0,-18-35-1,35 34-15,-17-34 16,17 34-16,18-34 15,0 35-15,18 17 16,17 36-16,-17-18 16,-1 17-16,36 18 15,-35-35-15,0 0 16,-1 0-16,-17-17 31,-17-18-15,17 17-1,0-17 1,0 17-16,0 0 16,0 1-16,0-1 15,0 0-15,-18 1 16,18-1-16,18 18 31,-1 0-15,1 0-16,17 18 0,18-18 15,-18 0-15,36 17 16,-54-17-16,1 18 16,-18 0-1,-18-18 1,1 17-16,-1-17 0,1 18 16,-1-18-16,18 18 15,0-1-15,35-17 16,-17 18-16,-1-18 15,19-18 1,-1 1-16,0-1 16,-35 0-16,0 1 15,-17 17-15,-1-18 16,18 36 0,18-18-1,-18 17-15,35 19 16,0-19-16,-17 1 15,-1-18-15,19 0 0,-1 0 16,-17 0-16,-1 0 16,1-18-16,-18-17 15,0 17 1,-18-17-16,1 17 16,-1-17-16,18 18 15,0-36-15,0 35 16,0-35-16,0 18 15,0-36 1,0 36-16,0 0 16,0-18-16,0 17 0,-18 19 15,1 17-15,-19 53 16,36-18-16,-17 71 16,17-36-16,17 36 15,1-53-15,35 18 16,-18-36-16,18 18 15,-17-35-15,16-1 16,-34-17-16,0-35 16,-18 17-1,0 1-15,0-1 0,0-17 16,-18 17-16,18 0 0,0 1 16,-18 17-16,36 17 31,0 19-16,-1-36-15,-17 17 0,18-17 16,0 0 0,-1 0-16,-17-17 15,0-1 1,-17 18-16,17 18 31,17-1-15,-17 1-16,36 0 15,-19-18-15,1 0 16,-1 0-16,1 0 16,-18-18-1,0 0 1,0 1 0,18-1-16,-1-17 15,1 0-15,17-54 16,-35 36-1,0-70-15,0 52 16,18 18-16,-18-35 16,0 53-16,-18 35 15,18 35-15,0 53 16,0-35-16,18 71 16,0-71-16,17 53 15,-18-71-15,19 35 16,-36-52-16,0 17 15,-18-35 1,-17-17 0</inkml:trace>
  <inkml:trace contextRef="#ctx0" brushRef="#br0">31133 1094 0,'35'-18'16,"-17"18"-16,17 0 0,53 0 15,-53 0-15,54 18 16,-72-18-1,18 0-15</inkml:trace>
  <inkml:trace contextRef="#ctx0" brushRef="#br0">32032 1058 0,'0'18'16,"-17"-18"-16,-1 18 15,-17 35 1,17-36-16,-17 54 16,35-54-16,0 1 0,17 17 15,1-35-15,53 0 16,-36 0-16,18-35 15,-18 0-15,18-36 16,-53 36 0,18-53-16,-18 52 15,-36-52-15,1 53 16,0-18-16,17 35 16,1 18-16,17 18 15,0 70 1,17-52-16,18 69 15,-17-52-15,35 35 16,-18-52-16,18 17 16,-35-18-16,17-17 15</inkml:trace>
  <inkml:trace contextRef="#ctx0" brushRef="#br0">32385 1182 0,'35'0'16,"-17"0"-16,0-18 15,-1 1-15,-17-1 16,18 0 0,-36 1-16,1 17 0,17-18 15,-36 18-15,19 0 16,-1 18-1,0-1-15,18 19 16,0-19-16,36 18 16,-19-17-16,1 0 15,0-1-15,17 1 16,-18-18-16,1 0 16,-18 18-16</inkml:trace>
  <inkml:trace contextRef="#ctx0" brushRef="#br0">32597 1111 0,'-18'0'16,"36"0"-16,-36 18 15,18 17-15,0-17 16,0-1-16,0 1 0,0 0 15,18 17 1,-1-17-16,1-18 16,-36 0-1,1 0 1,-1-18-16</inkml:trace>
  <inkml:trace contextRef="#ctx0" brushRef="#br0">32720 1252 0,'-17'0'15,"17"18"1,17-18 0,18-18-1,-17 18-15,35 0 16,-35 0-16,-1-17 15,1 17-15,0-18 0,-1 0 16,1 1-16,-18-1 0,17-17 16,-17 0-16,18-36 15,-18 18-15,0 0 16,0 0-16,0-53 16,0 71-16,0 18 0,-18 17 15,18 17-15,-17 36 16,17 53-16,0-53 15,0 70 1,0-70-16,0-17 0,-18 52 16,18-53-1,0-70 1,0 17 0,0 0-16,18-17 0,-1 0 15,19 35 1,34-18-16,-17 18 15,35-17-15,-35 17 16,-17 0-16,-19 0 16</inkml:trace>
  <inkml:trace contextRef="#ctx0" brushRef="#br0">24836 2364 0,'0'0'0,"0"17"0,0 54 16,17 17-1,18-17-15,-17-36 16,17-18-16,36 1 16,-36-18-16,18 0 0,0-70 15,-35 34-15,17-52 16,-35 53-16,0-18 15,0 18-15,0-1 16,-35 1 0,35 53-1,0 52 1,0-34-16,17-1 0,1 0 16,17 0-16,18 36 0,-18-53 15,18 17 1</inkml:trace>
  <inkml:trace contextRef="#ctx0" brushRef="#br0">25471 2364 0,'-36'17'15,"72"-34"-15,-89 52 16,35-17-16,18 34 0,0-16 15,18-19-15,-1 19 16,36-1-16,-18-17 16,36 17-16,-53-35 15,-54 0 1,-34 0 0,35 0-1,-1-18-15,19 18 0,-19 0 16,36-17-16</inkml:trace>
  <inkml:trace contextRef="#ctx0" brushRef="#br0">25718 2469 0,'0'0'0,"0"36"15,0-1-15,17 18 16,-17-35-1,35 17-15,-17-35 16,0 17-16,-1-17 0,1 0 16</inkml:trace>
  <inkml:trace contextRef="#ctx0" brushRef="#br0">25770 2540 0,'0'0'15,"0"-18"-15,18 18 16,0 18-16,-1-18 15,19 18 1,-19-1-16,1-17 0,0 18 16,-1-18-16,1 35 15,-1-17-15,1-1 0,0 1 16,-1 53-16,1-36 16,0 53-16,-1-53 15,-17 54 1,0-72-16,0 1 0,-17 0 15,-1-1-15,0-17 16,-17-17-16,17-1 16,-17-35-16,35 18 15,18-36-15,-1 18 16,36-35 0,0 70-16,18-35 15,-36 36-15,18-1 16,-35 1-16,-1 17 15</inkml:trace>
  <inkml:trace contextRef="#ctx0" brushRef="#br0">27252 2275 0,'0'-17'16,"18"17"31,17 35-31,0 0-16,36 36 15,-18-18-15,53 35 16,-53-53-1,-18 1-15,18-1 0,-18 0 16,18 0-16,-18-17 16,-17 0-16,-36-18 31,-17-36-15</inkml:trace>
  <inkml:trace contextRef="#ctx0" brushRef="#br0">27781 2205 0,'-35'53'15,"70"-106"-15,-70 141 0,0-53 0,17 18 16,-52 53-16,34-35 16,-17 17-16,36-53 15,-1 18 1,18-35-16,0-1 16,18-17-16</inkml:trace>
  <inkml:trace contextRef="#ctx0" brushRef="#br0">28116 1887 0,'0'0'16,"-17"0"-16,-1-17 16,0 17-16,1 0 15,-1 17-15,18 1 16,0 0-16,0-1 0,18 36 16,-1-35-16,19 17 15,-36-17 1,17 35-16,-17-36 15,0 1-15,-17 0 16,-1-18 0,0 17-16,1-17 15,34 0 17,1 18-32,0-18 15,-1 18 1,1-18-16,-18 35 15,0-18-15,0 1 16,-18-18-16,18 18 16,18-18-1</inkml:trace>
  <inkml:trace contextRef="#ctx0" brushRef="#br0">28275 2134 0,'18'0'15,"17"0"-15,-17 0 16,17-17-16,-17 17 0,17 0 16,-17-18-16,-1 18 15,-17-18-15,-17 1 16</inkml:trace>
  <inkml:trace contextRef="#ctx0" brushRef="#br0">28399 1993 0,'0'0'16,"17"71"-16,-17-36 0,0 36 15,0-36-15,18-17 16,-18 17-16,0-18 15,18-17-15</inkml:trace>
  <inkml:trace contextRef="#ctx0" brushRef="#br0">28646 1940 0,'17'0'15,"1"18"1,-1-18-16,1 18 15,0-1-15,-18 1 16,0 17 0,-18-17-16,0 17 0,18-17 15,-17 17 1,17-17-16,17-1 16,-17 1-16,36 0 15,-36-1-15,17-17 16,1 18-16,-36-18 47,18 17-32,-17 1 1,17 0 0,0-1-16</inkml:trace>
  <inkml:trace contextRef="#ctx0" brushRef="#br0">28928 2681 0,'-35'53'0,"70"-106"0,-88 124 15,0-36 1,35-17-16,-17-1 0,17-17 15</inkml:trace>
  <inkml:trace contextRef="#ctx0" brushRef="#br0">29386 2170 0,'0'0'15,"18"0"1,17 53-16,1-18 16,34 18-1,-35-18-15,1 0 0,-1-17 16,0 0-16,1-1 0,34 1 15</inkml:trace>
  <inkml:trace contextRef="#ctx0" brushRef="#br0">29827 2293 0,'0'0'16,"-53"88"-16,36-52 15,-1 52-15,18-53 16,0 36 0,0-36-16,0 0 15,35 18-15,1 0 16,-19-35-16,36-1 16,-35-17-16</inkml:trace>
  <inkml:trace contextRef="#ctx0" brushRef="#br0">30163 1870 0,'0'17'32,"-18"-17"-17,18 36 1,0-1-16,0-17 0,0 34 15,0-16-15,0-19 16,0 1-16,18-18 16,-18 18-1,17-18 1,-17-18-16,0 0 31,0 1 0,0-1 16,-17 18-31,-1 0 15,0 0-31,18 18 16,-17-18-16,-1 0 15,18 17-15,18-17 32,-18 18-32,17-18 15,-17 18 1,0-1-16,0 1 16,0 0-1,-17-18-15,17 17 16,-18-17-1,0 0-15,36 0 32,-18 18-32,18 0 15,-1-1-15,-17 1 16,18-1-16,-18 1 16,0 0-1</inkml:trace>
  <inkml:trace contextRef="#ctx0" brushRef="#br0">30339 2064 0,'35'0'16,"-17"0"-16,35 0 16,-36-18-16,19 18 15,-19-18-15</inkml:trace>
  <inkml:trace contextRef="#ctx0" brushRef="#br0">30427 1958 0,'0'53'15,"0"-106"-15,0 123 0,0 1 16,0-53-16,0 17 16,0-17-16,18-1 0,-1 1 15,19 0-15,-1-1 16,-17-17-16,17 0 15,-18-17-15</inkml:trace>
  <inkml:trace contextRef="#ctx0" brushRef="#br0">30709 1870 0,'36'0'15,"-36"17"-15,0 19 16,-18-19-16,0 19 16,18-1-16,0 0 15,0-17 1,0 17-16,18-17 16,-18-1-16,18 1 15,-1 0-15,-17-1 16,18 1-1,-18 0-15,0-1 16,-18-17 0,1 0-1,-1 0-15,0 0 16,-17 18 0</inkml:trace>
  <inkml:trace contextRef="#ctx0" brushRef="#br0">31009 2311 0,'18'0'16,"-36"-18"0</inkml:trace>
  <inkml:trace contextRef="#ctx0" brushRef="#br0">27517 3440 0,'17'0'0,"1"17"16,0 36 0,-18-35-16,0 17 0,17 0 15,-17 1-15,0-1 16,18 18-16,-18-36 15,0 1-15,18 0 0,-18-1 16,17 1 0,1-18-16</inkml:trace>
  <inkml:trace contextRef="#ctx0" brushRef="#br0">27905 3651 0,'0'0'0,"0"18"16,0 0 0,17-1-1,1 1-15,0-18 0,-1 17 16,36 1-16,-35-18 16,17 0-1,-17 0-15,-1 0 16,-17-18-1,-17 1-15,17-1 16,-18-17 0,0 17-16,18-17 0,-17 17 15,17 1 1,17-1-16,1 18 16,0 0-1,-1 0-15,19-18 16,-19 18-16,1 0 0,17 0 15,-17 0 1,17 18-16,-35 0 16,18 17-1,-18-17-15,0-1 0,0 19 16,0-19 0,17 1-16,1-1 15,0-17-15,17 0 16,-17 0-16,-1-17 15,1-1-15,-18 1 16,-18-19 0,18 19-16,-35-1 15,17 0-15,1 1 16,-1 17-16,18-18 16,18 36 15</inkml:trace>
  <inkml:trace contextRef="#ctx0" brushRef="#br0">28593 3616 0,'0'18'0,"0"17"15,17 0-15,-17 0 16,18-17-16,17 0 16,0-18-16,18 0 15,-17-18-15,17-17 16,-36 17-16,1-35 16,-18 36-16,-35-19 15,17 19-15,-35-1 16,35 18-16,-35 18 15,18-18 1</inkml:trace>
  <inkml:trace contextRef="#ctx0" brushRef="#br0">25277 3387 0,'-18'53'0,"0"-18"16,18 88-16,0-70 15,18 0-15,-18 18 16,35-18-16,18 35 15,-18-53-15,1-17 0,17-1 16</inkml:trace>
  <inkml:trace contextRef="#ctx0" brushRef="#br0">25612 3669 0,'0'0'15,"-36"18"-15,19-1 0,-19 18 16,36-17-16,0 0 16,18-1-16,0 1 15,-1-18-15,1 18 0,0-18 16,-1 0-16,36-18 16,-35 18-16,0-35 15,-18 17-15,0-17 16,0 0-16,-18 17 15,18 0-15,18 36 32,-1 0-17,18-1-15,-17 1 0,0-1 16,52 19 0,-52-19-16,0-17 15</inkml:trace>
  <inkml:trace contextRef="#ctx0" brushRef="#br0">25964 3616 0,'0'0'16,"-17"35"-16,-1-17 0,18 17 15,18-17-15,-1 17 16,1-17-16,0-1 15,-1 1-15,-17 0 16,-17-1 0,-19-17-1,1 0-15,0 0 16,17 0-16</inkml:trace>
  <inkml:trace contextRef="#ctx0" brushRef="#br0">26388 3704 0,'0'18'32,"0"-1"-32,0 1 15,0 0-15,0-1 0,17 1 16,-17 0-16,18-18 0,0 17 15</inkml:trace>
  <inkml:trace contextRef="#ctx0" brushRef="#br0">26405 3316 0,'-17'18'16,"17"-1"-16,0 1 15,0 0-15,0-1 16,17 1-16</inkml:trace>
  <inkml:trace contextRef="#ctx0" brushRef="#br0">26617 3422 0,'0'0'0,"0"-35"0,18 17 0,-18-35 16,-18 35-16,18-17 16,-18 18-16,1-1 15,-1 18-15,-17 35 16,35-17-16,-18 70 16,18-53-16,0 18 15,0-17-15,36 69 16,-36-69-16,17 17 15,-17-36-15,18 18 0,-18 1 16,-18-36 15,1-36-15,17 19-16,0-1 0,0 1 16,0-19-16,17 36 15,18-17-15,-17 17 16,17 0-16,-17 0 15</inkml:trace>
  <inkml:trace contextRef="#ctx0" brushRef="#br0">26811 3651 0,'0'53'15,"0"-106"-15,0 124 0,18-36 16,-18-17-16,0-1 16,17-17-1,-17-17-15,0-1 0,18 0 16,0-17 0,-1-18-16,-17 36 15,18-19-15,0 36 16,-18 18-1,0 0-15,0-1 0,0 1 16,17 17-16,-17 0 16,18-17-16,0-18 31,-18-18-31,17 1 16,-17-1-16,18 1 15,-1-1 1,1 18-1,-18 18-15,0-1 0,18 1 0,-18-1 16,0 1-16,0 17 16,17-35-16,-17 18 0,18-18 15</inkml:trace>
  <inkml:trace contextRef="#ctx0" brushRef="#br0">27182 3616 0,'17'0'16,"1"-18"-1,-1 18 1,1 0-16,0 0 15,-18 18-15</inkml:trace>
  <inkml:trace contextRef="#ctx0" brushRef="#br0">27182 3616 0,'0'0'16,"70"88"-16,-52-70 0,-1-18 0,36 0 15,-17 0-15</inkml:trace>
  <inkml:trace contextRef="#ctx0" brushRef="#br0">29051 3246 0,'18'-18'16,"0"36"-16,17-1 15,0 1-15,0 17 16,18 0-16,0 18 0,0-17 16,-18 17-16,36 35 15,-53-35-15,-18 52 16,0-52-16,-71 36 16,36-72-16</inkml:trace>
  <inkml:trace contextRef="#ctx0" brushRef="#br0">27481 3052 0,'18'0'46,"35"0"-46,-18 0 16,71 0-16,-35 0 16,-1-18-16,1 18 0,17-18 15,35 1 1,-70 17-16</inkml:trace>
  <inkml:trace contextRef="#ctx0" brushRef="#br0">29669 3069 0,'17'0'16,"54"0"-16,-18 0 15,17 0-15,1 0 16,17 0-16,0 0 0,0 0 0,1 0 16,87 0-16,-123 0 15,53 18 1,-89-18-16</inkml:trace>
  <inkml:trace contextRef="#ctx0" brushRef="#br0">26988 4022 0,'17'0'15,"18"17"-15,-17-17 16,88 0 0,-53-17-16,35 17 0,106-36 15,53 19 1,-124-1-16,124 18 16,-123 18-16,-1-18 15,-17 17-15,0-17 0,88 0 16,-123 0-16,-18 0 15</inkml:trace>
  <inkml:trace contextRef="#ctx0" brushRef="#br0">4233 4727 0,'18'71'15,"-18"-18"-15,18 88 16,-18-71-16,0 71 16,0-88-16,0 36 15,0-54-15,0-17 16,17-18-16,1-18 16</inkml:trace>
  <inkml:trace contextRef="#ctx0" brushRef="#br0">4216 4833 0,'53'-18'16,"-106"36"-16,141-36 0,0 1 16,-53 17-16,18-18 0,0 18 15,-18 0-15,-35 18 16,0-1-16</inkml:trace>
  <inkml:trace contextRef="#ctx0" brushRef="#br0">4322 5045 0,'35'17'16,"-70"-34"-16,105 34 0,-35-17 0,36-17 15,-36 17-15,-17 0 16</inkml:trace>
  <inkml:trace contextRef="#ctx0" brushRef="#br0">4551 5203 0,'0'0'16,"17"53"-16,1-35 0,35 17 15,-35-35-15,35 0 16,-36 0-16,19-35 15,-36 17-15,17-17 16,-34 17-16,17-17 16,-18 18-16,0-1 15,1 0-15,-19 18 0,19 0 16,-1 0-16,0 0 16,36 18-1</inkml:trace>
  <inkml:trace contextRef="#ctx0" brushRef="#br0">4921 5221 0,'-17'0'16,"-1"-18"-16,0 1 16,18-18-1,0 17-15,36 0 16,-19 1-16,19 17 15,-19 0-15,18 17 16,-17-17 0,0 18-16</inkml:trace>
  <inkml:trace contextRef="#ctx0" brushRef="#br0">5239 5027 0,'0'35'16,"0"-17"-16,0 17 15,0 1-15,0 16 16,0-34-16,0 17 0,35-35 15,-17 18 1,17-36-16,-17 1 16,-1-1-16,-17 0 15,0-17-15,0 18 16,18 17-16,0 0 16,-1 35-1,1-18-15,17 1 16,-17 0-16,-1-1 0,1 1 15,0-18-15,-1 0 0,-34-18 32,-19-17-17,36 17-15,-17 1 16,17-1-16,0 1 0,35-1 16</inkml:trace>
  <inkml:trace contextRef="#ctx0" brushRef="#br0">5750 5168 0,'-35'18'15,"17"-18"-15,-17 17 16,17-17-16,18 18 16,18-18-1,0 0-15,17 0 16,0 0-16,-17 0 15,0 0-15,-1 0 16,-17-18-16,0 1 16,-17 17-1,34 0 32,1 17-47,-18 1 16,17-18-16,1 18 0,0-18 15,-1 0-15,1 0 16,0 0 0,-1 0-16,1-18 15,-18 0-15,0-17 16,18 18-16,-18-36 16,0 17-16,0 1 15,-18 0-15,18 0 16,0-1-16,-18 1 0,1-18 15,17 35-15,-36 1 16,19 34-16,17 36 16,0-17-1,17-1-15,36 53 16,-17-53-16,-19 1 0,54 34 16,-54-52-16,19-18 15,-19 17-15,1-17 0,0 0 16</inkml:trace>
  <inkml:trace contextRef="#ctx0" brushRef="#br0">6668 5292 0,'35'141'16,"-70"-282"-16,87 352 0,-34-158 15,0 0-15,-1 0 0,1 0 16,-18-35-16,0-36 16,0 0-1,-18-17-15,1 0 0,-19-53 16,36 35-16,-17-88 16,17 70-16,0-35 15,17 53 1,19 18-16,-19 35 15,19 18-15,-19-1 16,-17 36-16,0 0 16,-35 0-16,35-18 15,-35 1-15,35-19 16,0-34 0,0-1-16</inkml:trace>
  <inkml:trace contextRef="#ctx0" brushRef="#br0">6950 5203 0,'0'18'0,"0"-36"0,0 54 16,17-36 15,1-18-31,17 18 16,-17 0-16,0-18 15,-1 18-15,1 0 16,17-17-16,-35-1 31,-18 18-15,1 0-16,-1 0 16,36 0 30,-1 0-30,1-17-16,-18-1 16</inkml:trace>
  <inkml:trace contextRef="#ctx0" brushRef="#br0">7355 5433 0,'0'0'15,"36"141"-15,-19-106 0,1 18 16,-18-35 0,-18-36-1,18-17 1,-17 0-16,17-1 0,-18-17 15,18 0-15,0 1 0,0-54 16,0 53-16,0 17 16,0-16-16,18 34 0,17-17 15,-17 35-15,17 17 16,-35 1-16,18 17 16,-36 0-16,-17-17 15,17 0-15,-17-1 16,17-17-1,-17-17-15,35-1 16,0 0-16</inkml:trace>
  <inkml:trace contextRef="#ctx0" brushRef="#br0">7126 5168 0,'0'-17'16,"18"17"-16,-18-18 16,-18 18-1,18 18 1,-18-1-1,18 18 1,18 1-16,0-19 16,17 19-16,-17-36 15,-1 0-15,1 0 0,35-18 16,-35 0-16,-1-17 16,-17 17-16,-17-17 15,-1 18 1,-35 17-16,18 0 15,-1 0-15,19 17 16,-1-17-16</inkml:trace>
  <inkml:trace contextRef="#ctx0" brushRef="#br0">6950 5133 0,'0'0'0,"0"70"15,0-34-15,0 17 16,0 17-16,17-52 15,19 17-15,-19-35 16</inkml:trace>
  <inkml:trace contextRef="#ctx0" brushRef="#br0">8449 5045 0,'0'0'0,"-18"0"15,1 0 1,-1 0-16,0 0 16,1 17-16,17 1 15,0 0 1,17-18-16,-17 17 16,18-17-16,0-17 15,-1-1 1,-17-17-1,0 17-15,-17 0 16,-1 18-16,0 0 16,18 18-1</inkml:trace>
  <inkml:trace contextRef="#ctx0" brushRef="#br0">8555 5133 0,'-18'0'16,"1"0"0,17-18-1,0 1-15,17-19 16,1 1 0,0 35-16,-1-18 15,1 18-15,17 18 16,-35 0-16,35 17 15,-35-17-15,18-1 16,-18 1 0,0 0-16,0-1 15</inkml:trace>
  <inkml:trace contextRef="#ctx0" brushRef="#br0">8326 5045 0,'0'0'0,"-18"-18"16,18 0-16,-18 18 0,1 0 15,-1 0 1,0 0-16,1 18 0,-1 17 15,0-17-15,18 35 16,18-18-16,0-17 16,17-1-16,0 1 15,18-18-15,-35-18 16,35 1 0,-36-1-16,1-17 15,-18 17-15,-18-17 16,1 17-16,-1 1 15,0-1-15,1 0 0,-1 18 0,1 0 16,-19 0-16</inkml:trace>
  <inkml:trace contextRef="#ctx0" brushRef="#br0">9296 4586 0,'17'0'15,"-17"18"-15,18 17 16,17 0-16,-17 1 0,17 17 16,53 35-16,-52-53 15,-1 18-15,71 17 16,-71-34-16,36 17 15,-36-36-15,18 1 16</inkml:trace>
  <inkml:trace contextRef="#ctx0" brushRef="#br0">9754 4568 0,'-53'71'0,"106"-142"0,-123 177 15,-1 0-15,36-53 16,17 18-16,-17-1 0,17-17 16,1-18-16,-1 18 15,18-35-15,0 17 0,0-17 16,0-1-16</inkml:trace>
  <inkml:trace contextRef="#ctx0" brushRef="#br0">10178 4216 0,'0'0'16,"-36"-18"-16,19 18 0,-19 0 15,36 18 1,-17-18-16,17 35 16,0-17-16,0-1 0,0 1 15,0 17 1,17-17-16,1-1 0,0 1 16,-18 0-1,0-1-15,0 19 16,0-1-16,-18-17 15,18-1 1,-18 1-16,1-18 16,17 17-1,0 1 1,0 0 0,17-18-1,1 0-15,17 0 16,-17-18-16</inkml:trace>
  <inkml:trace contextRef="#ctx0" brushRef="#br0">10248 4480 0,'18'0'0,"17"18"0,-17-18 15,17 0 1,-17 0-16,17-18 16,-35 1-1,-18-1-15</inkml:trace>
  <inkml:trace contextRef="#ctx0" brushRef="#br0">10319 4339 0,'0'0'16,"0"53"-16,-18-18 16,18 1-16,0 17 15,0-18-15,0 18 16,18-36-16,-1-17 0,1 18 16,0-18-16,-1 0 0,1-18 15,35-17-15</inkml:trace>
  <inkml:trace contextRef="#ctx0" brushRef="#br0">10513 4304 0,'17'-18'16,"-17"36"-1,0 0 1,0-1-16,0 1 0,0-1 0,0 1 16,0 0-16,0-1 0,18 19 15,0-19 1,-18 1-16,17 0 0,-17-1 16,18 1-16,-18-1 0,18 1 15,-18 0 1,17-18-16,-17 17 0,-17-17 31,-1 0-15,0 18-16,-17-18 15,17 0 1</inkml:trace>
  <inkml:trace contextRef="#ctx0" brushRef="#br0">11077 4657 0,'0'0'16,"0"-18"-16</inkml:trace>
  <inkml:trace contextRef="#ctx0" brushRef="#br0">6174 6368 0,'-18'0'16,"36"0"0,52 0-1,-35 0-15,18 0 16,18 35-16,-53-17 16,17 34-1,-35-34-15,0 17 0,-18 1 16,1 17-16,-19-18 0,19 0 15,-1 0-15,18-17 16,0 0-16,0-1 0,0 1 16,18 17-16,17-17 15,18 0-15,-18-18 16,0 0-16,-17 0 16,0 0-16,-1 17 15,-34-17-15,-1 0 16</inkml:trace>
  <inkml:trace contextRef="#ctx0" brushRef="#br0">6297 6703 0,'71'0'16,"-36"0"-16,35 0 15,-34 0-15,17-18 16</inkml:trace>
  <inkml:trace contextRef="#ctx0" brushRef="#br0">6632 6103 0,'36'-18'16,"-19"18"0,1 0-16,17 0 15,-17 0-15,-1 0 0,1 0 0,0 0 16,-1-17-16</inkml:trace>
  <inkml:trace contextRef="#ctx0" brushRef="#br0">6685 6121 0,'0'0'16,"0"53"-16,0-18 15,0 18-15,0-36 16,35 19-16,-17-19 16,17 1-1,-17-18-15,0 0 0,17-18 16</inkml:trace>
  <inkml:trace contextRef="#ctx0" brushRef="#br0">6897 6191 0,'0'0'15,"0"36"-15,17-19 16,1 1-16,0-1 15,17-17-15,-17-17 16</inkml:trace>
  <inkml:trace contextRef="#ctx0" brushRef="#br0">7038 6033 0,'0'0'15,"35"0"-15,-17 17 16,17 1-16,-17-1 16,-1 19-16,1-19 15,0 1-15,-18 0 0,17 17 16,-17-17-16,0-1 16,0 1-16,-17-18 0,-1 17 15,0 1 1,1-18-16,-1 0 0,0 0 15,1 0-15,17-18 16,0 1 0</inkml:trace>
  <inkml:trace contextRef="#ctx0" brushRef="#br0">7408 6385 0,'36'-17'15,"-19"17"-15,1 0 0,17 0 16,-17 0-1</inkml:trace>
  <inkml:trace contextRef="#ctx0" brushRef="#br0">7444 6544 0,'35'0'15,"-17"0"-15,17 0 16,-18 0-16,1-18 0,0 18 15</inkml:trace>
  <inkml:trace contextRef="#ctx0" brushRef="#br0">8184 6085 0,'0'-17'16,"0"34"0,0 54-16,0 0 15,18 70 1,-18-71-16,35 71 16,-35-88-16,53 18 15,-35-36-15,35-35 16,-18 0-16,-17-18 15,17-17-15,-17 0 0,-1-53 16,-17 52-16,0-17 16,0 36-16,18 34 15,-18 1 1,18 0-16,-1 17 0,19 36 16,-1-54-1,35 19-15,-34-19 16,17-17-16,-36-17 15,18-1-15,-35-17 16,0 17-16,-17-17 0,-1-1 16,1 1-1,-1-18-15,-17 18 0,-1-36 16,19 36-16,17 0 16,17 0-16</inkml:trace>
  <inkml:trace contextRef="#ctx0" brushRef="#br0">8961 5821 0,'17'0'16,"1"0"-16,-1 0 15,1-18-15,35 18 16,-35-17-16,-1 17 16</inkml:trace>
  <inkml:trace contextRef="#ctx0" brushRef="#br0">8961 5838 0,'0'36'0,"0"-72"0,0 89 15,0 18 1,17-36-16,1-17 0,-1 17 16,1-17-16,0-1 0,-18 1 15,35 0-15,-17-1 16,35-17-16,-36-17 15</inkml:trace>
  <inkml:trace contextRef="#ctx0" brushRef="#br0">9278 5891 0,'0'36'15,"0"-19"-15,0 1 0,0 35 16,18-35-16,-18 17 16,17-18-1,-17 1-15,18-18 0,0 0 16</inkml:trace>
  <inkml:trace contextRef="#ctx0" brushRef="#br0">9366 5768 0,'36'0'16,"-19"0"-16,36 18 16,-35-18-16,35 35 15,-36-35-15,19 53 16,-36-36-16,0 19 15,0-19-15,-18 19 16,0-19-16,1 1 16,-1-18-1,0 0 1,1-18 0,-1 18-16,0-17 15</inkml:trace>
  <inkml:trace contextRef="#ctx0" brushRef="#br0">9966 5980 0,'0'0'0,"0"-18"0,-18 18 16,18-18-1,0 36 1,36 17-1,-19-17-15,1 17 16,35 53-16,0 18 16,-18-53-16,18 0 15,35 35 1,0 18-16,-35-71 0,-17 1 16,34 17-1,-52-36-15,-1 1 16,-17-1-16,-17-17 31,-1 0-15</inkml:trace>
  <inkml:trace contextRef="#ctx0" brushRef="#br0">10530 6015 0,'-17'0'15,"-18"53"-15,-18 17 16,35-17-16,-53 71 15,36-71-15,17 17 16,-52 54-16,35-89 16,-1 71-1,19-71-15,-1-17 0,0 35 16</inkml:trace>
  <inkml:trace contextRef="#ctx0" brushRef="#br0">11994 6403 0,'18'0'0,"17"0"15,1 0-15,17 0 16,-18 0-16,35 0 16,-34 0-16,-1 0 15,0 0 1,-17 0-16</inkml:trace>
  <inkml:trace contextRef="#ctx0" brushRef="#br0">12136 6209 0,'0'0'0,"0"106"16,17-36-16,-17-17 16,0 0-16,0 0 0,18-18 15,-18 18-15,0 0 16,0-35-16,17-1 0</inkml:trace>
  <inkml:trace contextRef="#ctx0" brushRef="#br0">12577 5803 0,'0'0'16,"0"18"-16,0-1 0,17 89 15,1-35-15,-1-1 16,-17 72-16,18-72 16,-18 36-16,0-71 15,0 0-15,0-17 16,18-36-1,17 1-15,18-36 16,-18 35-16,0 1 16,1 17-16,34 35 15,-52-17-15,17 52 16,-35-35-16,-17 18 16,-1-17-16,-17-19 15,-1 1-15,-52-18 16,53 0-16,-18-35 15,53 17-15,-18-53 16</inkml:trace>
  <inkml:trace contextRef="#ctx0" brushRef="#br0">13088 5680 0,'35'-18'16,"-70"36"-16,106-36 0,-36 0 15,-17 18-15,17 0 16,-35-17-16</inkml:trace>
  <inkml:trace contextRef="#ctx0" brushRef="#br0">13159 5680 0,'0'53'0,"0"-36"15,17 19-15,-17 16 16,0-16-16,18-19 15,0 1-15,-1 0 16,1-18-16,-1 0 0,1 0 16,17 0-16,-35-18 15</inkml:trace>
  <inkml:trace contextRef="#ctx0" brushRef="#br0">13370 5750 0,'0'0'0,"0"53"16,0-18-16,0 1 0,0-19 15,18 19-15,0-1 16,-1-35-16,1 0 0,17 0 16,-35-18-16</inkml:trace>
  <inkml:trace contextRef="#ctx0" brushRef="#br0">13529 5662 0,'18'0'16,"-1"0"0,19 0-1,-19 0-15,19 18 16,-19-18-16,18 17 15,-35 1-15,18 0 16,-18 17-16,18 0 0,-1 53 16,-17-52-16,18 17 15,-18-36-15,0 19 16,-18-36 15,-17 0-15,17 0-16,-17-18 0</inkml:trace>
  <inkml:trace contextRef="#ctx0" brushRef="#br0">10936 5609 0,'0'-17'0,"0"-1"15,-18 0 1,1 1-1,-1 17 1,1 0-16,-19 0 16,19 0-16,-1 35 15,0-35-15,18 18 16,0-1-16,-17-17 16,17 35-16,17-17 15,1 0 1,-18-1-16,18 19 15,-18-19-15,0 19 16,17-19-16,-17 18 16,0-17-16,18-18 0,-18 18 15,-18-18 48,36 0-16,-18-18-32,18 18 1,-18 18 15,0-1-15,-18 1-1,18 0 17,-18-18-17,18-18 79,-17 18 62,-1 0-140,0 0 0,1 0-16,-19 0 15,19 0 1,-1 0-16,1 0 15,17-18-15,17 1 32,1 17-17,-1-18 1,1 18-16,0 0 16,-1 0-16,1 0 15,0 18-15,-1-18 16,1 0-16,-18 17 15,0 1 1,0 0-16,-18 17 16,1-17-16,17-1 15,-18 1 1,18 0-16,18-1 16,-1 1-1,1-18-15,0 17 16,-1-17-16,1 0 15,-1 0-15,1 0 0,0 0 16,-36 0 15</inkml:trace>
  <inkml:trace contextRef="#ctx0" brushRef="#br0">11077 5821 0,'18'0'47,"0"17"-47,-1-17 16,18 0-16,-17 0 15,0-17-15,-1 17 16,-34 0 15</inkml:trace>
  <inkml:trace contextRef="#ctx0" brushRef="#br0">11148 5662 0,'0'18'31,"0"-1"-31,0 19 16,-18-19-16,18 36 15,0-18-15,0 1 16,0-1-16,0 18 16,18-35-16,-1 17 15,-17-17-15,18-18 16,0 17-16,-1-17 0,19 0 16,-36-17-1,17-1-15</inkml:trace>
  <inkml:trace contextRef="#ctx0" brushRef="#br0">11342 5556 0,'0'0'0,"17"0"15,1-17 1,0 17-16,17 17 0,-17 1 15,-1-18-15,1 18 16,0-1 0,-18 1-16,-18-1 15,18 1 1,-18-18-16,1 35 16,-1-17-1,18 35-15,0-18 16,0-17-16,35 17 15,-35-17-15,36 17 16,-19-17-16,1-1 16,-1 1-16,1 0 15,-18-1 1,18-17-16,-18 18 16,17 0-16,-17 17 15,0-18 1,-17 1-16,-1 0 15,0-18 1,1 0-16,-18-18 16,-1 18-16,19 0 15,-1-18-15,-17 18 0</inkml:trace>
  <inkml:trace contextRef="#ctx0" brushRef="#br0">11042 5821 0,'0'-18'32,"35"18"-17,-17 0-15,0 0 16,34 0-16,-34 0 16,0 18-16,-1-18 15</inkml:trace>
  <inkml:trace contextRef="#ctx0" brushRef="#br0">6491 7514 0,'0'18'0,"0"52"16,0-17-16,0 18 0,0 70 16,0-53-16,0 53 15,0-88-15,0-18 16,0 1-16,0-19 15,0-34 1,-18-36 0,18 18-16,0-18 15,0 0-15,0 0 0,0-53 16,18 53-16,0-70 16,-1 52-16,19 0 15,-19 54-15,19-1 16,-1 18-16,0 35 15,-17 1-15,17 87 16,-35-52-16,18 52 16,-1-52-16,1 35 15,-18-71 1,0 18-16,0-18 16,-18 0-16,18-17 15</inkml:trace>
  <inkml:trace contextRef="#ctx0" brushRef="#br0">6526 7938 0,'36'0'16,"-72"0"-16,107-18 15,-36 18-15,1-18 16,-1 1-16,-18-1 15</inkml:trace>
  <inkml:trace contextRef="#ctx0" brushRef="#br0">6809 7338 0,'0'0'0,"0"-18"0,35 1 16,18-1 0,-18 18-16,0-18 15,-17 18-15</inkml:trace>
  <inkml:trace contextRef="#ctx0" brushRef="#br0">6879 7355 0,'0'0'16,"18"53"-16,-18-17 0,17-1 0,54 35 16,-53-52-1,35 0 1,-36-18-16,1 0 16</inkml:trace>
  <inkml:trace contextRef="#ctx0" brushRef="#br0">7073 7444 0,'0'53'16,"0"-106"-16,0 123 0,18-35 15,-1-17-15,19-18 16,-19 0-16,-17-18 0</inkml:trace>
  <inkml:trace contextRef="#ctx0" brushRef="#br0">7250 7250 0,'35'17'16,"-70"-34"-16,88 52 0,-53-17 0,17-1 15,1 1-15,-1 35 16,1-18-16,-18-17 16,18 17-16,-18-17 0,0 17 15,0-18-15,-18 1 16,0-18-16,1 0 16,-1 0-16,1-18 15,-1 1-15,0-1 16</inkml:trace>
  <inkml:trace contextRef="#ctx0" brushRef="#br0">7638 7638 0,'35'0'16,"-17"0"-16,34-18 15,-34 18-15,17 0 16</inkml:trace>
  <inkml:trace contextRef="#ctx0" brushRef="#br0">7655 7814 0,'0'0'15,"36"0"-15,-19 0 0,1 0 0,35 0 16,-18 0-1,-17 0-15</inkml:trace>
  <inkml:trace contextRef="#ctx0" brushRef="#br0">8767 7743 0,'0'-35'0,"0"70"0,0-87 16,-18 52-16,0-18 15,1 18-15,-36 35 16,35-17-16,-17 52 16,17-34-16,1 34 15,17-34-15,17-1 16,1-35-16,35 17 15,-36-34-15,36-1 16,-35 1-16,0-19 16,-18 19-1,17-19-15,-17 54 16,35 35 0,-17-18-16,17 71 15,-17-35-15,17 34 16,-17-52-1,-18-17-15,0 16 16,-18-34-16,-35 0 16,36-1-16,-54-34 15,36-1-15,-36-35 16,54 18-16,-19-53 16,19 35-16,17-71 15,0 71-15</inkml:trace>
  <inkml:trace contextRef="#ctx0" brushRef="#br0">9013 7426 0,'18'0'16,"-36"0"-16,54 0 15,-19 0-15,1 0 16,0 0 0,-36 0 15,0 0-15,1 0-16,-1 0 0,18 35 15,0-17-15,0 35 16,0-18-16,35 18 15,-17-18-15,35-17 16,-35 0 0,17-18-16,-17 0 15,-1-18-15,1 18 0</inkml:trace>
  <inkml:trace contextRef="#ctx0" brushRef="#br0">9278 7497 0,'0'52'0,"0"-104"0,0 122 16,0-52-16,18-18 16,-18 17-16,17-17 0,1 18 15,0-18-15,-18-18 0</inkml:trace>
  <inkml:trace contextRef="#ctx0" brushRef="#br0">9402 7391 0,'0'0'0,"17"-18"16,1 18-16,-1 0 15,19 0 1,-19 0-16,19 35 15,-36-17-15,35 17 16,-35 1-16,18 16 16,-18-34-16,0 0 31,0-1-31,-18-17 16,0 0-16,1 0 15,-1 0-15,0 0 16</inkml:trace>
  <inkml:trace contextRef="#ctx0" brushRef="#br0">9966 7303 0,'0'0'0,"-18"0"15,1 0-15,-1 0 16,-17 70-16,17-17 15,18 18-15,0-1 0,0 106 16,18-87-16,-18-19 16,35 54-1,18-54-15,-18-34 16,-17-19-16,17-17 0,36 0 16,-36-17-16</inkml:trace>
  <inkml:trace contextRef="#ctx0" brushRef="#br0">10266 7461 0,'17'-17'15,"19"17"1,-1-18-16,71 18 15,-53 0-15,53 18 16,-71-18-16,35 35 16,-52 0-16,0 36 15,-36-36-15,-17 71 16,17-53-16,-17 35 16,17-35-16,1 0 15,34-18-15,19 0 16,-19-17-1,18-18-15,36-18 16,-53 18-16,17-17 16,-35-1-16,-18 0 15</inkml:trace>
  <inkml:trace contextRef="#ctx0" brushRef="#br0">10389 7885 0,'18'0'0,"17"-18"16,1 18-16,16-18 0,37 1 16,-36-1-16,35 0 15,-53 18-15,0-17 16,-17-1-16</inkml:trace>
  <inkml:trace contextRef="#ctx0" brushRef="#br0">10918 7303 0,'36'-18'15,"-72"36"-15,89-36 0,0 0 16,-17 18-16,-1-17 15,-17 17-15,-36 0 32,0 17-17</inkml:trace>
  <inkml:trace contextRef="#ctx0" brushRef="#br0">10989 7303 0,'-18'17'16,"36"-52"-16,-18 53 0,-18 17 0,18 0 15,18-17-15,-18 17 16,18-17-16,-1-1 0,-17 1 15,18 0-15,0-1 0,-1-17 16,1 18-16,0-18 16,-1-18-16,1 18 15</inkml:trace>
  <inkml:trace contextRef="#ctx0" brushRef="#br0">11236 7355 0,'0'36'15,"0"-19"-15,0 1 0,18 17 16,-1-17-16,1 0 16,0-18-16,-1 0 15</inkml:trace>
  <inkml:trace contextRef="#ctx0" brushRef="#br0">11342 7285 0,'17'-18'16,"1"18"-16,0 0 15,-1 0-15,19 0 16,-19 0-16,1 18 15,-18 0 1,0 17-16,18-18 0,-1 36 16,-17-35-16,18 35 15,-18-35-15,17-1 16,-17 1-16,-17-18 16,-1 0-1,1 0 1,-1-18-1,0 18-15</inkml:trace>
  <inkml:trace contextRef="#ctx0" brushRef="#br0">11712 7197 0,'18'0'16,"0"35"-1,17-17-15,0 17 16,18 53-16,-35-35 16,17 106-1,-17-89-15,-18 18 0,17 1 16,-17-19-16,-35 71 16,17-88-16,1-17 0,-54 34 15,36-35-15,-53-17 16</inkml:trace>
  <inkml:trace contextRef="#ctx0" brushRef="#br0">6068 6332 0,'-18'0'0,"36"0"110,-1 0-95,1 18 1,0-18-16,17 0 16,-17 0-16,35-18 15,-18 18-15,35-17 16,-52 17-16,35 0 15,-35 0-15,-18-18 16,17 18-16,1 0 0,-1 0 31,-34 0-15,17 18 31,0-1-47,-18 1 15,18 0 1,-17-18-16,-1 35 16,18-17-16,-18-1 0,18 1 15,-17 52 1,-1-34-16,18 34 16,0-52-16,0 17 15,0-17-15,0 17 0,0 0 16,-18-17-16,18 0 15,0-1 1,-17-17-16,17 18 16,-18-18-16,0 0 31,18 18-15,-17-18-16,-1 17 15,18 1 1,-17-18-1,34 0 17,1 0-1,-1 0-31,1 0 16,17-18-1,-17 18-15,35-17 16,-18 17-16,18-18 15,-18 18-15,-17 0 16,17 0-16,1 0 0,-1 0 16,35 0-16,-34 0 15,-19 0 1,-17-18 0,-17 18-1,-1 0 1,0-17-16,1-1 15</inkml:trace>
  <inkml:trace contextRef="#ctx0" brushRef="#br0">6138 6703 0,'0'0'16,"0"-18"-1,18 18 1,0 0-1,17 0-15,0-17 16,0 17-16,54-18 16,-54 0-1,35 1-15,-34 17 16,-19-18-16,-17 36 31,-35-1-15,17 1-16</inkml:trace>
  <inkml:trace contextRef="#ctx0" brushRef="#br0">6950 8661 0,'0'0'0,"0"17"31,0 1-16,0 0-15</inkml:trace>
  <inkml:trace contextRef="#ctx0" brushRef="#br0">7003 8961 0,'0'17'16</inkml:trace>
  <inkml:trace contextRef="#ctx0" brushRef="#br0">7038 9155 0,'18'17'0,"-36"-34"0,36 52 15</inkml:trace>
  <inkml:trace contextRef="#ctx0" brushRef="#br0">6985 9384 0,'18'0'15,"-36"0"-15</inkml:trace>
  <inkml:trace contextRef="#ctx0" brushRef="#br0">6544 9878 0,'0'17'31,"18"54"-31,-1-18 16,-17 70-1,0-52-15,0 88 16,0-106-16,-17 52 16,-1-69-16,18-1 15,0-53 1,0-70-1,0 0 1,18 35-16,-1-70 16,-17 52-16,0 18 15,18-17-15,0 17 0,-1-18 16,1 53-16,17-17 16,-17 18-16,-1 17 15,1 17-15,0 1 16,17 35-16,-17 0 15,-1 52-15,-17-52 16,18 18-16,-18-18 16,18-18-16,-18 18 0,17-18 15,-17 1-15,0-19 0,0 36 16,-35-35 0</inkml:trace>
  <inkml:trace contextRef="#ctx0" brushRef="#br0">6632 10283 0,'36'-17'16,"-19"17"0,18-18-16,-17 18 15,35-17-15,-35 17 16</inkml:trace>
  <inkml:trace contextRef="#ctx0" brushRef="#br0">7073 9684 0,'18'0'15,"-1"0"-15,19 0 16,-19 0-16,36-18 16,-35 18-16,17-18 15</inkml:trace>
  <inkml:trace contextRef="#ctx0" brushRef="#br0">7126 9666 0,'0'35'31,"0"-17"-31,0 35 0,-18-18 16,18 1-16,0-1 16,0 0-16,18 18 15,-18-35-15,18 17 16,-1-35-16,19 18 16,-1-18-16,0-18 15,-17 18-15,17 0 16,-17 0-16</inkml:trace>
  <inkml:trace contextRef="#ctx0" brushRef="#br0">7426 9719 0,'0'18'31,"-18"-1"-15,18 1-16,0 17 0,0 1 15,0-19-15,36 36 16,-36-35-16,35 17 16,-17-35-16,17 18 15,-18-18-15,1 0 16,17-18 0,-35 0-16,18 18 15</inkml:trace>
  <inkml:trace contextRef="#ctx0" brushRef="#br0">7620 9701 0,'18'-17'16,"-1"17"-16,19-18 15,-19 18-15,1 0 16,-1 0-16,19 18 16,-19-1-1,-17 1-15,18 0 0,0 17 16,-18-17 0,17 17-16,-17-17 0,0 17 15,18 0-15,-18-17 16,0-1-16,0 1 15,-18-18 1,1 0-16,-1 0 16,0-18-16,1 18 15,-1-17-15,0 17 0,1-18 16</inkml:trace>
  <inkml:trace contextRef="#ctx0" brushRef="#br0">8308 10019 0,'18'0'0,"-1"0"15,36 0 1,-35 0-16,35 0 16,-36 0-16,19 0 15</inkml:trace>
  <inkml:trace contextRef="#ctx0" brushRef="#br0">8378 10195 0,'18'0'15,"-36"0"-15,54 0 0,-19 0 0,19-17 16,-19 17-16</inkml:trace>
  <inkml:trace contextRef="#ctx0" brushRef="#br0">9472 10019 0,'-35'-35'16,"17"35"-16,-17 0 0,-18 0 15,18 0-15,-36 35 16,54 0-1,-19 0-15,19 1 0,-1 34 16,36-17 0,-1-53-16,36 18 15,-35-18-15,35-18 16,-18 18-16,-17-35 16,-1 17-16,-17-17 15,0 17-15,0 1 16,0 34-1,36 36-15,-19-17 16,36 69 0,-35-52-16,-1 0 0,1 0 15,0 0-15,-18 18 16,0-36-16,-18-17 0,-35 17 16,18-35-16,0 0 15,-1 0-15,1-18 16,0-17-16,-36-36 15,54 36-15,-1-53 16,18 35-16,0 0 16</inkml:trace>
  <inkml:trace contextRef="#ctx0" brushRef="#br0">9596 9578 0,'17'0'16,"1"0"-16,-1-18 0,36 18 16,-35 0-1,0-17-15,-1 17 16</inkml:trace>
  <inkml:trace contextRef="#ctx0" brushRef="#br0">9666 9578 0,'0'53'0,"0"-106"0,18 176 15,-18-87-15,0-1 16,17 36-1,-17-54-15,18-17 0,-18 18 16,18-18-16,-1 0 16,19-18-16,-19 1 15</inkml:trace>
  <inkml:trace contextRef="#ctx0" brushRef="#br0">9895 9613 0,'0'18'0,"0"-1"16,0 1-16,0 0 15,18 17-15,-18-17 16,18 17 0,-1-17-16,1-18 15,0 0-15,17 0 16,-17 0-16,17-18 16</inkml:trace>
  <inkml:trace contextRef="#ctx0" brushRef="#br0">10142 9525 0,'0'0'0,"18"0"15,17 18-15,-17-18 16,0 17-16,-1 1 15,1 17 1,-1 0-16,-17 18 16,18-35-16,-18 0 0,0 35 15,18-36 1,-18 1 0,-36-18-1,19 0-15,-1 0 16,-17-18-16,0 18 15,17 18-15,-17-18 16</inkml:trace>
  <inkml:trace contextRef="#ctx0" brushRef="#br0">10883 9666 0,'0'0'0,"-17"0"15,-1 35 1,0 1-16,1-1 16,17 106-16,-18-70 15,18 17-15,0-18 16,18 71-16,-18-88 16,35 36-16,-17-54 15,34 18-15,-16-36 16,34-17-1,-34-17-15,-19-1 16</inkml:trace>
  <inkml:trace contextRef="#ctx0" brushRef="#br0">11165 9913 0,'0'0'0,"18"0"0,0 0 15,-1-18-15,1 18 0,17 0 16,53-17-16,-52 17 16,-1 0-16,36 35 15,-36-17-15,0 35 16,-35-18-16,0 35 16,-18-34-16,1-1 15,-1 0-15,-17 1 0,17 34 16,1-35-16,17 1 15,17-19 1,1-17-16,17 18 0,0-18 16,18-18-16,-17 18 15,-1-17-15,-35-1 16,-18 0 0,1 18-16,-19-17 15</inkml:trace>
  <inkml:trace contextRef="#ctx0" brushRef="#br0">11395 10160 0,'0'0'16,"53"0"-16,-36 0 0,1 0 16,17 0-16,-17 0 0,-1 0 0,19 0 15,-1-18 1,-17 1-16</inkml:trace>
  <inkml:trace contextRef="#ctx0" brushRef="#br0">11730 9543 0,'18'0'0,"17"0"16,18 0 0,-18-18-16,0 18 0,18-18 15,-18 18-15,-17-17 16</inkml:trace>
  <inkml:trace contextRef="#ctx0" brushRef="#br0">11800 9543 0,'0'35'0,"0"-70"0,0 105 16,0-52-16,0 35 15,0-18-15,18 18 16,-18-35-16,35 17 16,-17-35-16,17 18 15,-17-18-15,0 0 16,-1 0-16,1-18 0,-1 18 16</inkml:trace>
  <inkml:trace contextRef="#ctx0" brushRef="#br0">12153 9525 0,'-17'0'15,"34"0"1,-17 18-16,0-1 16,0 19-16,0-19 15,0 1-15,0 17 16,18 0-1,-1-17-15,1 0 16,0-18-16,-1 0 16,19 0-16,-19 0 15,1-18 1,0 0-16</inkml:trace>
  <inkml:trace contextRef="#ctx0" brushRef="#br0">12330 9507 0,'0'18'16,"35"-18"-16,-17 0 16,-1 0-16,36 0 15,-35 0-15,17 18 16,-17-18-16,-18 17 15,0 19-15,17-19 16,-17 36-16,0-35 16,0-1-16,0 1 0,0 0 15,18-1-15,-36-17 32,1 0-32,-1 0 15,0 0 1,1 0-16,17-17 31</inkml:trace>
  <inkml:trace contextRef="#ctx0" brushRef="#br0">12647 9384 0,'18'0'15,"17"35"1,0 0-16,-17 1 15,17-1-15,18 53 16,-18-17-16,-17-18 16,0 176-1,-18-70-15,-18-18 16,0-88-16,-35 53 16,36-71-16,-18 0 15,-1-17-15,-17 35 16</inkml:trace>
  <inkml:trace contextRef="#ctx0" brushRef="#br0">14288 5574 0,'0'0'15,"-18"-18"-15,18 1 16,18 17 0,17 0-1,0 0-15,36 17 16,-36-17-16,0 0 16,0 18-16,-17-18 0,35 18 15,-35-1 1,17 36-16,-35-18 15,35 54-15,-35-37 16,0 1-16,0 0 0,0 18 16,0-18-16,-17 53 15,17-53-15,-36 88 16,36-88-16,-35 88 16,35-71-16,-18 1 15,1-1-15,17 1 0,-18-1 16,-17 89-16,35-88 15,0-18-15,0 17 16,0-17-16,17-18 0,36 54 16,-35-54-16,35 18 15,-18-36-15,36 1 16,-18 0-16,17-1 16,-34-17-16,-1 0 15,-18 0-15,1 0 16,0 0-16,-18-17 15,-36 17 1,19 0 0,-1 0-1,1 0-15,-1 0 16,0 17 0,1 19-1,-1-19-15,-17 36 16,17-18-16,-17-17 15,-1 53 1,19-1 0,-1-34-16,18 34 0,-17-17 15,17-18-15,0 53 16,0-35-16,0 53 16,0-53-16,-18 53 15,18-53-15,0 0 16,0 17-16,-18 36 15,18-35-15,0 35 16,0-36-16,0-17 0,0 71 16,0-72-1,18 54-15,-18-53 0,18 0 16,-18-18-16,0 18 16,0 35-16,0-52 15,0-1-15,0 53 16,0-52-16,0 52 15,0-53-15,0 71 16,0-71-16,-18 53 16,18-52-16,0 16 15,0-34-15,-18 17 16,1-17-16,-1 17 16,0-17-16,-17 0 15,17-1 1,-70 1-16,53 0 15,-18-18-15,0 17 0,0 1 16,-53 17-16,71-17 16,-18 17-1,36-35-15</inkml:trace>
  <inkml:trace contextRef="#ctx0" brushRef="#br0">15363 7108 0,'0'0'16,"36"106"-16,-19-35 0,19 88 16,-19-71-16,19 53 15,-19-88-15,1 0 0,0 17 16,-1-52 0,1-36-1,-18-17-15,0-18 16,-18-70-16,18 52 15,-17-70-15,-1 70 16,-17-34-16,35 69 16,-18 36-1,18 36-15</inkml:trace>
  <inkml:trace contextRef="#ctx0" brushRef="#br0">15752 7726 0,'35'17'16,"0"-34"-16,18-18 16,-35-1-16,-1 19 15,19-36-15,-36 35 16,-36 0-16,1 18 15,-18 18-15,18 0 16,-18 35-16,35-36 16,1 54-1,17-54-15,53 19 16,-36-19-16,71-17 16,-52 0-16,52-17 15,-53-1-15,-17 18 16,-1-18-16,-17 1 15,0-1-15,-17 18 16,-19 0-16,19 18 16,-1 17-16,18-17 15,0-1-15,18 1 16,17 0 0,18-18-16,-18 0 15,-17-18-15,0 18 0,-1-18 16,-17 1-16,0-1 15,0 0 1,-17 1-16,17-1 16,0 1-1,0-1-15,17 18 16,1 0-16,17-18 16,0 18-16,1 0 15,-1 0-15,0-17 16,-17-1-16,0 0 15,-18 1-15,-18-1 16,0 18 0</inkml:trace>
  <inkml:trace contextRef="#ctx0" brushRef="#br0">16316 7461 0,'0'0'16,"18"71"-16,-18-54 0,0 19 15,0-1-15,17 53 16,-17-53-16,0 1 16,18-1-16,17-17 15</inkml:trace>
  <inkml:trace contextRef="#ctx0" brushRef="#br0">16492 7708 0,'0'53'0,"0"-35"16,18-1-16,0 19 16,-1-19-16,1-17 0,35 0 15,-36-17 1,19-1-16,-36 0 16,0-35-16,-36 18 15,1 18-15,18-1 16,-19 0-16,19 18 15,34 18 1,1 17 0,0-35-16,-1 18 15,1-1-15,17-17 16,-17 0-16,17 18 16,-35 0-1,18-36 32,-1-17-47,1 17 16,-18 1-16,18-19 15,-18 19 1,17 34 0,1 19-1,-18-19-15,18 1 16,-1-1-16,-17 1 0,18 0 15,-1-18-15,-17 17 16,18-17-16</inkml:trace>
  <inkml:trace contextRef="#ctx0" brushRef="#br0">16845 7479 0,'0'0'0,"0"-18"16,18 18-16,-1 0 16</inkml:trace>
  <inkml:trace contextRef="#ctx0" brushRef="#br0">16969 7602 0,'0'0'0,"17"0"0,1 18 16,0-18-16,-1 0 15,1 0-15,-18 18 16,0-1-16,0 19 15,0-19-15,-18 18 16,18-17-16,18 17 16,-1-35-1,1 18 1,0-36-16,-1 18 16,1-17-1</inkml:trace>
  <inkml:trace contextRef="#ctx0" brushRef="#br0">17233 7673 0,'18'0'0,"-1"-18"0,1 1 16,17-1 0,-17 0-1,-18 1 1,-35 17-1,17 17-15,-17-17 0,0 36 16,35-19-16,0 19 16,0-19-1,35 18-15,-18-35 16,36 18-16,-35-18 16,35-18-16,-35 18 15,-1 0-15,-17-17 16,-17 17 15,17 17-31,17-17 16,1 0-16,0 0 15,17 0 1,0-52-16,-17 34 16,-1-17-16,1-1 0,-18-17 15,0 18-15,0-18 16,0 18-16,0-18 0,-18 0 0,1 18 15,-19-18-15,19 35 16,-1 1 0,1 34-16,-1 1 0,0 35 0,18-18 15,0 89-15,18-71 16,35 35-16,-18-53 16,36 18-16,-18-35 15,17-18-15,-52 0 16,17-18-1,-17 18-15,-36-18 16,18 1-16</inkml:trace>
  <inkml:trace contextRef="#ctx0" brushRef="#br0">18362 7426 0,'18'53'16,"-1"-35"-16,-17 52 16,18-35-16,0-17 0,-18 0 15,35-1-15,-17-34 16,-18-1-1,0-17-15,0 17 16,0-17-16</inkml:trace>
  <inkml:trace contextRef="#ctx0" brushRef="#br0">18450 7303 0,'0'0'16,"18"52"-16,-18-34 15</inkml:trace>
  <inkml:trace contextRef="#ctx0" brushRef="#br0">18556 7532 0,'0'-35'15,"0"70"-15,0-88 0,18 35 16,-18 1-16,17 17 15,1 17 1,-18 1-16,18 0 16,-1-18-1,1 17-15,0-17 32,-1-17-32,1 17 31,-18 17-16,18-17-15,-18 18 16,17-1-16,-17 1 16,35 35-16,-35-18 15,18 1-15,17 52 16,-17-35-16,0-18 16,-1 18-16,1-18 0,0 0 15,-36-52 1,0-36-1,18 0 1,-17-35-16,17 52 16,0-69-16,0 52 15,17 0-15,-17 18 0,36-18 16,-19 53-16,1 0 16,-1 17-16,-17 1 15,0 17 1,-17-17-16,-1-1 15,1 1-15,-1-18 0,-17 0 16,17-18-16,0 18 0,1-35 16</inkml:trace>
  <inkml:trace contextRef="#ctx0" brushRef="#br0">19032 7056 0,'0'0'0,"-17"17"16,17 18-16,0 54 15,17-54-15,1 71 16,0-71-16,-1 18 0,1-18 16,17 36-1,-17-36-15,-1 0 16</inkml:trace>
  <inkml:trace contextRef="#ctx0" brushRef="#br0">19191 7514 0,'0'0'16,"35"0"-16,-17 0 0,0-17 0,17 17 15,-17 0-15,-18-18 16,0 0-1,-36 18 1,19-17-16,-1 17 0,0 0 16,1 17-1,17 1-15,0 17 16,17-17-16,1-1 16,0-17-16,35 18 15,-36 0-15,19-18 16,-36-18-16,17 0 15,1 18-15,-18-35 16,0 18-16,0 34 31,17 1-31,-17-1 16,18 1 0,0-18-16,-1 0 15,-17-18 1,0 1-16,0-1 15,0 1 1,18 17 0,17 17-1,-17-17-15,0 18 0,-1-18 16,1 17-16,-1-17 16,1 0-16,-36 0 31</inkml:trace>
  <inkml:trace contextRef="#ctx0" brushRef="#br0">19632 7479 0,'0'18'15,"0"-36"-15,18 36 0,17-1 16,-17-17-16,-1-17 16,1 17-1,0-18-15,-1 0 16,-17 1-16,0-1 31</inkml:trace>
  <inkml:trace contextRef="#ctx0" brushRef="#br0">19703 7320 0,'0'0'15,"0"18"-15,-18-18 0,0 35 16,18-17-16,-17 35 16,17-18-1,0 18-15,0-36 16,17 19-16,19-1 15,-19-35-15,19 18 16,-19-18-16,18 0 16,-17-18-1,-18 0 1,0 1-16</inkml:trace>
  <inkml:trace contextRef="#ctx0" brushRef="#br0">19950 7391 0</inkml:trace>
  <inkml:trace contextRef="#ctx0" brushRef="#br0">19844 7091 0,'0'106'0,"0"-212"0,0 265 16,17-106-16,1 52 16,0-69-16,-1 17 0,19-1 15,-36-34-15,17 17 16,-17-17-16</inkml:trace>
  <inkml:trace contextRef="#ctx0" brushRef="#br0">19844 7391 0,'35'17'16,"-17"-17"-16,-1 18 0,1-18 16,35 0-1</inkml:trace>
  <inkml:trace contextRef="#ctx0" brushRef="#br0">20055 7479 0,'-17'53'0,"34"-106"0,-34 123 15,34-17-15,-17-35 16,18-18-16,0 18 16,-1-18-16,1 0 0,0-18 15,-1 0-15,-17-17 16,0 17-16,0 1 15,0-18-15,0 17 16,0 0 0,-17 18-16,17 18 15,0 0-15,17-1 16,1 18 0,0-17-16,-1 0 15,1-18-15,-18-18 16,0 0-1</inkml:trace>
  <inkml:trace contextRef="#ctx0" brushRef="#br0">20214 7497 0,'0'-18'16,"18"-35"-1,-36 124-15,36-160 0,-1 89 16,19-17 0,-19 17-16,19 0 15,-19 0-15,1-18 16,0 18-16,-1-18 15,-17 1-15,-17-1 16,-1 1 0,18-19-16,0 19 15</inkml:trace>
  <inkml:trace contextRef="#ctx0" brushRef="#br0">20338 7214 0,'0'89'16,"0"-178"-16,0 230 0,0-52 15,0-36-15,35 17 16,-35-52-16,35 17 16,0-17-1,-17-18-15,-18-18 0,18 18 0,-18-35 16,0 17 0,0-17-16</inkml:trace>
  <inkml:trace contextRef="#ctx0" brushRef="#br0">20532 7479 0,'0'18'0,"0"-36"0,17 36 0,-17-1 16,18-17-16,-18 18 16,18-18-16,-1 0 15,-17-18 1,0 1 0,0-1-1,18 18 1,0 0-1,-1 0-15,1 0 16,-1 18-16,1-1 16,0-17-16,-1 18 15,36-18 1,-17 0-16,34 0 16,-35 0-16,36-35 15,-36 35-15,-17-18 16,-1 18-16</inkml:trace>
  <inkml:trace contextRef="#ctx0" brushRef="#br0">16686 8343 0,'0'53'16,"0"-106"-16,18 141 0,-18-52 0,0 52 16,18-53-1,-1 36-15,1-36 16,0 0-16,-1-17 16,19 0-16,-1-1 15</inkml:trace>
  <inkml:trace contextRef="#ctx0" brushRef="#br0">16933 8625 0,'0'0'15,"0"53"-15,36 0 0,-19-53 16,36 18-16,-18-18 15,18 0 1,-35-18-16,-18 1 0,18-1 16,-36-17-16,-17-1 15,17 19-15,-35-18 16,36 17-16,-19 0 16,36 1-1,18-1-15,35 18 16,-18 0-1,53 0-15,-70 0 16,17 0-16,0 0 0,-17 0 16,-18-18-16,-18 36 15,1 0 1,-1-1-16,1 19 16,17-19-1,17 36-15,1-35 16,35-1-1,-36 1-15,19-18 0,-1 0 16,-17-18-16,17 18 0,-17-17 16,-18-1-16,17-17 15,-17 17-15,0-17 16,-17 35-16,-36-35 16,35 17-16,-17 0 15,17 1-15,0 17 16,1 0-16,17 17 15</inkml:trace>
  <inkml:trace contextRef="#ctx0" brushRef="#br0">17745 8449 0,'0'0'0,"-18"18"16,0-1-16,1 19 15,17 17-15,17-36 16,1 18-16,17-17 0,1-18 16,-19 18-16,19-18 0,-1 0 15,0-18-15,18 0 16,-35 1-16,-18-36 15,-18 35-15,0 1 16,-17-19-16,0 36 0,0-17 16,-54 17-1,36 0-15,18 0 0</inkml:trace>
  <inkml:trace contextRef="#ctx0" brushRef="#br0">16387 8220 0,'-36'70'15,"72"-140"-15,-72 176 0,36-36 0,18 71 16,17-70-16,36 70 15,-18-88 1,0 0-16,52 0 16,-69-36-16,17 1 15</inkml:trace>
  <inkml:trace contextRef="#ctx0" brushRef="#br0">18715 8573 0,'35'0'15,"-17"0"-15,-1-18 16,1 18-16,17-35 16,-17 17-16,17-17 15,-35 17-15,0 0 0,-17-17 16,-1 17-1,-17 18-15,-1 0 0,1 18 16,18 0 0,-1 35-16,18-36 15,18 36 1,17-35-16,0 0 0,36-1 16,-36-17-16,35 0 15,-52-17-15,17-1 16,-35 0-16,0 1 15,0-1 1,18 18 0,35 35-1,-18-17-15,-17 17 16,52 0-16,-34-17 16,17 0-16,-36-18 15</inkml:trace>
  <inkml:trace contextRef="#ctx0" brushRef="#br0">19279 8467 0,'-17'35'16,"-1"0"-16,0-17 0,1 35 15,-1-18 1,18-17-16,0 17 0,18-17 15,-1-1-15</inkml:trace>
  <inkml:trace contextRef="#ctx0" brushRef="#br0">19491 8449 0,'0'0'16,"-18"0"-16,-17 0 0,17 18 15,1 17 1,17-17-16,0-1 16,0 1-16,53 17 0,-36-17 15,36-1-15,-35-17 16,0 0-16,-1 0 16,-17-17-16,0-1 15,-17 1 1,17-19-16,-18 36 15,18-17-15,0-1 16,18 18 0,-1 0-16,-17 18 15,18-1 1,-18 1 0,0-36-1,17 1 1,1 17-16,-18-18 15,18 18-15,-1 0 16,1 18 0,-18-1-16,0 1 15,0 0-15,18-18 16,-1 0 0,1 0-1,0 0-15,-1-18 16,1 18-16,-1 0 0,1 0 15,0 0-15,-18-18 16,17 1 0</inkml:trace>
  <inkml:trace contextRef="#ctx0" brushRef="#br0">19950 8537 0,'17'53'0,"-34"-106"0,52 141 16,-35-70-16,35 53 16,-35-36-16,18 35 15,-1-52-15,-17 35 16,0-35-16,-17-18 16,-1-18-1,1-17-15,17-1 16,-18-16-16,18-54 15,35-18 1,-17 71-16,-1 0 0,54 0 16,-36 53-16,18 18 15,-18 0-15,-35 17 16,18-17-16,-36 52 16,1-52-16,-36 35 15,18-53-15,-1 0 0,19 17 16,-1-34-1,0-1-15,36-17 16,0 17-16</inkml:trace>
  <inkml:trace contextRef="#ctx0" brushRef="#br0">20214 8096 0,'18'36'16,"-1"-1"-16,-17 18 0,36 17 15,-19-17-15,1 0 16,-18-18-16,18 18 0,-18-17 16,17-1-16,-17 0 0,18-17 15,0 17-15</inkml:trace>
  <inkml:trace contextRef="#ctx0" brushRef="#br0">20549 8502 0,'0'-18'16,"0"36"-16,18-36 0,0-17 15,-18 17 1,0 1-16,-18 17 15,0 0 1,1 0-16,-1 17 0,18 1 16,0 0-1,0 17-15,18-17 16,35-18-16,-36 0 16,19 0-1,-19 0-15,1-18 0,-1 18 16,-17-18-1,0 36 1,18-18 0,-18 18-16,18-18 15,-1 17-15,1-17 16,-18 18 0,-18-18-1,1 0-15,-1 0 16,0 0-1,1 0-15,-1 0 16</inkml:trace>
  <inkml:trace contextRef="#ctx0" brushRef="#br0">20726 8079 0,'0'0'0,"0"-18"0,35 18 0,36 0 15,-36 18 1,18-1-16,0 36 16,0-18-16,-18 18 0,18 53 15,-36-53-15,-17 0 0,-17 53 16,-1-71-16,-52 36 15,34-36-15,1-17 16,0-1-16,-18 1 16</inkml:trace>
  <inkml:trace contextRef="#ctx0" brushRef="#br0">4763 11060 0,'0'0'0,"-18"-18"16,0 0-16,-17 18 15,-18 0 1,35 0-16,-17 18 0,-35 53 15,34-19-15,1 72 16,17-54-16,18 1 16,0 70-16,18-70 15,0-18-15,17 0 16,0-18-16,53 18 16,-17-36-16,35-17 15,-53-17-15,35-19 16,-53 1-16,18-35 15,-35 34-15,-18-17 16,-18 36-16,-17 17 16,0 17-1,17 1-15,0 17 16,18-17-16,0 17 0,18 18 16,17-18-16,18 1 15,0-36-15,35 0 16,-53-18-16,36 0 15,-53 1-15,-1-18 16,-17 17-16,-17-17 16,-1 17-16,-35-35 15,18 35-15,-36 1 16,36-1-16,17 18 16,1 0-16,17 18 15</inkml:trace>
  <inkml:trace contextRef="#ctx0" brushRef="#br0">5468 11695 0,'0'53'16,"0"-106"-16,0 123 0,-18-70 0,18 18 0,0-36 31,18-17-16,-18 17-15,0-17 16,0 0-16,0-18 16,0 35-16,18 0 15,-1 18 1,1 36-16,0-19 16,-18 19-16,17-19 0,-17 36 15,18-35-15,0 0 16,-1-18 15,-17-36-31,18 19 16,-18-19-16,17 1 15,1 17 1,-18 36-16,0 17 16,0 18-1,18-35-15,-1 17 16,-17-17-16,18-1 15,0-17-15,-1 18 0</inkml:trace>
  <inkml:trace contextRef="#ctx0" brushRef="#br0">5803 11853 0,'0'0'0,"0"36"0,18 17 0,-1-36 16,1 54-16,0-54 15,-1 19 1,-17-19-16,0-34 16,-17-1-16,-1-35 15,18 18-15,-18 0 16,18-1-16,0-17 0,0-35 16,18 35-1,17-17-15,-17 52 16,17 18-16,-17 18 15,-18 35-15,0-36 16,-18 54-16,1-54 16,-19 19-1,19-19-15,17-34 16,0-1 0</inkml:trace>
  <inkml:trace contextRef="#ctx0" brushRef="#br0">6050 11712 0,'0'0'0,"0"18"0,0 0 15,0-1-15,18 1 16,-1-18-16,19 17 16,-19-17-1,19-17-15,-19-1 16,1 1-16,-18-1 15,18 0-15,-18 1 0,-18 17 16,18-36 0,0 54-1,0 0 1,18-1-16,-1 19 16,1-19-16,17 1 15,-17-18-15,-1 0 16</inkml:trace>
  <inkml:trace contextRef="#ctx0" brushRef="#br0">6297 11589 0,'0'0'16,"18"0"-16,-1 0 0,36 0 16,-17-18-1,-1 18-15,-18-18 16,19 18-16,-36-17 15,-36 17 1,36-18-16</inkml:trace>
  <inkml:trace contextRef="#ctx0" brushRef="#br0">6403 11218 0,'0'71'15,"18"-18"-15,-18 70 16,17-52-16,-17-18 0,0 0 16,18 0-16,-1 35 15,-17-53-15,36 0 16,-36-17-16,17-18 16,1 0-16</inkml:trace>
  <inkml:trace contextRef="#ctx0" brushRef="#br0">6632 11659 0,'0'0'16,"36"18"-16,-19-18 16,18 0-16,-35-18 15,18 1 1,0-19-16,-18 19 0,-18-19 15,0 19-15,1-1 16,-1 18-16,1-17 0,-1 17 16,-17 0-16,17 17 15,18 54-15,18-36 16,17 36-16,0-36 16,0 0-16,1-17 15,52 17-15,-53-35 16,0 0-16,-17 0 0,17-18 15,-17 18-15,-36-17 16</inkml:trace>
  <inkml:trace contextRef="#ctx0" brushRef="#br0">8290 11395 0,'-53'17'16,"36"1"-16,-1 35 16,0-18-16,18 36 15,0-36-15,18 0 16,17 1-16,-17-19 16,35-17-16,-35 0 15,34-17 1,-34-1-16,0-17 15,-1 35-15,-17 17 32,18 19-32,0-19 15,17 19-15,-17-19 16,-1-17-16,36 0 16,-18 0-16,1-35 15,-19 17-15,-17-35 16,-17 36-16,-36-19 15,35 36-15,-52-17 16,34 17-16,19 17 16</inkml:trace>
  <inkml:trace contextRef="#ctx0" brushRef="#br0">8855 11536 0,'0'0'0,"-36"17"16,19 1-16,-1-18 0,18 18 15,0-1-15,53 19 16,-18-36-16,18 35 16,-35-17-1,17-1-15,-35 1 16,0 0-16,-53-1 15,18-17-15,-18 18 16,18-18-16,0 0 16,17 0-1</inkml:trace>
  <inkml:trace contextRef="#ctx0" brushRef="#br0">9031 11642 0,'35'17'16,"1"-17"0,17 0-16,-36 0 15,19-17-15,16-1 16,-34 18-16,-18-18 16</inkml:trace>
  <inkml:trace contextRef="#ctx0" brushRef="#br0">9102 11359 0,'17'53'0,"1"53"16,-18 0 0,18-71-16,-18 18 15,17 18-15,1-54 16,17 36-16,0-53 15,18 18-15,-17-18 16,17 0-16,-36 0 16,1-18-16</inkml:trace>
  <inkml:trace contextRef="#ctx0" brushRef="#br0">10813 11218 0,'0'0'16,"17"0"-1,36 0-15,0 0 16,-18 0-16,71-17 16,-70-1-16,16 18 15,-34 0-15,-36 0 32,-34 18-32,16-1 15,19 1-15,-19 35 16,36-18-16,18 53 15,0-35-15,17-17 0,35 52 16,-17-71 0,18 36-16,-53-35 15,-1 17-15,-34-17 16,-19 0-16,1-18 16,-71 0-16,53 0 15,-35-18 1,53 18-16,-18-18 15,35 18-15,36 0 16,-1-17-16,36-1 16,-17 18-16</inkml:trace>
  <inkml:trace contextRef="#ctx0" brushRef="#br0">11871 11395 0,'18'0'15,"-1"0"1,1 0-16,17 0 16,0 0-16,1 0 0,-1 0 0,0-18 15,1 18 1,-19 0-16</inkml:trace>
  <inkml:trace contextRef="#ctx0" brushRef="#br0">11889 11536 0,'35'17'0,"-70"-34"0,105 52 15,1-35-15,-36 0 16,0 0-16,18 0 15,-35 0 1</inkml:trace>
  <inkml:trace contextRef="#ctx0" brushRef="#br0">13353 11024 0,'-18'0'15,"18"18"1,18 17-1,-18 18-15,0-35 0,17 35 16,-17-18 0,18 18-16,-18-35 15,0-1-15,0 1 0,18-18 16,-18 17-16</inkml:trace>
  <inkml:trace contextRef="#ctx0" brushRef="#br0">12718 11536 0,'0'0'15,"-18"0"-15,0 0 0,36 0 32,35-18-32,-35 18 15,34 0-15,-16 0 16,34 18 0,-34-18-16,69 17 15,-52-17-15,88 0 16,-52 0-16,87 0 15,-70 0-15,70-17 16,-88 17-16,71 0 16,-88 0-16,35 0 15,-71 0-15,0 0 16,-52 0 0,-19 0-16</inkml:trace>
  <inkml:trace contextRef="#ctx0" brushRef="#br0">12859 11783 0,'0'-18'16,"17"36"15,-17 17-31,0 18 16,18 0-16,-18 17 15,18-17-15,-18 0 16,17-35-16,1 0 16,0-18-1,-1 0-15</inkml:trace>
  <inkml:trace contextRef="#ctx0" brushRef="#br0">13070 11889 0,'0'53'15,"0"-36"-15,0 1 0,18 35 16,-18-36 0,35 19-16,-17-36 0,35 35 15,-18-35 1,-17-18-16,-1 18 0,19-17 15,-36-1-15,0 0 16,0-17 0,-36-18-16,19 36 15,-18-1-15,17 0 16,18 1 0,35 17-1,0 0-15,18 0 16,-17 0-16,-19 0 15,36 17-15,-18 1 16,-35 0 0,-17-1-1,-1 18-15,18-17 0,-17 17 16,17-17 0,0 17-16,17-35 15,1 18-15,-1 0 0,1-18 16,0 0-16,-1 0 15,19-18-15,-19 18 0,1-35 16,-18 17-16,0-17 16,0 17-16,-18 0 15,1-17-15,-1 18 16,-17-1-16,35 0 16,-18 18-16,36 0 31,-1 0-16,1 0-15,0 0 16,-1 0-16,1 0 16,0 0-16,35-17 15,-36 17-15,18 0 16,-17 0-16,17 0 16,-17 17-1,-18 1-15,0 0 16,0 17-16,0 0 15,18 0 1,-18-17-16,17-18 0,-17 18 16,18-18-16,17-18 15,-17 0-15,-1-17 16,1 17-16,-18 1 0,0-36 16,0 35-16,-18-17 15,1 17-15,-36 1 16,35 17-1,-17 17-15,17-17 16,1 18-16</inkml:trace>
  <inkml:trace contextRef="#ctx0" brushRef="#br0">15487 11077 0,'18'-17'15,"-1"17"-15,-17-18 16,18 0 0,-36 1-1,1 17 1,-1-18-16,-17 18 15,-1 0-15,-17 0 0,-52 18 16,34-18-16,-52 35 16,70-35-1,-35 18-15,70-1 16,36 19-16,-1-19 16,71 36-16,-35-53 15,88 35-15,-70-35 16,35 0-16,-53 0 15,-36 18 1,-52 0-16,-53 35 16,-53 17-1,70-35-15,-17 36 16,53-53-16,35 17 16,17-18-16,72 1 15,-19 0-15,-17-18 16,18 0-16,17 0 0,-35 0 15,70 0-15,-88 0 16,1 0-16,-54 17 16,-17-17-1</inkml:trace>
  <inkml:trace contextRef="#ctx0" brushRef="#br0">14958 11994 0,'0'18'32,"0"17"-17,17 1-15,-17-19 16,0 1-16,0 0 0,0-1 15,0 1-15</inkml:trace>
  <inkml:trace contextRef="#ctx0" brushRef="#br0">14940 11836 0,'0'-18'16,"18"18"-16,-1 0 0,1 0 16,0 0-1</inkml:trace>
  <inkml:trace contextRef="#ctx0" brushRef="#br0">15099 11906 0,'35'0'15,"-17"0"-15,17 0 16</inkml:trace>
  <inkml:trace contextRef="#ctx0" brushRef="#br0">15099 11977 0,'0'0'16,"35"0"-16,-17 0 15,17 0-15,0 0 16,18-18-16,-35 18 16</inkml:trace>
  <inkml:trace contextRef="#ctx0" brushRef="#br0">15434 11942 0,'0'0'16,"18"17"-16,-18 1 0,0-1 16,17-17-16,-17 18 15,18-18-15</inkml:trace>
  <inkml:trace contextRef="#ctx0" brushRef="#br0">15117 10883 0,'17'0'16,"-34"0"-16,52-17 0,-18-1 16,1-17-16,0 17 0,-1-53 15,1 36 1,-18 18-16,0-19 15,0 1-15,0 0 0,-18 17 16,-17-17-16,17 35 16,1 17-1,17 1-15,0 0 0,0 52 16,17-17-16,19 53 16,-19-71-16,19 18 15,-19-18-15,19-17 0,-1 35 16,0-35-16,-35-1 15</inkml:trace>
  <inkml:trace contextRef="#ctx0" brushRef="#br0">16051 11289 0,'18'0'31,"17"-18"-31,-17 1 16,17-1-16,1-17 0,16-36 16,-34 36-1,17-53-15,-17 52 16,-18-34-16,0 52 16,0 1-16,-35-19 15,17 36 1,0 18-16,1 0 0,17 17 15,-18 88-15,18-52 16,0 105-16,-17-88 16,-1 54-16,18-72 15,-18 18-15,1-52 16,-19-1 0,1-35-16,0 0 15,17-18-15,0 1 16,1-1-16,17-17 0,17-18 15,1 17-15,53 19 16,-36 17-16,0 0 16,1 17-16,-1 1 0,35 35 15,-34-35-15,-1 35 16,-35-36-16,0 1 16,0 0-1,-18-18 1</inkml:trace>
  <inkml:trace contextRef="#ctx0" brushRef="#br0">16739 10848 0,'-17'18'16,"17"17"-16,-18 18 16,0 53-16,18-36 15,0 54-15,0-71 16,18 52 0,0-52-16,-1 35 15,1-70-15,17 35 16,-17-35-16,0-18 15,-1 0-15</inkml:trace>
  <inkml:trace contextRef="#ctx0" brushRef="#br0">17251 11377 0,'0'-18'15,"0"1"1,-18 17-16,18 17 16,0 1-16,0 35 15,18-35-15,-1 35 16,1-36-16,17 1 15,1-18-15,-1 0 16,-17-18-16,17-35 16,-17 36-16,-18-36 15,0 17-15,0 1 16,0 18 0,0 52-1,0 0-15,17 71 16,1-53-16,-1-18 15,19 53-15,-19-52 16,1 34-16,-18-52 16,-18 17-1,-17-17-15,-18-18 16,18-18-16,-36-17 16,36 17-16,-18-35 15,18 18-15,17 0 16,18-1-1</inkml:trace>
  <inkml:trace contextRef="#ctx0" brushRef="#br0">17163 11060 0,'17'-36'0,"-34"72"0,34-107 16,19 18-1,-19 35-15,1-17 16,-18 18-16,17-1 0,-17 0 16,18 1-16,-18 52 31,0-17-31,18-1 15,-18 18-15,0-17 0,17 35 16,1-35-16,0 17 16,-1-17-16,1-1 15</inkml:trace>
  <inkml:trace contextRef="#ctx0" brushRef="#br0">17533 10901 0,'-18'35'16,"18"0"-16,0-17 16,18 53-16,0-36 15,-1 0-15,19 18 16,-19-35-16,1-1 15,0-17-15,-1 18 0,18-18 16,-35-18-16</inkml:trace>
  <inkml:trace contextRef="#ctx0" brushRef="#br0">17709 11077 0,'0'0'0,"0"18"0,18 52 15,-18-52 1,0 17-16,18 1 16,-1-36-16,1 17 15</inkml:trace>
  <inkml:trace contextRef="#ctx0" brushRef="#br0">17745 10901 0,'0'17'15,"17"-17"1,-17 18-16,18-18 16</inkml:trace>
  <inkml:trace contextRef="#ctx0" brushRef="#br0">17868 10901 0,'35'17'15,"-17"1"-15,17 17 16,-17 1-16,-18 34 16,0-34-16,0 16 15,0-34 1,-18 0-16,1 17 0,-19-17 16,19-1-16</inkml:trace>
  <inkml:trace contextRef="#ctx0" brushRef="#br0">18115 11606 0,'-35'53'15,"70"-106"-15,-88 124 0,36-53 0,-1 17 16,0-17-16</inkml:trace>
  <inkml:trace contextRef="#ctx0" brushRef="#br0">18380 11571 0,'0'0'15,"17"53"-15,1-35 0,17 35 16,-17-53-16,35 17 15,-18-34-15,-17 17 16,35-53 0,-36 35-16,1-35 15,-18 35-15,0 1 0,0-1 16,-18 18-16,18 18 16,0 52-1,18-17-15,-18-17 16,18 17-16,-18-1 15,17 37-15,-34-54 16,-1 35-16,0-34 16,-35-1-16,36-35 15,-19 0-15,19 0 16,-18 0-16,-18-35 16,35-1-16,-35-16 15,35 16-15,18-17 0,0 0 16</inkml:trace>
  <inkml:trace contextRef="#ctx0" brushRef="#br0">18733 10971 0,'0'36'0,"-18"17"16,18 17-1,35 18 1,-17-35 0,-1-53-16,36 36 15,-35-36-15,0 0 0,-1-18 16</inkml:trace>
  <inkml:trace contextRef="#ctx0" brushRef="#br0">18927 11201 0,'17'35'16,"-34"-70"-16,52 88 0,-18-36 15,-17 1-15,18 0 16</inkml:trace>
  <inkml:trace contextRef="#ctx0" brushRef="#br0">18979 11060 0,'0'0'0,"18"0"16</inkml:trace>
  <inkml:trace contextRef="#ctx0" brushRef="#br0">19173 11024 0,'53'36'16,"-35"-1"-16,0 0 15,17 18-15,-35-18 16,0 18-16,0 0 16,-18-18-16,1-17 15,-19 17-15,19-17 0,-19 0 16</inkml:trace>
  <inkml:trace contextRef="#ctx0" brushRef="#br0">19509 10936 0,'0'0'0,"0"-18"0,17 18 15,19 36 1,-1-1-16,18 36 16,-18-18-16,0 70 15,-17-52-15,0 52 16,-18-52-16,-36 70 16,1-71-16,-18 36 15,18-53-15,-53 18 16,52-36-16</inkml:trace>
  <inkml:trace contextRef="#ctx0" brushRef="#br0">17709 10425 0,'-17'0'78,"17"-18"-31,0-17-31,0-1-16,0 1 15,0 0-15,0 17 0,0 1 16,0-19-1,0 19-15,0-1 0,0 0 16,17 1 0,-17-1-16,18 0 15,-18 1 1,18 17-16,-1 0 31,36 0-15,0 0-16,88-18 15,-52 1-15,140-1 16,-123 0-16,141 1 16,-142-1-16,72 18 15,-124 0-15,0 0 16,-36 18-16,-52-1 16</inkml:trace>
  <inkml:trace contextRef="#ctx0" brushRef="#br0">17480 10372 0,'0'0'0,"-17"0"15,34 0 16,1 0-15,-18 17-16,17 1 16,1 0-16,0-1 0,17 1 15,-17 0-15,-1-1 16,1-17-16,0 18 0,-1-18 16,1 0-16,-1-18 0,19-17 15,-19 17 1,36-35-16,-35 18 15,0 17-15,-1 1 0,1 17 16</inkml:trace>
  <inkml:trace contextRef="#ctx0" brushRef="#br0">18503 10107 0,'-17'0'31,"17"18"-31,0 17 15,0-17-15,0 17 0,0 0 16,17 0-16,1 36 16,-18-36-16,17 1 15,1-1-15,-18-17 16,18-1-16</inkml:trace>
  <inkml:trace contextRef="#ctx0" brushRef="#br0">18327 10478 0,'0'-18'16,"17"36"-1,1-1 1,0 1-1,-1 17-15,1-17 0,35-1 16,-35 1-16,-1-18 16,1 0-16,17 0 0,0-35 15,-17 17-15,17-35 16,-17 18-16,0-18 16,-1 53-1,-17-18-15</inkml:trace>
  <inkml:trace contextRef="#ctx0" brushRef="#br0">19509 9772 0,'0'-53'15,"-18"35"-15,-17-35 0,17 18 16,-35 0-16,36 35 16,-19 0-1,19 18-15,-1 17 16,18 0-16,0 18 0,35 53 16,-17-53-16,17 53 15,0-53-15,-17 35 16,0-53-16,-18-17 15,0-1-15,0 1 0,-18 0 16,0-18-16,18-18 16,-17-17-16,-1 17 15,18-35 1,0 35-16,18-17 0,17 0 16,18 17-1,-35 18-15,-1 0 0,19 18 16,-19 0-1,-34 17 1,-1-35-16,0 17 16,1-17-1,17-17-15,0-1 16,17 18-16,1-17 16,0-1-1,-1 0-15,1 1 16,-1 17-16,1 0 31,-18 17-15,0 19-1,0-19-15,18 1 0,17 17 16,-17-35 0,35 18-16,-36-18 15,18 0-15,-35-18 16,18 0-16,-18 1 0,0-1 15,-18 1-15,1-19 16,-1 1-16,1 0 0,-19 17 16,19 0-1</inkml:trace>
  <inkml:trace contextRef="#ctx0" brushRef="#br0">19879 10054 0,'0'0'16,"0"18"-16,0-36 31,18 1-31,-18-1 0,0 0 16,17-17-16,-17 17 15,0 1-15,18-1 16,-18 36-1,0-1 1,0 1-16,18-18 16,-18 18-1,17-18-15,1 0 0,0-18 16,-1 0 0,1 18-16,-1 18 31,-17 0-16,0-1-15,18 1 16,-18 0-16,18-18 16,-18 17-16,0-34 15</inkml:trace>
  <inkml:trace contextRef="#ctx0" brushRef="#br0">20496 9613 0,'18'0'0,"17"18"16,18 35-16,-17-18 15,52 36-15,-35-36 16,-18 0-16,35 18 16,-34-18-16,-1 1 15,-17-19-15,-18 1 16,-18-18-1</inkml:trace>
  <inkml:trace contextRef="#ctx0" brushRef="#br0">20832 9772 0,'-53'71'15,"106"-142"-15,-124 194 0,53-87 0,1 34 16,17-34-16,0-19 16,17-17-1,1 0-15</inkml:trace>
  <inkml:trace contextRef="#ctx0" brushRef="#br0">20990 9331 0,'-17'0'15,"-1"0"1,18 18-1,-18-1-15,18 19 16,0-19-16,18-17 16,-18 18-16,18-1 15,-18 1-15,17 0 16,-17-1 0,0 1-1,0 0 1,0-1-1,-17-17-15,17 18 0,-18-18 16,18 18 0,0-1-16,18-17 15,-1 0-15,-17 18 16,18-18-16,17 0 16,-17 17-16</inkml:trace>
  <inkml:trace contextRef="#ctx0" brushRef="#br0">21114 9507 0,'35'0'32,"-17"0"-32,-18-17 0,35 17 15,-17 0-15,-1-18 16</inkml:trace>
  <inkml:trace contextRef="#ctx0" brushRef="#br0">21202 9349 0,'0'17'16,"0"19"0,0-19-16,0 36 15,0-35 1,18 35-16,-18-36 15,17 1-15,1-18 16</inkml:trace>
  <inkml:trace contextRef="#ctx0" brushRef="#br0">21343 9296 0,'18'17'15,"-1"1"1,-17 0-16,18 17 0,0 0 16,-18-17-16,0 17 15,0-17-15,0-1 16,0 1-16,-18-18 16,18 18-16,-18-18 15,18 17-15,-17-17 16</inkml:trace>
  <inkml:trace contextRef="#ctx0" brushRef="#br0">21255 9260 0,'18'0'32,"-1"0"-17,18 0 1,-17 0-16,0 0 16,-1 18-16,1-18 0,-18 18 0,0-1 15,0 36-15,0-35 16,-18 0-1,1-1-15,17 1 0,0-1 32,17 1-32,1-18 15,-18 18-15,18-18 16,-1 17-16,-17 1 16,-17-18-1,-1 18 1,0-18-1,18 17 1,0 1-16,18-18 16,0 18-16</inkml:trace>
  <inkml:trace contextRef="#ctx0" brushRef="#br0">21555 9913 0,'-18'88'15,"36"-176"-15,-36 194 16,18-71-16,-18-17 16,18-1-16,-35 19 15,18-19-15,-1-17 0,18 18 16</inkml:trace>
  <inkml:trace contextRef="#ctx0" brushRef="#br0">21784 9560 0,'18'0'0,"52"53"16,1-35 0,-18 17-1,-18-35-15,-17 0 16,17 0-16,-17 0 0</inkml:trace>
  <inkml:trace contextRef="#ctx0" brushRef="#br0">22243 9490 0,'-36'35'0,"19"0"16,-1 1-16,-17 52 16,17-35-16,18 35 15,0-53-15,0 0 16,0 1-16,18-19 0,-1 1 0,-17 0 15,18-18-15,0 0 16</inkml:trace>
  <inkml:trace contextRef="#ctx0" brushRef="#br0">22366 9119 0,'0'0'0,"-18"18"15,1-18-15,-1 18 16,18-1-16,0 1 16,0 0-16,18 17 15,-18-18-15,35 1 16,-17 17 0,-1-17-16,-17 0 15,0-1-15,-17 19 16,17-19-16,-18 1 15,18-1 1,0 1-16,0 0 16,0-1-1,0 1 1,18-18-16,-18 18 31,17-18-15,1 0-16</inkml:trace>
  <inkml:trace contextRef="#ctx0" brushRef="#br0">22507 9296 0,'0'17'16,"18"-17"-16,17 0 15,-17 0 1,17-17-16,-17 17 0,-1-18 16,1 18-16,0-18 0,-18 1 15,0-1 1</inkml:trace>
  <inkml:trace contextRef="#ctx0" brushRef="#br0">22631 9172 0,'0'0'16,"-18"53"-16,18-18 0,0 18 15,0-17 1,18-19-16,-18 19 0,17-1 16,1 0-1,0-35-15,-1 0 16</inkml:trace>
  <inkml:trace contextRef="#ctx0" brushRef="#br0">22772 9137 0,'17'18'16,"1"-1"-1,-18 1-15,35 0 16,-17-1-16,-18 1 16,0-1-16,0 1 15,0 0-15,0 17 16,18-17 0,-18-1-16,0 1 15,0 0-15,17-18 16,-17 17-16,0 1 15,18-1-15,-18 1 32,-18-18-17,1 18 1,-1-1-16,18 1 16,-18-18-16</inkml:trace>
  <inkml:trace contextRef="#ctx0" brushRef="#br0">23019 9560 0,'0'-17'16,"-18"-1"-1</inkml:trace>
  <inkml:trace contextRef="#ctx0" brushRef="#br0">20779 11448 0,'17'0'16,"1"0"-1,35-18-15,-18 18 0,0-18 16,18 18-16,-17-17 16,16 17-16,-34 0 0,35-18 15</inkml:trace>
  <inkml:trace contextRef="#ctx0" brushRef="#br0">21008 11324 0,'0'0'16,"0"88"-16,0-52 0,0 17 0,0-36 15,18 36 1,-18-35-16,17-1 15</inkml:trace>
  <inkml:trace contextRef="#ctx0" brushRef="#br0">22066 11007 0,'0'0'16,"-17"17"-1,-19 54 1,19-36-16,17 0 15,-18 1-15,0-1 16,18-17-16,-17-1 16,17 1-16,0-36 15</inkml:trace>
  <inkml:trace contextRef="#ctx0" brushRef="#br0">21855 10601 0,'0'0'15,"0"18"-15,17-1 0,1 36 16,17 0-16,0-18 0,71 71 16,-53-71-1,88 71-15,-88-70 16,18-1-16,-36 0 0,18 0 15,-18-17-15,1 0 0,-19-1 16,-34-17 0</inkml:trace>
  <inkml:trace contextRef="#ctx0" brushRef="#br0">21555 11536 0,'35'0'16,"-70"0"-16,88-18 0,0 18 0,105-17 15,-52-1-15,0 18 16,0 0-16,17 0 0,-17-18 15,0 18-15,17 0 0,-34 0 16,34-17 0,-70 17-16,-35 0 15,-36 0-15</inkml:trace>
  <inkml:trace contextRef="#ctx0" brushRef="#br0">21908 11800 0,'0'0'0,"0"36"0,0-19 15,0 19-15,0-1 0,17 18 16,-17-36 0,18 36-16,-1-35 15,-17 0-15,18-18 16</inkml:trace>
  <inkml:trace contextRef="#ctx0" brushRef="#br0">22225 11853 0,'18'0'16,"-36"0"31,18 18-32,0 17-15,0-17 0,0 17 16,0-17-16,18-1 16,17 19-16,-17-19 15,17 1-15,-18-18 16,19 0-1,-19-18-15,-17-17 16,0 17-16,-17-34 16,17 34-16,-18-17 15,0 17 1,1 0-16,34 18 31</inkml:trace>
  <inkml:trace contextRef="#ctx0" brushRef="#br0">22543 11889 0,'-18'35'0,"36"-70"0,-36 88 16,18-18-16,35-18 15,0 1-15,1 0 16,-1-36 0,0 18-16,-17-35 15,0 17-15,-18-17 16,-18 17-16,0 18 16,1-17-16,-1-1 0,-17 0 15,17 18-15,0 0 16</inkml:trace>
  <inkml:trace contextRef="#ctx0" brushRef="#br0">22842 11853 0,'0'0'16,"0"36"-16,0-19 15,0 19-15,18 16 16,17-34-16,-17 0 16,17-18-16,0 0 0,18 0 15,-35-18-15,0 0 16,-1 1-16,-34-36 16,17 35-16,-36-35 15,1 36-15,0-1 16,0 18-16,17 0 15</inkml:trace>
  <inkml:trace contextRef="#ctx0" brushRef="#br0">21678 11571 0,'-17'0'31,"-1"0"0,-17 0-31,-1 18 16,19-18-16,-36 17 15,-18-17 1,54 0-16,-19 0 0,-17 0 16,18 0-1</inkml:trace>
  <inkml:trace contextRef="#ctx0" brushRef="#br0">21308 11871 0,'-18'0'15,"1"0"17,17-18-1,35 18-15,-18 0-16,19 0 15,-19 0-15,1 0 16,0 18-16,-18 0 15,0 17 1,-18 18-16,0-18 0,1-17 16,-19 35-1,36-36 1,0 1-16,18-18 16,17 0-1,-17 0 1,0 0-1</inkml:trace>
  <inkml:trace contextRef="#ctx0" brushRef="#br0">21643 11994 0,'18'0'63,"-18"-17"-17,-18 17 1,36 0-31,-1 0 0,1 17-1,-36-17 1</inkml:trace>
  <inkml:trace contextRef="#ctx0" brushRef="#br0">24589 10901 0,'-71'0'15,"36"0"-15,-36 17 0,1-17 16,-1 0-16,1 18 16,-1-18-16,18 18 0,0-18 15,0 0-15,18 17 16,53 1 0,17 0-1,18-1-15,-18 1 0,0 0 16,36 17-16,-53-35 15,-1 35-15,-34-35 0,-36 53 16,17-35 0,-52 35-16,53-36 15,0 36-15,17-35 16,18-1-16,18 1 16,35 0-1,-18-18-15,18 0 0,17 0 16,-34-18-16,16 18 15,-52-18-15,18 18 16,-18 18-16,-18-18 0</inkml:trace>
  <inkml:trace contextRef="#ctx0" brushRef="#br0">24095 11924 0,'0'0'15,"17"18"-15,1-18 0,17 0 16,1-18-16,-1 0 16,-18 1-16,1-1 15,0 0-15,-18-35 16,0 36-16,-18-18 15,0 17-15,-17 0 16,18 18-16,-1 0 16,0 0-16,1 36 15,34 16-15,19 19 16,-1-53-16,53 17 16,-53-17-16,18-18 15,-35 0 1,0 0-16,-18-18 15</inkml:trace>
  <inkml:trace contextRef="#ctx0" brushRef="#br0">25047 10830 0,'18'36'15,"0"87"-15,17 18 16,-18-53-16,1 71 15,0-88-15,-1-18 16,1 35-16,0-71 16,-1 19-1,-17-19-15,18-34 16,-18-1-16</inkml:trace>
  <inkml:trace contextRef="#ctx0" brushRef="#br0">25329 10989 0,'36'141'16,"-72"-282"-16,89 370 0,-53-158 0,36 88 16,-36-89-16,35 36 15,-17-53-15,-1-18 16,1-17-16,-1 0 0,1-18 15</inkml:trace>
  <inkml:trace contextRef="#ctx0" brushRef="#br0">25665 11148 0,'0'0'16,"0"53"-16,0-18 0,0-17 16,0 17-16,17 0 0,1 53 15,-18-52-15,35 34 16,-17-52-16,-1-1 16,1-17-16,0 0 15,-1 0-15,1-17 16,-18-36-1,0 35-15,18 18 0,-18-17 16,17 34 0,19 19-1,-1-19-15,-18 1 16,19-18-16,17 35 0,-36-35 16,36 0-1,-53-18-15,18 1 0,-18-1 16,0 1-16,0-19 0,-18 19 15,1-54-15,-1 36 16,0 0-16,18-1 16,-17 19-16,17-19 0,0 19 0,17-1 15</inkml:trace>
  <inkml:trace contextRef="#ctx0" brushRef="#br0">26211 10866 0,'18'0'15,"0"0"-15,-1 0 16,1 0-16,-36 17 47,18 1-32,0 17-15,0 18 16,0-35 0,18 35-16,0-18 15,-1-17-15,1-1 16,17 1-16,-17-18 15</inkml:trace>
  <inkml:trace contextRef="#ctx0" brushRef="#br0">26458 10936 0,'0'18'16,"0"-1"-1,18-17 1,-18 18-16,0 0 47,0-1 31,18-17 16,-18 18-94,0-36 31,17 18-15,-17-35-16,18 17 15,-18 1-15,0-1 16,0-17-16,0 17 15,-18 1-15,18-1 16,0 0-16,-17 18 16,17 18 15,-18 17-31,18 18 16,0-18-16,18 18 15,-1-35-15,1 35 16,0-35-16,-1-1 15,1-17 1,-1-17-16</inkml:trace>
  <inkml:trace contextRef="#ctx0" brushRef="#br0">26635 10866 0,'17'0'31,"1"-18"-31,0 18 16,-1 0-16,1 0 16,0 0-16,-1 0 15,-17 18 1,0 34-16,0-16 15,-17-1-15,17 0 0,0 1 16,0 17-16,0-36 16,0 18-1,0-17-15,0-36 32,-18 1-32,18-1 15,-18 1 1</inkml:trace>
  <inkml:trace contextRef="#ctx0" brushRef="#br0">26970 10901 0,'-18'70'16,"36"-140"-16,-36 176 0,18-53 15,0 35 1,18-35-16,-18 53 15,0-71-15,-18 35 16,18-34-16,0 17 16,0-36-16,0 1 15,0-1-15,18-17 16,-18-17 0,0-1-16</inkml:trace>
  <inkml:trace contextRef="#ctx0" brushRef="#br0">27164 10936 0,'0'0'0,"0"18"16,0-1-16,0 19 0,18 34 15,-18-34 1,0 16-16,17 1 0,-17 18 0,0 35 15,0-36 1,0-17-16,18 35 16,-18-52-16,17 17 15,-17-36-15,18 1 16</inkml:trace>
  <inkml:trace contextRef="#ctx0" brushRef="#br0">27446 11589 0,'18'35'15,"-18"-17"-15,0-1 16,0 1 0,0 0-16,17-1 0,-17 1 15,-17-18 17</inkml:trace>
  <inkml:trace contextRef="#ctx0" brushRef="#br0">27446 11501 0,'0'-18'0,"18"18"16,-1 0-16,19 0 16,-19 0-16,1 0 15,0 18-15,-1-18 16</inkml:trace>
  <inkml:trace contextRef="#ctx0" brushRef="#br0">27517 11624 0,'0'0'0,"17"0"0,19 0 16,-36-18-16</inkml:trace>
  <inkml:trace contextRef="#ctx0" brushRef="#br0">27428 10583 0,'36'-17'16,"-19"17"-1,19 0-15,-19 17 16,19 19-16,-19-19 15,-17 1-15,0 0 16,0-1-16,-17 1 16,-1 17-1,18-17-15,-18-18 0,36 35 16,0-17 0,17-1-1,0-17 1,-17 0-16,-18 18 15</inkml:trace>
  <inkml:trace contextRef="#ctx0" brushRef="#br0">28346 11589 0,'0'0'0,"-18"0"16,0-18-16</inkml:trace>
  <inkml:trace contextRef="#ctx0" brushRef="#br0">11448 10830 0,'0'-17'16,"-18"-1"0,0 18-1,18-18 1,-17 18-16,17-17 0,-18 17 16,0 0-1,1 0 1,17 17-16,-18-17 15,18 18-15,-17 0 16,17-1-16,17 1 16,-17 0-1,18-18 1,-18 17 0,0 1-1,0-1 1,17-17-16,-17 18 15,0 0 32,0-1 47,0 1-63,-17-18 204,-1 0-204,18-18-15,-17 18 15,17 18-16,0-36 48,17 18-63,1 0 16,-1 0-1,1 0 1,-18 18 31,0 0-32,-18-1-15,18 1 16,0 0-16,0-1 16,-17-17-1,17 18-15,0 0 16,0-1-1,17 1-15,1-1 16,0-17 0,-1 0-1,-17-17 1,18 17 0,-18 17-1</inkml:trace>
  <inkml:trace contextRef="#ctx0" brushRef="#br0">11536 10918 0,'17'18'32,"1"-18"-17,0 0 1,-1 0-16,1 0 15,-18-18-15,-18 18 47</inkml:trace>
  <inkml:trace contextRef="#ctx0" brushRef="#br0">11571 10777 0,'0'18'31,"0"0"-15,0-1-1,0 19-15,-18-19 0,18 18 16,0-17-16,0 17 0,0 1 15,0-19-15,18 19 16,-18-19-16,18-17 16,-1 0-16,1 0 15,0 0-15,-1 0 16</inkml:trace>
  <inkml:trace contextRef="#ctx0" brushRef="#br0">11730 10742 0,'18'0'16,"-1"0"-1,1 0 1,-1 0-16,1 0 0,17 0 15,-17 0-15,0 0 16,-18 18 0,-18-18-1,18 17-15,-35 1 16,35 0-16,-18-1 16,18 1-1,0 0 1,18-1-1,-1 1 1,-17-1-16,18-17 16,-18 18-16,0 0 15,18-1 1,-18 1 0,17 0-1,-17-1-15,18 1 16,-18 0-16,0-1 15,0 1-15,0 0 16,-18-18 0,1 0-16,-1 0 15,0 0 17,18 17-32,-17-17 15,17 18-15,-18-18 16</inkml:trace>
  <inkml:trace contextRef="#ctx0" brushRef="#br0">27958 5697 0,'-18'-17'15,"36"34"-15,-36-52 0,36 53 32,35 35-17,-18-18-15,0 18 16,71 53-16,-53-36 16,70 36-16,-70-53 15,0-18-15,35 36 16,-35-18-1,-53-36-15,0 1 16,-17-18 0,-1 0-16</inkml:trace>
  <inkml:trace contextRef="#ctx0" brushRef="#br0">28610 5592 0,'-17'0'16,"34"0"-16,-52 17 0,17 1 16,1 35-16,-19 0 0,1 17 0,-18 18 15,-53 89-15,54-107 16,16 1-16,-34 17 15,52-53-15,0 1 16,1-1 0,34-35-1</inkml:trace>
  <inkml:trace contextRef="#ctx0" brushRef="#br0">29051 6244 0,'18'0'0,"-18"18"16,-18-1 0,18 1-16,-35 35 15,35-35-15,-18-1 16,1-17-16,17 18 16,-18 0-16,0-18 15</inkml:trace>
  <inkml:trace contextRef="#ctx0" brushRef="#br0">29298 5680 0,'0'17'0,"18"1"16,17 17-16,0 1 15,36-1-15,-36 0 16,1-17-16,-1 17 16,0-17-16,0 35 15,-17-36-15,0 1 16</inkml:trace>
  <inkml:trace contextRef="#ctx0" brushRef="#br0">29880 5768 0,'0'0'0,"0"-18"15,-17 18 1,-1 0-16,-17 0 15,17 18-15,-35 35 16,18 0-16,17-18 16,-17 36-16,35-36 15,0 35-15,0-34 16,35 34 0,1-34-16,16 52 15,-34-53-15,17 36 16,-17-54-16,-18 36 15,0-35-15,-18-1 16</inkml:trace>
  <inkml:trace contextRef="#ctx0" brushRef="#br0">28099 6703 0,'17'0'16,"-34"0"-16,52 0 0,-17-18 0,52 18 15,-34 0-15,105-17 16,-36 34-16,1-17 16,18 0-16,17 18 0,176-18 15,-158 17-15,176-17 16,-176 0-1,-36-17-15,-17 17 0,-35 0 16,-53-18-16</inkml:trace>
  <inkml:trace contextRef="#ctx0" brushRef="#br0">27481 3052 0,'0'0'16,"-17"0"-16,-19 17 0,54-17 31,17 0-15,-17 0-16,35 0 15,-35 0-15,17 0 16,0 0-16,0 0 0,18 0 0,0 0 16,88-17-1,-52 17-15,-1 0 0,106 0 16,17-18-1,142 36 1,-229-18-16,-1 0 0,159 17 16,1 1-1,-1-18 1,0 17-16,-141-17 16,71 18-1,-124-18-15,-35 0 0,35 18 16,-53-18-16,-17 17 15,-18 1 1</inkml:trace>
  <inkml:trace contextRef="#ctx0" brushRef="#br0">4568 12735 0,'0'18'16,"0"52"-1,0-17 1,18 18-16,-18 0 0,35 87 16,-17-87-16,17 35 15,-17-71-15,-18-17 16,18-1-16,-1 1 16,1-36-16,-18-17 15,0 17-15,-18-35 0</inkml:trace>
  <inkml:trace contextRef="#ctx0" brushRef="#br0">4551 12665 0,'0'0'0,"35"17"16,36 1-16,-54 0 15,54-1-15,-53 19 16,-1 16-16,-17-34 15,0 35 1,-17-18-16,17 1 0,-18 34 16,18-52-1,18-1-15,34 19 16,19-1-16,-36-17 0,36 17 16,-36-17-16,-17 17 15,-18 18 1,0-18-16,-53 0 15,18 1-15,-1-36 0,1 17 16,-36 1-16,36-1 16,18-17-16,17-17 15,17 17 1</inkml:trace>
  <inkml:trace contextRef="#ctx0" brushRef="#br0">5327 13212 0,'-35'-18'15,"17"18"-15,-17 18 16,-1-1-16,36 1 16,-35 17-1,35-17-15,0 17 16,18-17-16,17-18 15,-17-18-15,17 0 16,-35 1-16,18-19 16,-1 19-1,-17-18 1,-17 17-16,17 36 16,17 17-1,1-18-15,-18 1 16,35 0-16,-17-18 15,0 17-15,34-17 16,-34 0-16,17-17 16,-35-1-1,0 0-15,-17 1 16,-19-1-16,19 1 16,-1-1-1,18 36 1,18-1-16,-1 1 15,36 17-15,-35-17 16,17-18-16,-17 17 0,35-17 16,-36 0-1,19 0-15,-36-17 16,17-1-16,-17 0 16,0-17-16,0 18 0,0-1 15,-17-17-15,17-1 0,-18-17 16,18 1-16</inkml:trace>
  <inkml:trace contextRef="#ctx0" brushRef="#br0">5556 12718 0,'36'105'16,"-72"-210"-16,89 263 0,-35-87 0,35 70 16,-36-88-1,1 18-15,17-19 0,1 37 16,-19-54-16,18-17 15,-17-18-15,17-18 16,-17 0-16</inkml:trace>
  <inkml:trace contextRef="#ctx0" brushRef="#br0">5927 13123 0,'0'0'15,"-53"18"-15,17 0 0,-16 17 16,34-17-16,18-1 16,0 1-16,18-1 15,-1-17-15,1 18 0,52 0 16,-34-18-16,-19 0 16,19 17-16,-1-17 0,0 0 15,-17 0-15</inkml:trace>
  <inkml:trace contextRef="#ctx0" brushRef="#br0">6121 13353 0,'0'0'16,"35"105"-16,-17 1 16,-1-35-16,1-18 0,0 17 15,-1-34 1,-17-54 0,0-53-1,-17 19-15,17 16 16,-18-17-16,0-53 15,18 54-15,0-19 0,0-52 16,18 70-16,-18 35 16,18 0-16,-1 18 15,18 18-15,-17 17 16,-18 36-16,0-36 16,0 0-16,-18 1 0,1-19 15,-18 1 1,17-18-16,-17-18 15,17 1-15,18-19 16,0 19-16,18-19 16</inkml:trace>
  <inkml:trace contextRef="#ctx0" brushRef="#br0">6385 13264 0,'0'0'0,"18"18"0,-18 35 16,0-18-16,18-17 15,-18 0-15,0-36 16,0-17 0,0 17-1,-18-35-15,18 18 16,-18 0-16,18 17 16,18-17-16,0 17 15,-1 18-15,1 0 16,-1 0-16,1 18 15,0-1-15,-1 19 16,-17-19-16,18 1 16,-18-1-16,18-17 62,-1 18-62,1 0 16,0-18-1,-1 17-15,1-17 16,0 0-16,-18-17 16,17-1-16,-17 0 15,-17-17 1,-1 0-16,0 17 16,1 1-16,-1 17 15,0-18 1,18 36-16,18-1 15,17-17 1,-17 18-16</inkml:trace>
  <inkml:trace contextRef="#ctx0" brushRef="#br0">6791 13388 0,'0'0'15,"18"106"-15,-18-53 0,17 53 16,1-71-16,-18 18 15,0-36-15,-18-34 16,1-36 0,-1 18-16,0-1 15,1-52-15,17 35 16,0-53-16,17 53 16,36-35-1,-35 53-15,35 17 16,-18 18-16,0 36 15,-35-1-15,0-18 16,0 19-16,-35 34 16,0-52-16,-18 17 0,35-35 15,-35 0 1,36-17-16,17-1 0,0 0 16,0 1-16</inkml:trace>
  <inkml:trace contextRef="#ctx0" brushRef="#br0">7796 13053 0,'18'0'16,"17"-18"-16,18 18 15,0 0-15,35-17 16,-52-1 0,-1 0-16,0 18 0,0-17 15,1-1-15,-36 0 16,0 1-16</inkml:trace>
  <inkml:trace contextRef="#ctx0" brushRef="#br0">8026 12841 0,'17'88'0,"-34"-176"0,34 229 16,1-88-16,-18-18 0,18 1 15,17-19-15,0 36 16,0-53-16,1 18 15,-19-18-15,19-18 16,-36 1 0,17 17 15,1 17-31,-18 1 16,53-18-1,-36 18-15,36-36 16,-35 18-16,0-18 15,-1 18-15,-17-17 0,0-1 16,-17 0-16,-36 1 0,17-1 16,-34 18-16,35 0 15,-1 0-15,19 0 16,-19 35-16,36-17 16</inkml:trace>
  <inkml:trace contextRef="#ctx0" brushRef="#br0">9472 13018 0,'-18'0'16,"18"17"-16,-17 1 0,-1 35 16,18-18-1,0 0-15,0 1 16,53 52-16,0-53 15,18-35 1,-19-18-16,19-17 16,-53 17-16,35-34 15,-53 34-15,0-17 16,-18 17-16,-17 18 16,17 18-16,-35 17 15,53 0-15,-18 0 16,36-35-16,17 18 15,1-18 1,17-18-16,-18 18 16,0-35-16,-17 18 15,-18-19 1,0 19-16,-35-1 16,17 18-16,0-18 0,1 1 15</inkml:trace>
  <inkml:trace contextRef="#ctx0" brushRef="#br0">9948 13264 0,'0'0'16,"18"36"-16,-18-19 0,0 1 16,18 0-16,-18-36 31,17-35-16,-17 35-15,0-17 0,0 18 16,0-19-16,0 19 16,0 34-1,18 1 1,-18 0-16,18 34 16,-1-34-16,18 0 15,-17-1-15,17-17 16,-35-17-16,18-1 15,-18 0-15,0 1 16,0-1-16,0 1 16,0 34-1,35 18 1,-35 1-16,36 34 16,-1-17-16,-18 0 0,19 35 15,-36-35-15,17-17 16,-17 16-16,0-16 15,0-1-15,0-17 16,-35-36-16,35 0 16,-35-52-16,17 35 15,-17-54-15,35 19 16,0 17-16,0-18 16,0 1-16,18-18 15,17 70-15,0 18 16,-17 0-16,17 35 15,-35 0-15,-18 18 16,1-17-16,-19-1 16,19-17-16,-1-1 15,18-34-15,18 17 16,-1-36-16</inkml:trace>
  <inkml:trace contextRef="#ctx0" brushRef="#br0">10548 13247 0,'0'0'16,"-18"53"-16,18-36 0,0 1 15,0 0-15,18-18 0,0 0 16,-1 0-16,1 0 16,0-18-16,-1 18 0,1-35 15,-18 17-15,0 0 16,0 1-1,0-1-15,0 1 16,0 34 0,18 1-16,-18-1 15,17-17-15,-17 18 0,18-18 16,-1 18-16,1-18 16,-18-18-1,0 0 1,0 1-1,0-1-15,0 1 16,18 17-16,-18-18 16,17 18-16,1 0 15,-18-18-15,35 18 0,-17 0 16,0-17-16,34-1 16,-34 18-16,0-18 15,-1 18-15,-17-17 0,0-1 16,-17 0-16,-1 1 15,0-18 1,18 17-16,-17 0 16,17 36-1,17 0-15,-17 34 16,18 1-16,0 18 16,-18-18-16,17 17 15,-17-34-15,18-19 16,0 19-16</inkml:trace>
  <inkml:trace contextRef="#ctx0" brushRef="#br0">12400 13053 0,'0'0'16,"-17"-35"-16,-1 35 16,-35-18-16,0 36 15,18-1-15,-18 36 16,53-18-16,0 1 15,0-1-15,0-17 16,53 17-16,-18-35 16,0 0-16,1 0 0,17-18 15,-1-17-15,-34 0 16,17-1-16,-35 19 16,0-1-16,-17 18 15,17 35 1,0 18-16,17 53 15,-17-35-15,18-1 0,0-17 16,-18 0-16,17 53 16,-17-71-16,-17 18 15,-19-35-15,-34-18 16,35 0-16,-1-18 16,1 0-16,-18-34 15,35 16-15,18-52 16,0 17-16,0 1 15</inkml:trace>
  <inkml:trace contextRef="#ctx0" brushRef="#br0">12594 13353 0,'0'17'15</inkml:trace>
  <inkml:trace contextRef="#ctx0" brushRef="#br0">12647 13229 0,'0'0'16,"-18"-35"-16,1 0 15,17 17-15,0 0 16,17 18-16,1 0 16,0 0-16,17 18 15,-17 0-15,-1-18 16,1 0-16,0 17 0,17-17 15,-18 0 1,-17 18 0,-17 17-1,17-17-15,-18 35 16,18-18-16,0 0 16,18-35-1,-1 0-15,1 0 16,0 0-16,17-35 15,-35 17-15,18 1 0,-18-1 16,0-17-16,0 17 16,-18 1-16,0 17 15,18 17 17,0 1-32,18-1 15,17 1-15,-17-18 16,0 18-16,-1-18 0,19 0 15,-36 17 17,0 1-17,0 0 1,17-18-16,1 17 16,-1-34-1,1 17-15,0-18 16,-18 0-16,17-17 0,-17-18 15,0 18-15,0-53 16,-17 35-16,-19-18 16,19 18-1,-1 18-15,18 17 0,-17 1 16,-1 17-16,0 0 16,1 35-16,17 36 15,0-18-15,35 35 16,-17-53-16,-1 18 15,1-18-15,17 0 0,-17-17 16,35 17-16,-18-35 16,-17 0-16,-1 0 15,1 0-15,-18-17 16,0-1-16,-18 0 16,18 1-16,0-1 15,18 18 1,-18 18-16,17-18 15,19 0-15,-19 0 16,1 0 0,-18-18-16,0 1 15,0-1 1,0 0-16,-18 1 16</inkml:trace>
  <inkml:trace contextRef="#ctx0" brushRef="#br0">13406 13264 0,'0'18'15,"17"-18"1,1-18 0,-1 18-1,1 0 1,0-17-1,-1 17 1,-17-18 0,18 18-16,-18-17 0,18 17 15,-18-18-15,17 0 0,-17-35 16,18 18-16,-18-35 16</inkml:trace>
  <inkml:trace contextRef="#ctx0" brushRef="#br0">13564 12806 0,'0'17'0,"0"-34"16,0 34-16,0 19 0,18 17 0,-18-18 16,18 18-16,-18 0 0,17-18 15,19 36 1,-19-36-16,1 0 0,-1-17 16,-17-1-16,18-17 0,-18 18 15,-18-18-15</inkml:trace>
  <inkml:trace contextRef="#ctx0" brushRef="#br0">13617 13070 0,'0'0'0,"18"0"0,17 0 16,-17 18-16,17-18 0,0 0 16,1 18-16,-19-18 0,1 17 15,0-17-15,-1 0 16</inkml:trace>
  <inkml:trace contextRef="#ctx0" brushRef="#br0">14005 13123 0,'0'-17'0,"-17"34"16,17 19-1,17-1 1,1 0-16,0-17 16,17-1-1,-18 1-15,-17 0 16,-17-1-1,-36-17-15,35 0 16,-35 0-16,36 0 16,-19 0-1,19 0-15</inkml:trace>
  <inkml:trace contextRef="#ctx0" brushRef="#br0">15117 13247 0,'-18'35'0,"18"36"16,18-36-16,-1 0 15,18-17-15,1-36 16,-1 1-16</inkml:trace>
  <inkml:trace contextRef="#ctx0" brushRef="#br0">15293 13264 0,'0'-17'16,"0"-18"-16,0 87 0,18-87 31,-18 88-31,17-35 16,18 35-16,1-36 15,34 19-15,-52-36 16,35-18 0,-35 0-16,-1 1 15,-17-1-15,0 0 0,-17-35 16,-1 36-16,-17-1 16,17 18-16,0-17 15,1 34-15,34 1 16</inkml:trace>
  <inkml:trace contextRef="#ctx0" brushRef="#br0">15663 13317 0,'0'36'0,"0"-72"16,0 89-16,-17-53 0,17 18 16,0-36-1,0-35 1,0 36-16,0-36 15,0 18-15,17 17 0,1-35 16,0 53-16,-1-18 16,1 18-1,17 18-15,-17 0 16,-18-1 0</inkml:trace>
  <inkml:trace contextRef="#ctx0" brushRef="#br0">15910 13176 0,'0'0'0,"18"0"16,0-17-1,17 17 1,18-18-16,-36 18 16,36 0-16,-35 0 15,-18-18 1</inkml:trace>
  <inkml:trace contextRef="#ctx0" brushRef="#br0">16034 12965 0,'0'0'15,"0"17"1,0 36-16,0-18 16,17 18-16,1 18 15,0-36-15,-1 36 16,1-54-16,17 19 16,-17-36-16,17 17 15,-17-17 1,-1-17-16</inkml:trace>
  <inkml:trace contextRef="#ctx0" brushRef="#br0">17163 12665 0,'0'0'16,"17"-18"0,1 18-16,0 0 15,52 18-15,-17-18 0,-18 0 16,1 0-16,34-18 15,-52 18-15,-1-18 0,-34 18 16,-36 0 0,18 18-1,-36 0-15,53 17 16,-17 18-16,35 0 16,0-18-16,35 18 15,-17 0-15,17 0 0,1-18 16,-1 0-16,35 36 15,-34-36-15,-1 18 16,-35-18-16,-18 1 16,1-19-16,-54-17 15,18 0-15,-35 0 16,53-17-16,-18-1 16,53 0-16,0 1 15,17 17-15,36-35 16</inkml:trace>
  <inkml:trace contextRef="#ctx0" brushRef="#br0">17868 12471 0,'0'-18'15,"-17"18"1,-1-18 0,0 18-16,1 18 15,-1-18-15,0 18 16,18 17-16,18 0 16,0-17-16,-1 0 15,1 17-15,0-18 16,17 19-16,-18-19 15,-34 1 1,17 0-16,-18-18 16,1 0-16,-19 17 15,19-17-15,-1 0 16,0 0-16,1 0 16,17 18-1,17 0 1,-17-1-16,18 1 15,0-18-15,-18 17 16,0 1-16,0 0 16,0-1-1,17-17 1,1 0-16</inkml:trace>
  <inkml:trace contextRef="#ctx0" brushRef="#br0">17939 12700 0,'0'0'0,"35"0"0,-17 0 16,-1 0-16,19 0 0,-19-18 16,19 18-16,-19-17 15,-17-1 1</inkml:trace>
  <inkml:trace contextRef="#ctx0" brushRef="#br0">18045 12577 0,'-18'52'15,"0"-16"-15,18-19 16,0 36-1,18-17-15,-18-19 0,35 18 16,-17-17-16,17-18 16,0 0-16,-17-18 15</inkml:trace>
  <inkml:trace contextRef="#ctx0" brushRef="#br0">18239 12541 0,'0'0'16,"17"0"-16,1-17 0,0 17 16,-1 0-1,-17 17-15,0 1 16,0 0 0,0-1-16,0 18 15,0-17-15,18 0 16,-1-1-1,1 1-15,0 0 16,-36-18 0,0 0-1,1 0-15,-1 0 0,-17 0 16,35 17 0,-18-17-16,18 18 0,0 0 31</inkml:trace>
  <inkml:trace contextRef="#ctx0" brushRef="#br0">19491 12612 0,'0'0'16,"-53"70"-16,18 1 15,35-1-15,-18 72 16,36-54-16,17 53 16,0-88-16,1 0 0,52 35 15,-53-53-15,36 0 16,-54-35-1</inkml:trace>
  <inkml:trace contextRef="#ctx0" brushRef="#br0">19932 13123 0,'0'89'16,"0"-178"-16,0 230 16,0-105-16,35 34 15,-17-34-15,17-19 16,-17-17-16,-1 0 0,19 0 0,-19 0 16,1-53-16,0 18 15,-18 0-15,0-36 16,0 18-1,0 36-15,-18 17 0,18-18 16,18 53 0,17 18-1,-35-35-15,35 35 16,-17-53-16,-1 17 16</inkml:trace>
  <inkml:trace contextRef="#ctx0" brushRef="#br0">20373 13106 0,'-18'35'16,"36"-70"-16,-53 105 0,17-17 16,36-35-16,-1 17 15,-17-17-15,18-1 16,0 1-1,-18 0 1,-18-18-16,18 17 16,0 1-16,-18-18 15,18 18-15,-17-18 32</inkml:trace>
  <inkml:trace contextRef="#ctx0" brushRef="#br0">20461 13212 0,'18'52'16,"-36"-104"-16,36 122 0,-1-17 15,1-35 1</inkml:trace>
  <inkml:trace contextRef="#ctx0" brushRef="#br0">20549 13300 0,'0'-18'0,"0"36"0,18-36 15,0 18 1,17 18-16,-17 17 16,-1 0-16,1 1 0,-1-1 15,19 35-15,-19-17 16,1 18-16,-18-36 15,-18 18 1,1-18-16,-1-17 0,0-18 16,-34 18-16,34-18 15,-35-36-15,35 1 16,18-18-16,0-35 16,18 35-16,53-53 15,-19 71-15,1 0 16,0-1-16,-17 19 15,52-19-15,-71 19 16,1 17-16</inkml:trace>
  <inkml:trace contextRef="#ctx0" brushRef="#br0">21731 12771 0,'0'-18'0,"0"36"16,-18-18-16,18 70 15,-17-35-15,17 89 16,0-71-16,0 53 16,0-53-16,17 35 15,19-71-15,-1 36 16,0-35-16,18 17 16,-35-35-16,17 0 15,-17-17 1</inkml:trace>
  <inkml:trace contextRef="#ctx0" brushRef="#br0">21978 13000 0,'0'0'0,"0"53"16,18 0-16,35 35 15,-18-53-15,35 36 16,-34-36-16,34 36 16,-52-54-16,35 1 15</inkml:trace>
  <inkml:trace contextRef="#ctx0" brushRef="#br0">22243 12947 0,'0'0'0,"-36"106"16,19-36-16,-1-17 16,0 0-16,18 0 0,-17-18 15,17 18-15,0-35 16,0 0-16,0-1 0,17 1 15,1-18-15,0-18 16</inkml:trace>
  <inkml:trace contextRef="#ctx0" brushRef="#br0">22507 12665 0,'0'0'16,"-35"17"-16,17 1 0,1 0 15,17-1-15,17 19 16,1-36-16,0 17 15,-1-17-15,-17 18 0,36-1 16,-36 1 0,0 0-16,-18 17 15,0-17-15,-17-18 16,17 0-16,-17 17 16,35 1 15,18 0-31,-18-1 15,35 1-15,-35 0 16,18-18 0</inkml:trace>
  <inkml:trace contextRef="#ctx0" brushRef="#br0">22631 12876 0,'17'-17'15,"19"17"-15,-1-18 16,-17 18 0,-1-18-16</inkml:trace>
  <inkml:trace contextRef="#ctx0" brushRef="#br0">22719 12788 0,'0'0'0,"0"18"0,-18 52 16,18 1-16,0-53 15,18-1-15,-18 19 16,18-36-16,-1 0 0,18 0 15</inkml:trace>
  <inkml:trace contextRef="#ctx0" brushRef="#br0">22860 12682 0,'18'0'16,"-1"0"-16,19 18 15,-19-18 1,1 18-16,-1-1 0,-17 1 16,-17 0-1,-1 17-15,18-18 16,0 1-16,0 17 16,0-17-16,18 0 15,-1-1-15,1 1 16,0-18-16,-1 18 15,-34-1 1,-19-17 0,19 0-16,-1 0 0,1 0 15,-1 18-15,0 0 16,18-1 0</inkml:trace>
  <inkml:trace contextRef="#ctx0" brushRef="#br0">23213 13229 0,'-35'71'16,"70"-142"-16,-88 177 0,35-71 16,1 1-16,-19-19 0,-17 36 15,18-35-15,0-1 16,0 1-16</inkml:trace>
  <inkml:trace contextRef="#ctx0" brushRef="#br0">23530 12823 0,'0'0'0,"36"18"0,-1-18 15,35 35-15,-34-17 16,34 17-16,-52 1 15,17-1-15,-17 0 16,-18-17 0</inkml:trace>
  <inkml:trace contextRef="#ctx0" brushRef="#br0">24042 12806 0,'0'0'16,"-53"88"-16,18-35 0,-1 0 16,19 0-16,-19 0 0,19 35 15,17-35 1,17 0-16,1-18 16,0-17-16,17-18 0,-17 17 15</inkml:trace>
  <inkml:trace contextRef="#ctx0" brushRef="#br0">24324 12612 0,'0'0'0,"-18"-18"16,1 18-16,17 18 0,-18-1 15,0-17-15,1 36 0,17-19 16,0 1 0,0 0-16,17-1 0,1 1 15,0-18-15,-1 18 0,1-1 16,0 1-16,-18-1 16,-18 1-16,-17 17 15,17-17 1,0-18-16,1 18 15,17-1-15,0 1 0,0 0 16,17-1 0,1-17-16,17 18 15,-17-18 1,0 0-16</inkml:trace>
  <inkml:trace contextRef="#ctx0" brushRef="#br0">24518 12823 0,'0'0'16,"53"0"-16,-18-17 15,1 17 1,-19-18-16,18 18 15,-35-17-15,-17-1 16</inkml:trace>
  <inkml:trace contextRef="#ctx0" brushRef="#br0">24589 12771 0,'0'35'15,"0"-18"-15,0 19 16,17-19-16,-17 36 15,0-35-15,18 35 16,0-53-16,-18 18 16,17-18-16,1 0 15,-1-18-15</inkml:trace>
  <inkml:trace contextRef="#ctx0" brushRef="#br0">24800 12647 0,'0'0'16,"18"0"-16,0 18 0,-1-1 16,-17 1-16,0 17 15,0-17-15,0 17 0,0-17 16,-17-1-1,17 1-15,0 0 16,0-1-16,17-17 16,1 18-16,-1 0 15,1-18-15,-18 17 16,-18 1 0,1-18-1,-1 0-15,1 0 16,34 0 15,1 0-31</inkml:trace>
  <inkml:trace contextRef="#ctx0" brushRef="#br0">25083 12700 0,'17'18'15,"18"17"1,1-17 0,17 52-16,-18-17 0,-17 0 15,17 0-15,-18 0 16,1 70-16,-18-52 16,-18 35-16,-17-53 15,-18 17-15,18-35 16,17-17-16,-17 0 15,17-18-15,-17 17 16,18-34-16</inkml:trace>
  <inkml:trace contextRef="#ctx0" brushRef="#br0">25418 12506 0,'0'0'15,"17"0"-15,-17 35 16,18 1-16,17 16 0,0 1 0,18 18 16,36 88-1,-36-71-15,17 53 16,-35-53-16,-17 36 16,-36-1-1,1-88-15,-1 18 0,-17-17 16,-36 34-16,36-52 15,-18-1-15,35 1 0,-17-18 16,0 0-16</inkml:trace>
  <inkml:trace contextRef="#ctx0" brushRef="#br0">4815 14446 0,'-17'71'16,"17"-18"-16,-18 123 15,18-70-15,0 88 16,18-106-16,-1-17 15,1-1-15,0-34 0,52-1 16,-34-35-16,16-18 16,-34-17-16,17-36 15,-17 18-15,-18 18 16,0 0-16,0 17 0,18 1 16,-18 34-16,17 19 15,1 16-15,17 19 0,53 17 16,-52-53-1,70 1-15,-54-36 16,-16 0-16,-1-36 0,0 1 16,18-53-16,-53 35 15,-17-70-15,-19 70 16,-34-71 0,34 71-16,-69-35 15,87 70-15,-17 1 16,35 34-16,35 36 15,0-35-15,1 17 16</inkml:trace>
  <inkml:trace contextRef="#ctx0" brushRef="#br0">5856 15081 0,'18'18'16,"-36"-36"-16,53 54 0,18-19 15,-17-17-15,34 0 16,-17 0-1,-35-17-15</inkml:trace>
  <inkml:trace contextRef="#ctx0" brushRef="#br0">5433 14217 0,'17'0'46,"19"0"-30,-19 0-16,19-18 0,-19 18 16</inkml:trace>
  <inkml:trace contextRef="#ctx0" brushRef="#br0">5433 14217 0,'0'53'0,"0"-106"0,35 159 16,-35-89-16,18 19 0,-1-1 16,1 0-16,-18 1 0,18-19 15,-1 18 1,1-17-16,0-18 16</inkml:trace>
  <inkml:trace contextRef="#ctx0" brushRef="#br0">5609 14482 0,'0'0'16,"18"0"0,17-36-16,0 1 15,-17 0-15,0-18 16,-18 18-1,0-18-15,0 17 16,0 19-16,-18-1 0,0 0 16,1 18-16,-1 0 15,0 18 1,18 35-16,0-18 0,0 36 16,18-36-1,17 18-15,-17-35 16,35-1-16,-35-17 15,-1 0 1,1-17-16</inkml:trace>
  <inkml:trace contextRef="#ctx0" brushRef="#br0">5786 14129 0,'17'0'15,"-34"0"-15,52 0 0,-18 17 0,1 1 16,0 0-16,-1-1 16,-17 1-16,0 17 15,0-17-15,0 17 16,0-17 0,-17 17-16,-1-35 15,0 18-15,1-18 16,-1 0-1</inkml:trace>
  <inkml:trace contextRef="#ctx0" brushRef="#br0">5838 14852 0,'0'18'15,"18"-18"1,17-18-16,1 18 16,-1 0-16,18-18 15,-35 1-15</inkml:trace>
  <inkml:trace contextRef="#ctx0" brushRef="#br0">5697 14887 0,'18'0'16</inkml:trace>
  <inkml:trace contextRef="#ctx0" brushRef="#br0">5750 15099 0,'0'0'16,"-17"18"-16</inkml:trace>
  <inkml:trace contextRef="#ctx0" brushRef="#br0">6738 14728 0,'0'18'16,"0"70"-1,-18-35-15,18 18 0,0 35 16,0-53 0,0 35-16,0-71 15,36 19-15,-19-36 16,1-36 0,0 19-16,-1-19 15,1-16 1,0 52-16,17 0 15,-18 17 1,19 36-16,-1-35 16,18-1-16,-35-17 15,17 0-15,-18-17 16,54-36-16,-53 18 0,-1-18 16,1-36-1,-36-16 1,-35-19-16,0 71 15,18 18 1,35 17-16,-17 36 16</inkml:trace>
  <inkml:trace contextRef="#ctx0" brushRef="#br0">7232 14340 0,'0'0'0,"18"0"0,17 0 16,0 0-16,-17 0 0,17 0 16,-17-17-16</inkml:trace>
  <inkml:trace contextRef="#ctx0" brushRef="#br0">7267 14411 0,'18'71'0,"-36"-142"0,54 177 16,-19-89-16,-17 1 0,18 17 15,-1-17-15,19 0 16,-19-18-16,1 0 15</inkml:trace>
  <inkml:trace contextRef="#ctx0" brushRef="#br0">7514 14517 0,'18'0'15,"-1"0"-15,-17-18 16,18 1-16,0-19 0,-1 1 16,1 0-16,-18-1 15,0 1-15,0 18 16,-18-1-16,1 0 16,-1 36-1,0 0-15,18 34 16,0-34-16,18 17 15,0-17-15,-1 17 16,19 18-16,-19-35 16,36-1-16,-35-17 15,17 18-15,-17-36 16</inkml:trace>
  <inkml:trace contextRef="#ctx0" brushRef="#br0">7814 14217 0,'0'0'15,"35"0"-15,-17 0 16,17 18-16,-17-1 16,0 19-16,-18-19 15,17 36-15,-17-18 16,18 18-16,-18-17 15,0-1 1,0-18-16,0 1 16,-18-18-1,18-18-15,-17 18 16,17-17-16,-18 17 16,0 0-16</inkml:trace>
  <inkml:trace contextRef="#ctx0" brushRef="#br0">8114 14887 0,'53'18'15,"-106"-36"-15,141 36 0,-53-18 0,18 0 16,-17 0-16,16 0 16,-16 0-16</inkml:trace>
  <inkml:trace contextRef="#ctx0" brushRef="#br0">9243 14658 0,'17'18'16,"-17"34"-1,0 72-15,0-53 16,0 17-16,-17-35 0,-18 17 15,17-35-15,-17 18 16,17-35-16,-17 0 0,-18-1 16,17-34-16,1-19 15,35 1-15,-17-53 16,34 53-16,18-18 16,1 35-16,34 0 15,-34 36-15,34 53 16,-35-18-1,18 35-15,-35-53 16,35 0-16,-18-17 16</inkml:trace>
  <inkml:trace contextRef="#ctx0" brushRef="#br0">9719 14958 0,'-35'53'15,"70"-106"-15,-88 159 0,35-71 16,18 18-16,0-18 0,36 18 16,-19-18-16,1-35 0,17 18 15,18-36 1,-17 1-16,-19-1 0,1-17 15,-1 17-15,1-35 0,-18-17 16,0 17-16,0 0 16,-35-71-16,0 54 15,-18-71-15,17 70 16,1 18 0,17 53-16,18 35 15,0 18-15,36 88 16,-19-52-16,36 52 15,-17-71-15,34 36 16,-35-71-16,36 1 16,-36-36-16,0 0 15</inkml:trace>
  <inkml:trace contextRef="#ctx0" brushRef="#br0">10266 14605 0,'0'-18'0,"0"36"0,0 0 16,0-1-16,-18 107 16,18-54-16,0 71 15,18-70-15,-18-18 16,35 17-16,-17-34 15,17-1-15,-17-35 16,35-35-16,-36 17 16,1-35-16,0 18 15,-18-36 1,0 54-16,0-1 16,0 36-1,17 17-15,18-17 16,1 17-16,-1-17 15,-17-18-15,-1 0 0,36-18 16,-35 0-16,-1-35 16,-17 36-1,0-71-15,0 52 16,-35-52-16,18 53 16,-19-36-1,36 36-15</inkml:trace>
  <inkml:trace contextRef="#ctx0" brushRef="#br0">10795 14217 0,'0'0'0,"18"-18"0,17 18 16,-17 0-16,-1 0 15,-17 18-15,0 0 16,-17-18 0</inkml:trace>
  <inkml:trace contextRef="#ctx0" brushRef="#br0">10795 14217 0,'0'53'16,"0"-106"-16,0 141 0,0-70 0,18 70 15,-1-53-15,1 36 16,0-36-16,-1-17 15,1-1-15,-18 1 0,17-18 16,-17 18-16,0-36 16</inkml:trace>
  <inkml:trace contextRef="#ctx0" brushRef="#br0">11007 14482 0,'0'0'16,"17"17"-16,1-34 16,17-1-16,-17-17 15,-18 17-15,18-35 16,-18 18-16,0 0 16,-18 17-16,18 0 15,-18 18-15,18 18 16,18 17-1,-18 0-15,18 18 16,-1-17-16,1-1 16,-18-17-16,17 17 15,1-35-15,17 35 16,-17-35-16,-18-18 16,18 1-16</inkml:trace>
  <inkml:trace contextRef="#ctx0" brushRef="#br0">11289 14129 0,'0'0'16,"0"17"-16,0 1 0,0 0 16,18 17-1,17 0-15,-18-17 16,19 0-1,-36-1-15,17 1 16,-17-1-16,18 19 16,-18-19-16,0 1 0,-18 17 15,1-17-15,-1-18 16,0 18 0,1-18-16,-1 0 15,18-18 1,0 0-1</inkml:trace>
  <inkml:trace contextRef="#ctx0" brushRef="#br0">12171 15134 0,'0'35'15,"0"1"-15,0-19 16,0 19-16,-18-19 0,1 19 16,-36 16-1,53-34-15,-18 0 16</inkml:trace>
  <inkml:trace contextRef="#ctx0" brushRef="#br0">13141 14464 0,'18'159'0,"-36"-318"0,71 388 16,-35-70-16,-18-106 16,17 35-1,1-53-15,-18-17 0,0 0 16,0-36-16,17-17 15,1-1-15,0 19 16,52-36-16,-34 35 16,52 54-16,0 34 15,-70-17-15,-18 0 16,-18 35 0,-17-53-16,-71 36 15,35-53-15,-52 17 16,70-35-16,18 0 0,-1-18 15,19-17-15,17-18 16,17 0-16</inkml:trace>
  <inkml:trace contextRef="#ctx0" brushRef="#br0">13600 14323 0,'35'0'16,"35"0"-16,-52 0 15,35-18-15,-35 18 16</inkml:trace>
  <inkml:trace contextRef="#ctx0" brushRef="#br0">13670 14358 0,'0'0'16,"0"71"-16,18-36 0,-1 18 16,-17-18-16,36 18 15,-19-35-15,36-1 16,-35-17-16,17-17 15</inkml:trace>
  <inkml:trace contextRef="#ctx0" brushRef="#br0">13935 14534 0,'17'-17'16,"1"-1"-16,0-17 15,-1 17 1,1-52-16,0 34 16,-18-34-16,0 35 15,0-1-15,0 1 16,-18 17-16,18 54 16,-18 17-1,18 0-15,18 35 16,0-35-16,-1 17 15,1-35-15,35-17 16,-18 0-16,18-36 16,-18 0-16,-17 1 15</inkml:trace>
  <inkml:trace contextRef="#ctx0" brushRef="#br0">14252 14111 0,'18'0'16,"-36"0"-16,54 0 0,-1 18 15,-18-18-15,19 35 16,-19-17-16,19 35 16,-36-36-16,17 54 15,1-36-15,-18 0 16,18 1-16,-18-1 0,0 18 15,0-36-15,0 1 16,-18-18-16,0 0 16,1 0-1,-1-18 1,0 18-16,18-17 16</inkml:trace>
  <inkml:trace contextRef="#ctx0" brushRef="#br0">14870 14676 0,'0'0'0,"17"0"0,36 0 16,35 0-1,1 0 1,-54-18-16,0 18 0,-17 0 16,-54 0-1</inkml:trace>
  <inkml:trace contextRef="#ctx0" brushRef="#br0">14958 14799 0,'53'0'16,"-106"0"-16,141 0 0,-70-18 0,-1 18 16</inkml:trace>
  <inkml:trace contextRef="#ctx0" brushRef="#br0">14587 14693 0,'0'18'47,"18"-1"-47,-18 1 15,0 0-15,0-1 16</inkml:trace>
  <inkml:trace contextRef="#ctx0" brushRef="#br0">14587 14834 0,'0'36'16,"0"-19"-1,0-70-15,18 106 0</inkml:trace>
  <inkml:trace contextRef="#ctx0" brushRef="#br0">15840 14411 0,'0'0'15,"17"106"-15,1-36 0,0 89 16,-18-71-1,0-17-15,17-18 0,-17 35 16,0-70-16,18-1 16,-18-34-1,0-1-15,0-17 0,18-1 16,-1 1-16,1 0 16,17-18-16,0 35 15,18 18-15,-35 18 16,0 53-16,-18-36 15,-18 0-15,-53 0 16,36-17-16,-53 0 16,35-18-16,-53 0 15,71 0-15,17-18 16,1-17-16</inkml:trace>
  <inkml:trace contextRef="#ctx0" brushRef="#br0">16175 14146 0,'0'0'0,"53"18"15,-36 0-15,54-18 16,-36-18-16,1 18 0,-19-18 16,1 1-16,-18-1 15</inkml:trace>
  <inkml:trace contextRef="#ctx0" brushRef="#br0">16263 14182 0,'0'53'16,"0"-106"-16,18 141 0,-18-35 0,0 0 16,0-18-16,17 36 15,1-54-15,0 1 16,-1-1-16,1-34 16,0 17-16</inkml:trace>
  <inkml:trace contextRef="#ctx0" brushRef="#br0">16457 14376 0,'18'-18'15,"-1"0"1,1 1-16,17-54 16,-35 36-16,18 17 0,-18-52 15,18 52-15,-18 0 16,-18 18-16,0 18 15,18 0-15,0 70 16,0-53 0,0 36-16,0-36 15,36 18-15,-19-35 16,1-18-16,-1 17 16,19-17-16,-19-17 0,1-1 0,0 0 15</inkml:trace>
  <inkml:trace contextRef="#ctx0" brushRef="#br0">16704 14005 0,'0'0'16,"18"18"-16,-1-18 0,-17 18 15,18-1-15,17 18 16,-17-17-16,17 0 15,-17-1-15,-1-17 0,-17 18 16,0 0-16,0-1 16,0 19-16,0-1 15,0 0-15,0-17 16,0-1-16,0 1 0,0 0 16,-17-1-1,-1-17 1,1 0 15</inkml:trace>
  <inkml:trace contextRef="#ctx0" brushRef="#br0">17145 14746 0,'18'0'16,"35"0"0,-18 0-16,18 0 0,0 0 15,-18 0-15,0 18 0,1-18 16</inkml:trace>
  <inkml:trace contextRef="#ctx0" brushRef="#br0">18344 14517 0,'-35'70'15,"35"-17"-15,0 0 16,-17 0-16,-1 35 15,0-52-15,-17-1 16,17-17-16,-17-18 16,17 0-16,-17 0 0,18 0 15,-1-18-15,-17-35 16,35 18-16,17-1 16,19 36-16,-19-17 0,71 34 15,-35 1-15,53 35 16,-53-35-16,-18-1 15,1 19-15,-1-19 16,-18-17-16,1 18 0</inkml:trace>
  <inkml:trace contextRef="#ctx0" brushRef="#br0">18768 14182 0,'0'0'0,"0"53"16,53 88 0,-36-53-16,19 71 15,-36-89-15,17 1 0,-17-18 16,0 0-16,0-18 0,0-17 15,0-1-15,0 1 0,-17-36 16,17 1-16,0-1 16,35-53-16,0 54 15,36-36-15,-18 53 16,17 0-16,-35 17 16,18 36-16,-53-17 15,-17 17 1,-1-36-16,-17 1 15,0-1-15,-1 1 0,-17-18 16,18 0-16,-35-18 16,52 1-16,18-1 0,0 1 15,0-19-15</inkml:trace>
  <inkml:trace contextRef="#ctx0" brushRef="#br0">18538 14693 0,'0'-17'0,"-17"17"16,-1 0-16,1 17 16,-1-17-16,18 18 15,-18 17-15,1-17 0,17 17 16,0 0-16,0 18 15,0-35-15,17 17 16,19-17-16,-19-18 16,36 0-16,-35-18 15,35-17 1,-36-36-16,1 18 16,-18 18-16,18-18 15,-18 0-15,0 0 0,-36-52 16,19 52-16,-1-18 15,0 18-15,1 18 0,-19 0 16,19 35-16,-36 17 16,53 19-16,-18 69 15,18-34-15,18 17 0,35 53 16,-18-70-16,53 17 16,-52-53-16,69 18 15,-69-35-15,52-18 16</inkml:trace>
  <inkml:trace contextRef="#ctx0" brushRef="#br0">19121 14129 0,'35'-18'15,"-18"18"-15,19-18 16,-19 18-16,19 0 0,-19 0 0,1-17 16</inkml:trace>
  <inkml:trace contextRef="#ctx0" brushRef="#br0">19156 14182 0,'0'70'15,"0"-140"-15,0 193 16,35-70-16,-17-18 16,-18-17-16,35 17 15,-17-35-15,-1 0 16,1 0-16</inkml:trace>
  <inkml:trace contextRef="#ctx0" brushRef="#br0">19368 14376 0,'0'0'15,"17"0"1,18-36-16,-17 36 0,0-17 15,-1-1-15,1-17 16,0 0-16,-18 17 16,0-35-1,-18 35-15,18 1 0,-18 17 16,1-18-16,-1 18 16,18 18-16,-18 35 15,18-18-15,18 0 16,0 1-16,-1-1 15,1 0-15,17-17 0,18 17 16,-18-35-16,18 0 16,-35-18-16</inkml:trace>
  <inkml:trace contextRef="#ctx0" brushRef="#br0">19667 14093 0,'0'-52'15,"0"104"-15,18-104 0,-18 34 16,18 18-16,-18 18 0,35-1 16,-17 1-16,17 17 15,-35-17-15,35 35 16,-35-36 0,18 36-16,-18-35 15,0 17-15,0-17 16,0-1-16,0 36 15,0-35-15,0 0 16,0-1-16,17-17 0,-34-17 31,-1-1-31,0 18 16,-17 0-16,0 0 16,-18 18-16</inkml:trace>
  <inkml:trace contextRef="#ctx0" brushRef="#br0">12065 2646 0,'18'-18'16,"-36"36"-16,53-36 15,-35 1-15,18 17 0,17-18 16,-17 18 0,-18-18-1,17 1 1,-17-1 0,-17 0-16,-18 1 15,17 17-15,-53 0 16,36 17-16,0 19 15,-18 17-15,35-36 16,1 18-16,-1 1 0,18-1 16,18-17-16,17 17 15,0-17 1,36 17-16,-36-17 0,0-1 16,-17 1-1,-36 17 1,1-17-16,-1-1 0,0-17 0,-17 18 15,-18 0 1,36-18-16,17 17 16,17 1-1,1 0-15,-1-1 0,1 1 16,0 17-16,17 0 16,-35-17-16,0 35 15,0-35-15,0-1 16,-18 18-16,1 1 15,17-19-15,17 1 16,36 0-16,35-18 16,-35 0-16,36 0 15</inkml:trace>
  <inkml:trace contextRef="#ctx0" brushRef="#br0">4286 15998 0,'0'18'15,"18"-18"1,52 18-16,-34-18 16,34 17-1,-34-17-15,-19 18 0,1 0 0,-1-1 16,-17 36-1,0-17-15,-17 52 16,-1-53-16,18 36 16,0-36-16,0 0 15,18-17-15,-1-1 16,1 1-16,35-18 16,-35 0-16,17 0 15,-17 0-15,17 35 16,-17-17-1,-18 17-15,0 0 16,0-17-16,0 53 16,-18-54-16,18 1 15,-35 35-15,17-35 16,-35-1-16,35-17 16,-35 0-16,18-17 15,-18-19-15,36 36 16,-1-35-1,18 17-15</inkml:trace>
  <inkml:trace contextRef="#ctx0" brushRef="#br0">15293 16087 0,'18'17'16,"-18"1"-16,35 17 15,-18-17-15,1 0 16,17 17-16,-17-35 16,17 0-1,-17 0-15</inkml:trace>
  <inkml:trace contextRef="#ctx0" brushRef="#br0">15469 16069 0,'18'35'0,"-18"-17"16,0 0-16,18 17 15,-1-17-15,1-1 16,0 1-16</inkml:trace>
  <inkml:trace contextRef="#ctx0" brushRef="#br0">15910 16087 0,'0'-18'16,"0"36"-1,0 17 1,18 0-16,0 53 0,-1-17 16,-17-18-16,18 88 15,-1-88-15,-17 17 16,18-34-16,0 17 0,-1 17 15,-17-52-15,18 0 16,0-18-16</inkml:trace>
  <inkml:trace contextRef="#ctx0" brushRef="#br0">16969 16598 0,'0'18'31,"17"-18"-15,1 0-16,0 0 0,-1 17 15,36-34-15,-35 17 16,17-18-16,-17 18 0,-1-17 16,19-1-1,-36 0-15,0-17 16,0 17-16,0 1 0,-36-19 15,19 19-15,-1-1 16,-17 1-16,-1-1 16,1 18-16,0 18 15,17-1-15,1 1 16,17 17-16,0 0 0,17 18 16,1-17-16,52 16 15,-52-34-15,70 0 16,-52-18-1,34 0-15,-52 0 16,17 0-16,-17 0 16</inkml:trace>
  <inkml:trace contextRef="#ctx0" brushRef="#br0">17515 16510 0,'0'0'0,"53"159"15,-35-89-15,0 1 16,35 70-16,-36-70 16,1-19-16,17 19 15,-35-53-15,0-1 16,-18-34 0,-34-54-1,34 36-15,0-18 16,1 0-16,-1 0 0,0-88 15,1 53-15,17 17 16,0-52-16,17 87 16,19 1-16,-19 35 15,1 0-15,0 18 0,-1-1 16,1 19-16,-1-1 16,1 18-16,-18-18 15,0-17-15,-18 17 16,1-17-16,-1-18 15,1 0-15,-1 0 0,0 0 16,1-18 0</inkml:trace>
  <inkml:trace contextRef="#ctx0" brushRef="#br0">17921 16457 0,'0'0'0,"-18"0"15,1 0-15,-1 18 16,18-1-16,-17 1 16,-1 35-16,18-35 15,0 34-15,0-16 16,35-1-1,-17-35-15,-1 0 0,1 0 0,0 0 16,17 0-16,0-18 16,-35 1-16,18-36 15,-18 35-15,0 1 16,-18-1-16,18 0 0,-35 1 16,17-1-1,1 18 1</inkml:trace>
  <inkml:trace contextRef="#ctx0" brushRef="#br0">18221 16475 0,'-18'-18'16,"1"18"15,17 18-31,-18-1 16,18 19-1,0-19-15,0 19 0,0-19 16,0 1-16,18-1 16,17 19-16,-17-19 15,35-17-15,-18 0 16,0 0-16,-17-17 16,17-1-1,-17 0-15</inkml:trace>
  <inkml:trace contextRef="#ctx0" brushRef="#br0">18450 15998 0,'0'18'16,"36"70"0,-36-35-16,35 53 15,-18 18-15,-17-54 16,18 18-16,0-52 15,-18 16-15,17-52 16,1 0-16,0-35 16,-18 18-16,35-36 15,-17 35 1,17 0-16,-35 1 16,35 34-16,-17-17 15,17 36 1,-35-19-16,18 1 0,-1 0 15,-17-1 1,18-17-16,-18-17 16</inkml:trace>
  <inkml:trace contextRef="#ctx0" brushRef="#br0">18944 15928 0,'0'18'0,"0"-1"16,18 18-16,-18 1 15,17-19-15,-17 1 16,18 0-16</inkml:trace>
  <inkml:trace contextRef="#ctx0" brushRef="#br0">19121 15946 0,'0'0'16,"17"52"-16,-17-34 0,-17 35 15,17-35 1,0-1-16,0 19 15</inkml:trace>
  <inkml:trace contextRef="#ctx0" brushRef="#br0">18309 17233 0,'18'18'31,"-18"17"-31,0 18 0,17-18 16,1 18-16,0 0 15,52 53-15,-34-53 16,16-18-16,19 0 0,0-17 15,-1-18-15,18 18 0,-17-18 16,70-18-16,-70 18 16,-36 0-16,0 0 15,0 0-15</inkml:trace>
  <inkml:trace contextRef="#ctx0" brushRef="#br0">19756 17321 0,'17'0'16,"-17"53"-16,18-17 16,-1 17-16,1 17 0,0 1 15,17 105-15,-17-105 16,17 17-1,-17-53-15,-1-17 16,-17-36 0,0-70-16,-17 35 15,-1 0-15,-17-70 16,17 52-16,0-70 16,18 88-16,0-53 15,0 88-15,18 1 16,0-1-16,17 18 0,-17 0 15,17 0-15,18 35 16,-36 1-16,-17-19 16,0 36-16,0-35 15,-17 0-15,-1 17 0,1-35 16,-19 18-16,19-18 16,-19 0-16,36-18 15,0 0 1</inkml:trace>
  <inkml:trace contextRef="#ctx0" brushRef="#br0">20267 17268 0,'0'0'0,"-35"36"15,17-19-15,1 19 0,-1 34 16,18-34-16,0-19 15,0 18-15,18-17 0,17 17 16,-18-35 0,19-35-16,-1 17 15,-17-17-15,-18 18 0,17-19 16,-17 1-16,0 0 16,0-18-1,-17 35-15,17 0 0,0 1 16,-18 34-1,36 1-15,-1 35 16,-17-35-16,18-1 16,35 1-16,-36-18 15</inkml:trace>
  <inkml:trace contextRef="#ctx0" brushRef="#br0">20567 17216 0,'-53'0'16,"35"0"-16,1 17 0,-1 1 15,0-1-15,18 1 16,0 17-16,0-17 0,18 0 0,35 17 16,-18-17-1,36-18-15,-53 0 16,17 17-16,0-17 15,-88 18 1,36 0 0,-36-1-1,17 1-15,1-1 0,0 1 16,17-18-16</inkml:trace>
  <inkml:trace contextRef="#ctx0" brushRef="#br0">20955 17180 0,'-53'0'16,"106"0"-16,-141 18 16,53 0-16,17 17 15,18-18-15,18 36 16,17-35-16,18 35 15,-18-35-15,0 17 16,-17-35-16,0 18 16,-36-1-1,-17-17 1,-1 0-16,-17 0 16,36 0-16,-18 18 0,17-1 15</inkml:trace>
  <inkml:trace contextRef="#ctx0" brushRef="#br0">21749 17145 0,'17'18'16,"1"-18"-16,35 0 16,-18 0-16,36 0 15,-36-18-15,0 18 16,36-35 0,-53 35-16,-1-18 15,-17 0-15,-17 1 16</inkml:trace>
  <inkml:trace contextRef="#ctx0" brushRef="#br0">21943 16898 0,'35'124'0,"-70"-248"0,105 318 16,-52-141-16,-18 18 0,18-1 15,-1 36-15,-17-71 16,18 18-1,-18-35-15,18-36 16</inkml:trace>
  <inkml:trace contextRef="#ctx0" brushRef="#br0">22154 16880 0,'36'142'16,"-72"-284"-16,89 354 0,-35-71 15,-18-70-15,18 35 16,-18-89-16,0 1 0,0 0 16,17-18-16,-17-36 15,0 1-15,0-36 16,0 36-1,0 0-15,18 17 16,0 1-16,-1 34 16,18 18-1,-35-17-15,18 17 0,-18-17 16,18 35 0,-1-35-16,1 17 15,0-35-15,-1 0 16,1 0-16</inkml:trace>
  <inkml:trace contextRef="#ctx0" brushRef="#br0">22560 17339 0,'0'0'15,"0"35"-15,0-17 16,18 17-16,-1-35 15,-17-17 1,-17-19 0,17 19-16,0-36 15,0 35-15,0-35 16,17 36 0,1-1-16,0 18 15,17-18-15,-17 36 16,-1-18-16,1 0 15,0 18-15,-18-1 0,0 1 16,0-1 15,-18 1-31,18 0 16,18 35-16,-1-36 16,18 19-1,-17-36-15,17 0 0,-17 0 16,35-18-16,-35 0 15,-18 1-15,17-1 0,-17 0 16,-17-17-16,-1 17 16,-17-17-16,17 18 15,0 17-15,1 0 0,-19-18 16,19 18-16,17-18 16</inkml:trace>
  <inkml:trace contextRef="#ctx0" brushRef="#br0">23001 17216 0,'0'0'16,"0"35"-16,18-18 0,-1 36 16,19-35-16,-19 0 0,19-18 15,17 0 1,-36-18-16,1 18 0,-1-35 15,-17-1 1,0 1-16,0 18 16,-35-19-16,35 19 15,0 34 1,0 1-16,18 17 16,-1-17-16,1 17 15,0-17-15,-1-1 16,19 1-16,-19-18 0</inkml:trace>
  <inkml:trace contextRef="#ctx0" brushRef="#br0">23407 17180 0,'0'0'0,"-18"0"0,1 0 16,-19 18-1,19 0-15,17-1 16,-18 18 0,36-17-1,17 0-15,-17-18 0,-1 0 16,1 0-16,-1-18 16,1 0-16,0 18 15,-18-17-15,0 34 31,17 19-15,1 17-16,17 35 16,-17-35-16,0 53 15,-1-53-15,-17-1 16,-17-16-16,-1-19 16,0-17-16,1 0 15,-19 0-15,1-17 0,17-19 16,1 19-16,-1-18 15,-35-71-15,36 53 16,-1 0-16</inkml:trace>
  <inkml:trace contextRef="#ctx0" brushRef="#br0">23460 16775 0,'0'0'15,"35"123"-15,-17-70 0,-1 53 16,1-71-16,0 36 16,-18-36-16,17-17 15,-17-36 1,18 0 0,-18 1-16,17-19 15,1 36-15,17-17 16,-17 34-16,35 19 15,-35-19-15,-1 1 16,1 17-16,17 0 16,-17-17-16,17-18 0,-17 0 15</inkml:trace>
  <inkml:trace contextRef="#ctx0" brushRef="#br0">24465 17092 0,'18'-18'0,"-1"1"16,19 17-16,17-18 16,0 1-16,-1-1 0,1 18 15,0-18-15,0 1 0,35-1 16,-70 0-16,0 1 15,-18-1-15</inkml:trace>
  <inkml:trace contextRef="#ctx0" brushRef="#br0">24747 16757 0,'0'0'0,"36"141"16,-19-70-16,1-1 0,17 36 15,-17-53-15,-1-18 16,19 0-16,-19-17 16,19 17-16,-19-35 15,1 0-15</inkml:trace>
  <inkml:trace contextRef="#ctx0" brushRef="#br0">25100 17233 0,'0'18'16,"0"-36"-16,-17 36 15,17-53-15,0 17 16,0-17-16,0-1 16,0 19-16,0-1 15,17-17-15,1 17 16,-1 18-16,1 0 0,17 0 15,-17 0-15,17 0 16</inkml:trace>
  <inkml:trace contextRef="#ctx0" brushRef="#br0">25329 17057 0,'0'17'0,"-17"19"16,34-89-16,-52 106 0,35-36 16,-17 1-16,17 0 0,0-1 15,17 1-15,-17 0 16,35-18-1,-17 0-15,17-18 16,-17 18-16,0-18 0,-1 1 16,-17-19-1,0 19-15,-17-19 16,17 19-16,0-1 0,-18 1 16,18-1-1,0 36 1,0 17-16,18-18 15,-18 19-15,17-19 0,19 1 16,-19 0-16,1-1 16,17-17-1,-17-17 1,-1-1-16,-17 0 16</inkml:trace>
  <inkml:trace contextRef="#ctx0" brushRef="#br0">25523 16969 0,'0'0'0,"-17"-18"0,17 0 16</inkml:trace>
  <inkml:trace contextRef="#ctx0" brushRef="#br0">25665 17110 0,'0'0'0,"17"35"0,1 0 16,17-35 0,-17 0-1,-18-17-15,0-19 16,0 1-16,0 17 16,-18-34-16,18 34 15,0 0-15,18 18 16,-1 0-1,1 0-15,0 36 16,-1-19-16,1 1 0,0 17 16,-18-17-16,35 17 15</inkml:trace>
  <inkml:trace contextRef="#ctx0" brushRef="#br0">26000 16986 0,'0'18'0,"0"-36"0,0 54 16,0-1-16,0-18 16,17 1-16,1 0 15,-18-36 1</inkml:trace>
  <inkml:trace contextRef="#ctx0" brushRef="#br0">25964 16757 0,'0'0'0,"18"0"16,0 35-1</inkml:trace>
  <inkml:trace contextRef="#ctx0" brushRef="#br0">26141 17110 0,'17'0'16,"1"-18"-1,0 0-15,-1 1 16,1-1 0,0 18-1,-18-17 1,0-1 15,17 36-15,-17-1-1,18 1-15,0 17 16,17 36-16,-17 17 16,-1-53-16,1 53 15,-18-52-15,0 34 16,0-52 0,-18-1-16,-17 1 15,17-18-15,-17-18 16,17-17-16,1 18 0,-19-54 15,36 18-15,18-70 16,0 70-16,35-36 16,-18 54-16,35-18 15,-52 53-15,35-17 16</inkml:trace>
  <inkml:trace contextRef="#ctx0" brushRef="#br0">27287 16739 0,'0'0'16,"-35"-17"-16,17 17 0,-34 0 15,34 0-15,0 17 16,18 1-16,0 17 16,18 1-16,52 34 15,-34-35-15,34 18 16,-34-35-16,-1 17 0,-18-17 15,1-1-15,-18 1 16,-35-18 0,-18 0-16,35 0 0,-52-18 15,34 1 1</inkml:trace>
  <inkml:trace contextRef="#ctx0" brushRef="#br0">27411 16933 0,'17'0'0,"-34"0"0,52 0 16,-17 0-16,-1 0 0,1-17 15,0 17-15,-1-18 0,1 0 16,-18 1 0,-18-1-16,1-17 15,-1 35-15,-35 0 16,18 0-16,0 18 15,17 17-15,18 18 16,18-36-16,17 19 16,18-19-16,-18 1 15,0-18-15,18 0 16,18 0-16,-36 0 16,18-35-16,-53 17 15</inkml:trace>
  <inkml:trace contextRef="#ctx0" brushRef="#br0">27728 16828 0,'53'-18'0,"-106"36"0,142-36 16,-19 0-16,-17 1 16,0-1-1,-18 0-15,-17 1 16,-36-1-16,-17 18 15,0-18-15</inkml:trace>
  <inkml:trace contextRef="#ctx0" brushRef="#br0">27711 16387 0,'0'0'0,"-18"105"0,18-52 0,35 53 15,-17-53 1,35 71-16,-18-89 16,18 0-16,35 36 15,-52-54-15,34 1 16,-52 0-16,17-18 16</inkml:trace>
  <inkml:trace contextRef="#ctx0" brushRef="#br0">28575 16916 0,'0'0'0,"18"-36"0,-1-16 16</inkml:trace>
  <inkml:trace contextRef="#ctx0" brushRef="#br0">723 2681 0,'18'53'16,"-1"-18"-16,1 1 15,0-1-15,-18-17 16,0-1-16,0 1 16,-18-18-16,0-18 15,-17-35 1,35 0-1,-35-17-15,35 17 16,0-35-16,0 52 16,18 1-16,-1 17 15,1 1-15,17-1 16,-17 18-16,17 18 0,0-1 16,-17 1-16,17 17 15,-35-17-15,18 0 16</inkml:trace>
  <inkml:trace contextRef="#ctx0" brushRef="#br0">988 2752 0,'0'0'16,"17"0"-16,1 0 16,35 0-1,-35-18-15,-1 0 16,1-17-16,-18 0 16,0 17-16,0 1 15,-35-19-15,-1 36 16,1 0-1,17 0-15,1 36 0,-1-19 16,1 18-16,17 1 16,0-19-16,35 36 15,-18-35-15,19-18 0,-1 18 16,-17-18-16,52 0 16,-35-18-16,-17 18 15,0-18-15,-1 1 16</inkml:trace>
  <inkml:trace contextRef="#ctx0" brushRef="#br0">1305 2734 0,'0'0'15,"18"88"-15,0-52 0,-1 16 16,1 54-1,-1-53-15,19 18 16,-19-36-16,-17-17 16,-17-36-1,-36-35 1,35 18-16,-17-18 0,0-71 16,-1 54-16,19-1 15,17 18-15,-18 0 16,36 18-16,-18 18 0,53-1 15,-36 18 1,1 0-16,17 18 0,-17 17 16,-1-18-16,-17 36 15,18-17-15,-36-1 16,1-17-16,-1-18 0,18 17 16,-17-17-16,-1 0 15,18-17-15,0-1 16</inkml:trace>
  <inkml:trace contextRef="#ctx0" brushRef="#br0">1464 2681 0,'0'0'15,"18"0"-15,-1 0 0,19 0 16,-19-18-16,1 1 15,0-1-15,17-17 16,-35 17-16,0 1 16,0-1-16,-18 18 15,1 0-15,-19 0 16,19 0-16,-1 18 16,0-1-16,18 19 0,0-1 15,0-18-15,18 1 16,17 17-1,-17-35-15,0 0 0,17 0 16,-18 0-16,19 0 0,-19 0 16,1 0-16,0-17 0,-1 17 15</inkml:trace>
  <inkml:trace contextRef="#ctx0" brushRef="#br0">1764 2558 0,'0'0'15,"-18"0"-15,1 17 0,17 19 16,-18-19-16,18 18 16,0-17-1,0 0-15,18-18 16,-1 0-16,1 0 16,0 0-1,-18-18-15,17 0 16,1 36 31,-1-18-32,1 18-15,0-18 16,-1 0-16,1 0 16,0-18-16,-1 18 15</inkml:trace>
  <inkml:trace contextRef="#ctx0" brushRef="#br0">1887 2452 0,'0'17'16,"18"1"-16,0-18 15,-1 18-15,1-18 16,17 0-1,-17 0-15,-18-18 0,17 18 16,-17-18-16,0 1 16</inkml:trace>
  <inkml:trace contextRef="#ctx0" brushRef="#br0">1887 2275 0,'18'53'16,"-36"-106"-16,54 159 0,-19-70 16,1-1-16,0 0 0,-1 0 0,18 36 15,1-53-15,-1 17 16,-17-18-16,-1 1 16</inkml:trace>
  <inkml:trace contextRef="#ctx0" brushRef="#br0">2646 2134 0,'-18'-17'16,"18"-1"0,-17 18-16,-1-18 15,0 18 1,-17 0 0,17 18-16,1 0 0,-1-1 15,18 1-15,-18 0 0,1-1 16,17 1-1,0 0-15,17-18 0,1 17 16,0-17 0,-1 18-16,1-18 15,17 17-15,-35 19 16,0-19-16,-17 36 16,-19-35-16,1 0 15,17-1-15,1-17 16,-1 0-16,1 0 0,17 18 15,0-36-15,17 18 16,18 0-16,1 0 16,-1 0-16,-17 0 15,-18 18-15,17-1 16,-34 36-16,17-17 16,-53 17-1,35-18-15,0 0 0,1-17 0,17-1 16,-18 1-16,18 0 0,18-1 15,35-17 1,-18 0-16,0 0 16,1 0-16,-19 0 0,18 0 15,-17 0-15,-18 18 16</inkml:trace>
  <inkml:trace contextRef="#ctx0" brushRef="#br0">2699 16969 0,'0'0'16,"-18"0"0,0 0 15,36 0 109,0 0-140,-1 0 16,1 0-16,0 0 0,35 0 16,17 0-1,-52 0-15,17 0 0,-17 0 16,-1 17 0,-17 1-16,-35 17 15,17-17-15,-34 35 16,34-36-16,0 19 15,1-36-15,17 17 16,17 1 0,1-18-1,0 0-15,-1 18 16,1-18-16,-1 0 16,-17 17-1,0 1 1,0-1-1,18 19-15,0-1 16,35 18-16,-36-18 16,54 18-16,-36-35 15,-17-1-15,17 19 16,-17-19-16,-18 36 16,0-35-16,-36 17 15,19-17-15,-54 17 16,36-17-16,0-1 15,-1-17-15,1 18 0,-35 0 16,52-18-16,-35 17 16,35-17-1,36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8-04T00:38:1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13370 12771 0,'0'0'0,"0"-18"16,-17-17-1,-1 35 17,18 17-32,0 1 0,0 52 15,0-17 1,18 18-16,-1-53 15,1 17-15,0-17 0,17-1 16,0-17 0,-17 0-16,17-17 0,0-19 15,1 1-15,-19 17 16,1 18-16,-18-17 0,18 17 16,-1 0-16,-17 17 15,0 1-15,18 0 0,-1 17 16,1-35-1,0 18-15,-1-18 0,19-18 16,-19 0-16,19-35 16,-36 18-16,0 0 15,-36-36 1,-17 18-16,36 18 16,-36 0-16,35 35 15,1 17-15,17 1 16,17 35-16</inkml:trace>
  <inkml:trace contextRef="#ctx0" brushRef="#br0">14129 12947 0,'0'18'15,"0"35"-15,0-1 16,0-34-16,17 35 16,-17-35-16,18-1 15,-18 1-15,18 0 0</inkml:trace>
  <inkml:trace contextRef="#ctx0" brushRef="#br0">4004 14534 0,'0'18'47,"0"17"-47,0 1 15,-18-19-15,18 19 0,0-1 16,0-18-16,0 19 16,18-19-16,-18 1 0,18 0 15,-1-1-15,1-17 16,0 0-16,-1-17 15,1-1-15,0-17 16,-1 35 0,1 0-1,17 35 1,-17-17-16,17-1 16,0-17-16,1 0 15,-19-17-15,18-19 16,-17 1-16,0 0 15,-18-36 1,0 36-16,-18-36 16,0 36-16,1 18 0,-1-1 15,-17 0-15,35 1 16,0 34-16</inkml:trace>
  <inkml:trace contextRef="#ctx0" brushRef="#br0">4568 14676 0,'0'0'0,"18"0"16,0 0-16,-1 0 15,1 0-15,0 17 16,-1-17-16,-17 18 16,18-1-16,-18 1 15,0 17-15,0-17 16,-18 0-16,18-1 15,18-17 1,-18 18-16,18-18 16,17 0-16,-17 0 0,17 0 0,0 0 15,0 18 1,-17-18-16</inkml:trace>
  <inkml:trace contextRef="#ctx0" brushRef="#br0">8378 4392 0,'0'-18'32,"36"1"-17,-1-1-15,36-17 16,-18 17-16,17-17 16,-35 17-16,1 1 15,-1-1-15,-35 0 16,-18 36-1,-17-18-15,0 35 16,17-17-16,0 17 16,18 1-16,0 34 15,18-35-15,0 1 16,17-19-16,0 19 0,36-1 16,-36-18-16,-17 1 0,35 0 15,-36-1-15,1-17 16,-36 18-1,1-18-15,-54 35 16,36-17 0,0-18-16,-1 18 0,-34 17 15,34-35-15,1 18 16,0-18-16,17 17 16,1-17-16,17 18 15</inkml:trace>
  <inkml:trace contextRef="#ctx0" brushRef="#br0">5644 9984 0,'-17'0'0,"-1"0"16,1 0-16,17 17 15,-18 1-15,18 17 16,0-17-16,18-1 16,-18 1-16,35 0 15,-18-18 1,1 0-16,0-18 16,-1-35-16,-17 36 15,0-1-15,0-17 16,-17 17-16,-19 18 15,19 18-15,-1-1 16,1 1-16,-1 17 16,18-17-16,0-1 15,18 1-15,-1-18 16,1 0-16,-1-18 16,1 1-1,-36-1 1,1 18-16,-1-17 15</inkml:trace>
  <inkml:trace contextRef="#ctx0" brushRef="#br0">5345 8714 0,'0'17'16,"-18"-17"-1,18 18 1,0 0 0,18-18-1,-18 17-15,17-17 16,1 0 0,0 0-1,-18 18 32,-18-18-31,18 17-16,-18-34 78,1 17-63,-1 0 1,0 17 0,1-17-16,34-17 15</inkml:trace>
  <inkml:trace contextRef="#ctx0" brushRef="#br0">5468 8114 0,'0'0'0,"-18"0"0,1 0 16,-1 18 0,18-1-1,0 1-15,18-1 16,-1-17-1,1 0-15,0 0 16,-1 0 0,-17-17-16,18 17 0,-18-18 15,-18 1-15,1 17 16,-19 0 0,19 0-16,-1 0 15,18 17-15,18-17 16,17 0-1,-17 0-15,17-17 0,18-1 16,-35 0-16,-1 1 31,-34 17-31,-19 0 16,19 17-16,-1 1 16</inkml:trace>
  <inkml:trace contextRef="#ctx0" brushRef="#br0">11518 8308 0,'-35'0'16,"17"0"-16,1 18 15,-1-1 1,18 1-16,0-1 16,0 1-16,18-18 15,-1 0-15,36-18 16,-35 1-16,17-36 15,-35 35-15,0-17 16,0 17-16,-18 18 16,-17 0-1,35 18-15,-17 17 16,17-17 0,17-18-16,18 0 15,-17 0-15,0 0 16,-18-18-16</inkml:trace>
  <inkml:trace contextRef="#ctx0" brushRef="#br0">8802 7796 0,'-18'0'15,"1"0"16,17 18 1,-18-18-17,36 0 1,-1 0 0,-17-18-16,18 18 15,-18-17 1,0-1-16,-18 18 15,1 0-15,17 18 16,-36-1-16,19 1 16,17 17-16,17-35 31,19 0-15,-19-17-16,1-1 0,17 0 15,-35 1 1,-18 17-1,1 0-15,-1 17 0,1 1 16,17 0 0,0-1-16,0 1 0</inkml:trace>
  <inkml:trace contextRef="#ctx0" brushRef="#br0">7990 10178 0,'-35'0'16,"70"0"-16,-87 0 0,16 0 16,19-18-1,34 18 1,1 0 0,0 0-1,-1 0 1,1 0-1,-18-18 1,-18 18 0,1 0-16,-1 0 15,0 0 1,36 0 0,0 0-1,-1 0 1,1 0-1,-36 0 1,1 0 0,17-17-1,17-1 17,18 18-17,-17 0 1,0 0-16</inkml:trace>
  <inkml:trace contextRef="#ctx0" brushRef="#br0">10548 10213 0,'0'-18'0,"18"18"15,-36 0 1,0 0 15,18 18-15,-17 0-16,17-1 15,17-17 1,1 0 0,0-17-1,-18-1 1,-36 18 0,19 0-16,-18 0 15,-1 18-15,1 17 16,17-18-16,18 1 15,0 0-15,18-1 16,35-17 0,-35-17-16,17-1 0,0-17 15,-17 35-15,-18-18 16,-18 1 0,-17 17-1,17 0-15,-17 0 16,17 0-16,36 0 15,-18-18-15,53 0 16,-36 1-16</inkml:trace>
  <inkml:trace contextRef="#ctx0" brushRef="#br0">11412 9172 0,'0'-17'16,"0"34"-16,-17-52 0,-1 35 16,0 0-16,18 18 31,36-18-15,-19 0-16,19 0 15,-19 0-15,19-18 16,-36 0-16,0 1 15,0-1 1,-36 18 0,1 0-16,17 0 0,-17 0 15,0 0-15,35 18 16,-18-18-16,18 17 16,0 1-16,35-18 15,1 0-15,-1 0 16,-17-18-16,-1 1 15,-17-1 1,-17 18 0,-1 0-1,-17 0-15,17 18 0,0-18 16,18 17 0,18-17-16,17 0 15</inkml:trace>
  <inkml:trace contextRef="#ctx0" brushRef="#br0">6862 12612 0,'35'17'16,"-70"-34"-16,87 52 0,37-35 16,-36 18-16,-1-18 0,19 0 15,0 0-15,70-18 16,-88 18-16,0 0 0,-1-18 16,37 1-1,-36 17-15,-36 0 16,-34-18-1</inkml:trace>
  <inkml:trace contextRef="#ctx0" brushRef="#br0">7391 12453 0,'0'-18'15,"35"18"-15,-17-17 16,35 17-1,-18 0-15,18 17 16,-18-17-16,0 18 0,1 0 0,-1-1 16,18 19-16,-36-36 15,1 17-15,-18 1 0,0 17 16,0-17-16,-35 17 16,-1-17-1,-16 35-15,16-36 16,-17 19-16,18-1 15,0 0-15</inkml:trace>
  <inkml:trace contextRef="#ctx0" brushRef="#br0">10654 10601 0,'-18'0'16,"1"18"-1,17-1 1,0 19-16,0-19 0,0 18 15,17 36 1,1-36-16,35 36 16,-36-36-16,54 18 15,-18-35-15,17-1 16,-17-17-16,-17 0 16,-1 0-16,18-17 15,-18-1-15,-17 18 0,-1-35 16,-17 17-16</inkml:trace>
  <inkml:trace contextRef="#ctx0" brushRef="#br0">10407 10830 0,'0'0'0,"0"-17"16,0-1 0,18 0-16,-1 1 15,1-36-15,0 18 16,-1 17-16,-17 0 0,18-35 15,-1 36-15,1-1 16,-18 0 0,18 18-16,-1 0 15,19 18 1,-19-18-16,36 18 16,-35-18-16,35 17 15,-18-17-15,-17 18 16</inkml:trace>
  <inkml:trace contextRef="#ctx0" brushRef="#br0">26652 10372 0,'18'0'16,"-18"-18"-16,-18 18 16,18-18-1,-17 18 1,-1-17-1,0 17-15,1 0 16,-1 17-16,1-17 0,-19 36 16,19-19-16,-1 1 0,18 0 15,0 17-15,35-17 16,1-1-16,-19-17 16,36 0-1,-18-17-15,18-19 16,-35 19-16,17-19 15,-35 19-15,0-1 16,0 0-16,-17 1 0,-1-1 0,0 18 16,-52 0-1,34 0-15,-34 35 16,52-17-16,-17 17 16,35 1-1,0-19-15,18-17 0,17 36 16,0-36-16,18 0 15,-18 0-15,1-18 16,-1 0-16,-17 1 16,-1-36-16,-34 0 15,17 35-15,-36-35 16,1 36-16,-18-1 16,18 18-1,17 18-15,-52 17 16,52-18-16,0 1 0,18 17 15,0-17-15,18 17 0,0-17 16,35 0-16,-18-1 16,18-17-1,-18 0-15,0-17 16,-17 17-16,0-18 16,-18-17-16,0 17 0,-18-35 15,0 18-15,-35 0 16,36 17-16,-1 18 15,-35-18-15,36 36 16,-1-18-16,18 35 16,-18-17-16,18-1 0,0 19 0,18-19 15,35 36-15,-36-35 16,19 0-16,-1-18 0,0 17 16,1-17-1,-19-17-15,1 17 16,-18-18-16,0-17 0,-18 17 15,-17-35-15,17 35 16,-35-17-16,36 18 16,-19 17-16,19 0 15,-1 0-15,1 0 16,-1 17-16,18 18 0,0-17 16,18 17-16,-1-35 15,36 18-15,-18 0 16,36-18-1,-53-18-15,17 0 0,0-17 16,-17 17-16,-18-34 16,-18 16-16,0 19 15,1-1-15,-1 0 0,-17-17 16,17 35-16,-52-18 16,34 36-16,19-18 15,-18 35-15,17-17 0,-17 53 16,35-54-16,17 18 15,36 18 1,-35-35-16,52 0 16,-52-1-16,35-17 15,-35-17-15,-18-1 16,-18 0-16,0 18 16,18-17-16,-35-1 15,17 18-15,1 18 16,-1-18-1</inkml:trace>
  <inkml:trace contextRef="#ctx0" brushRef="#br0">31838 12788 0,'0'0'16,"0"-17"-16,0 34 15,0 36 1,0-18-16,0 1 16,0-1-16,0 0 0,0 18 15,18-35-15,-18 17 16,17-35-16,1 18 0,17-18 16,-17 0-16,0-18 15,-1 0-15,1-17 0,0 18 16,-1-19-1,-17 19-15,18 17 16,-18 17-16,18 1 16,-1 35-1,1-18-15,17-17 0,18 17 16,-35-35-16,52 0 16,-52 0-16,17-35 15,-17-1-15,-18 1 16,0-35-16,-18 34 15,0 1-15,-17 0 16,18 17-16,-19 18 16,36 18-1,0 35-15</inkml:trace>
  <inkml:trace contextRef="#ctx0" brushRef="#br0">32508 13106 0,'18'53'16,"-36"-106"-16,36 141 0,0-53 0,-1 18 16,-17-35-16,18 35 15,0-36-15,-1 1 16,-17 0-16</inkml:trace>
  <inkml:trace contextRef="#ctx0" brushRef="#br0">20373 14676 0,'-18'17'0,"18"18"16,0 1-16,-17 17 16,17-18-16,0 36 15,0-54 1,17 1-16,1-1 0,0-17 15,17 0 1,-18-17-16,19-18 16,-36 17-16,17-35 15,1 35-15,-18 1 16,0 34 0,0 1-16,18 17 15,-18 1-15,17-19 16,1 1-16,0-1 0,35 1 15,-36-18-15,18 0 16,1-18 0,-19-17-16,-17 18 15,0-19-15,0-17 16,-35 0-16,17 36 16,18-1-16,-17 18 15,-1-18-15,1 18 16,17 18-16,17-18 15,1 18-15</inkml:trace>
  <inkml:trace contextRef="#ctx0" brushRef="#br0">20884 14799 0,'18'18'16,"0"-1"-16,17-17 16,-35 18-16,18 0 0,-1-1 15,-34 36 1,-1-18-16,18 1 16,-18-19-16,18 1 15,36 17 1,-19-35-16,1 0 0,35 0 15,-36 0-15,1 0 16,0-17-16</inkml:trace>
  <inkml:trace contextRef="#ctx0" brushRef="#br0">25083 3581 0,'35'-18'16,"35"18"0,19-18-1,-37 18-15,54-17 16,-70-1-16,16 18 15,-16 0-15</inkml:trace>
  <inkml:trace contextRef="#ctx0" brushRef="#br0">25453 3581 0,'35'17'15,"-70"-34"-15,88 52 0,-53-17 16,17 35-16,-17-1 16,18 19-16,-18-36 15,0 18-15,0-18 16,18 1-16,-18 34 16,0-52-16,0 0 0,-18 17 15,0-17-15,1-18 16,-1 17-16,-17-17 0,-36-17 15,36 17-15,17-18 16,-34 0 0,16 1-16,1-1 15,17 18-15,1 0 0</inkml:trace>
  <inkml:trace contextRef="#ctx0" brushRef="#br0">25312 3510 0,'0'18'31,"17"-18"32,36 0-47,-17-18-16,-1 18 15,35-17-15,-17-1 16,-17 18-16,-19 0 0,36 0 15,-35 0 1,-18 18-16,0-1 16,0 1-16</inkml:trace>
  <inkml:trace contextRef="#ctx0" brushRef="#br1">6209 14640 0,'0'-17'16,"-18"17"0,36 0 30,-18 35-30,18-17-16,-18-1 16,17 36-16,-17-35 15,0 17-15,18-17 16,-18 17-16,0 0 0,17 36 16,1-18-16,17 35 15,-17-35-15,17 35 16,1-35-16,16 35 15,1-53-15,18 54 16,-18-54-16,35 18 16,-35-36-16,53 19 15,-53-36-15,0 17 16,0-17-16,-1-17 16,54-19-16,-53 1 15,53-18-15,-71 18 16,36-36-16,-36 18 15,0-52 1,-17 52-16,-18-18 0,0-70 16,-18-18-1,1 89-15,-18-1 0,-1-35 16,1 71 0,17 17-16,1 1 0,-1 17 15,0 0-15</inkml:trace>
  <inkml:trace contextRef="#ctx0" brushRef="#br1">8625 15540 0,'0'18'16,"-17"-18"-16,17-18 16,0-17-1,0-1-15,0 1 16,0-53 0,0 35-16,17 0 0,1-70 15,0 52-15,-1 18 16,1 0-16,35-70 15,-18 87-15,18-17 16,-18 18-16,1 0 0,52-18 16,-35 35-16,35-17 15,-35 35-15,17 18 16,-34 17-16,52 53 16,-53-35-16,-17 0 15,52 71 1,-52-54-16,0-17 0,17 0 15,-17 0-15,17 35 16,-18-53-16,1 1 0,0-19 16,17 36-1,-35-35-15</inkml:trace>
  <inkml:trace contextRef="#ctx0" brushRef="#br1">4022 16528 0,'0'0'0,"0"-18"0,17 18 32,36 18-17,-35-18-15,35 17 16,-36-17-16,1 18 0,0 0 16,-1-1-16,-17 18 0,0 18 15,-17-17-15,-1 52 16,0-53-16,1 18 15,-1-35 1,18-1-16,-17-17 16,17 18-16,0 0 0,17-1 15,18 1-15,-17-18 16,0 0-16,17 0 0,-17 0 16,-1 0-16</inkml:trace>
  <inkml:trace contextRef="#ctx0" brushRef="#br1">4551 16739 0,'0'36'16,"0"-19"-16,0 19 16,17 16-16,1-34 15,0 0-15,17-1 0,-17 1 16,17-18-16,18 0 16,-18-18-16,0 1 15,-17-1-15,-18 0 16,0-17-16,0 18 0,-35-36 15,0 17-15,-18 19 16,17-1-16,1 18 16,0 0-16,35 18 31,17-18-15</inkml:trace>
  <inkml:trace contextRef="#ctx0" brushRef="#br1">5009 16704 0,'0'18'16,"0"-1"0,0 1-16,0 35 15,18-18-15,-18-17 0,18-1 16,17 1-16,0-18 15,-17 0-15,17-18 16,-17 1-16,-18-1 16,0 1-16,0-36 15,0 35-15,-18 0 0,1 1 16,-1-1-16,-17 18 0,-1-18 16,1 18-16,17 0 15,1 0-15,-1 0 16,36 0-1</inkml:trace>
  <inkml:trace contextRef="#ctx0" brushRef="#br1">5309 16686 0,'0'0'16,"-17"53"-16,17-17 0,17 17 16,-17-36-16,53 18 15,-35-35-15,17 0 16,0-17-16,-17-1 16,-18 1-16,35-36 15,-35 35-15,0-17 16,0 17-16,-17 0 0,-1 1 15,0-1-15,-17-17 16,18 35-16,-36-18 16,35 18-16,0 0 0,18 18 15,0-1-15</inkml:trace>
  <inkml:trace contextRef="#ctx0" brushRef="#br1">5750 16669 0,'0'0'16,"-17"35"-16,17 0 0,0 18 16,0-35-16,35 35 15,-17-53 1,17 17-16,0-17 15,-17 0-15,17-17 0,-17-1 16,-1 1-16,-17-36 16,0 35-16,0-17 15,-35 17-15,17 0 0,-70 1 16,53 17-16,-71 17 16,53 1-16</inkml:trace>
  <inkml:trace contextRef="#ctx0" brushRef="#br1">7303 15981 0,'0'17'31,"17"19"-15,1 17-16,-1-18 0,1 18 15,17 53-15,1-36 16,34 54-16,-35-71 16,36 52-16,-36-69 15,1 17-15,-1-36 16,-18-17 0,-17 18-16,0-36 15,0 1-15,-17-1 16</inkml:trace>
  <inkml:trace contextRef="#ctx0" brushRef="#br1">7126 16281 0,'0'0'15,"-18"0"-15,36 0 16,-18-18 0,18 0-16,17-52 15,-35 35 1,35-54-16,-35 54 15,18 0-15,-18 0 0,0-1 16,0 19-16,18 17 16,-1 0-16,19 17 15,-1 1 1,18 17-16,-18-17 16,0-1-16,1 1 15,16 0-15,1 17 16</inkml:trace>
  <inkml:trace contextRef="#ctx0" brushRef="#br1">6844 17533 0,'-18'0'15,"18"-18"-15,18 18 16,17-17 0,0 17-16,-17 0 15,17 17-15,1 1 0,-19 0 16,36 35-16,-35-36 16,-1 71-16,-17-52 15,-17 52-15,-1-53 16,1 36-1,-1-36-15,18 0 16,0-17-16,18 0 16,-1-18-16,54 0 15,-36 0-15,18 0 16,-35-18 0,35 18-16,-36-18 15</inkml:trace>
  <inkml:trace contextRef="#ctx0" brushRef="#br1">7373 17374 0,'18'0'15,"-1"0"1,1 0 0,17 0-16,1 0 15,-19 0-15,18 0 16,-17 0-16</inkml:trace>
  <inkml:trace contextRef="#ctx0" brushRef="#br1">7761 17163 0,'18'0'31,"-1"0"-31,1 17 0,17 1 16,-17-18-16,-18 18 15,35-1 1,-35 18-1,0 1-15,-17-19 16,17 19 0,-18-19-1,36 1 1,-1-18-16,1 0 16,0 0-16,-1 0 15,1 18-15,-1-18 16,1 0-16</inkml:trace>
  <inkml:trace contextRef="#ctx0" brushRef="#br1">8114 17251 0,'0'0'15,"-18"17"-15,1 1 16,17 0-16,0-1 0,17 19 16,1-19-1,17 1-15,-17-18 0,-1 0 16,36 0 0,-35-18-16,17 1 15,-17-1-15,-18-17 16,-18 17-16,1 0 15,-19 1 1,19 17-16,-19 0 16,19 0-16,17-18 15,17 18 1</inkml:trace>
  <inkml:trace contextRef="#ctx0" brushRef="#br1">8378 17251 0,'0'0'0,"18"17"0,-18 1 15,0 17 1,18-17-16,-18 0 16,17-18-16,19 17 15,-19-17-15,19 0 16,-36-17-16,35-1 15,-35 0-15,0-17 16,-18 17 0,1 1-16,17-1 0,-36 1 15,19 17-15,-1 0 16,0-18-16,18 36 31,18-18-15</inkml:trace>
  <inkml:trace contextRef="#ctx0" brushRef="#br1">8696 17198 0,'0'0'0,"-18"18"0,18-1 0,0 1 16,0-1-16,0 1 15,36 17-15,-19-35 16,1 18-16,0-18 16,-1 0-16,1 0 0,-1 0 15,1-18-15,-18 1 16,-18-1 0,1 0-1,-1 1-15,1 17 0,-1-18 16,-17 18-16,17 0 15,0 0-15,1 0 16,34 0 0</inkml:trace>
  <inkml:trace contextRef="#ctx0" brushRef="#br1">9066 17180 0,'0'0'0,"0"18"15,18 17-15,-18-17 16,0-1-16,35 19 16,-17-1-1,0-35-15,17 18 0,0-18 16,-17-18-16,-1 0 15,-17 1-15,0-1 16,0-17 0,-17 17-16,-1 1 15,-35-1 1,18 0-16,-18 18 0,18 18 16</inkml:trace>
  <inkml:trace contextRef="#ctx0" brushRef="#br1">24148 8925 0,'0'18'125,"17"-18"-110,-17 18-15,18-1 16,0 1-16,-1-1 16,-17 1-1,18-18-15,-1 35 16,1-17-16,0 17 15,-1-17-15,1 0 0,0-1 16,-1 1-16,19 17 16,-19-17-16,19-1 15,-19 1 1,18 17-16,-17-17 16,17 35-16,-17-35 15,17-1-15,-17 1 0,0-1 16,34 19-1,-16-36-15,17 35 16,-18-35-16,18 35 16,-36-35-16,1 0 15,0 18-15,-1-18 0,-17 18 0,36-1 16,-19-17-16,1 18 16,0-1-1,-1-17-15,1 18 16,0 0-16,17-1 15,-18 1-15,1-18 0,0 18 16,-1-1-16,1-17 0,17 18 16,-17 0-16,17-1 15,-17-17 1,17 18-16,-17-18 16,17 35-16,-17-35 15,17 35-15,-17-17 16,17-18-16,-18 18 15,36-1-15,-17 1 16,17 0-16,-36-1 16,36 1-16,-35 0 15,-1-18-15,1 17 16,0 1-16,-1-18 0,19 17 16,-19-17-16,1 0 15,0 0-15,-36-17 31,0-1-15</inkml:trace>
  <inkml:trace contextRef="#ctx0" brushRef="#br1">25612 9984 0,'0'-18'16,"17"18"15,1 18-15,0-18-16,-1 35 15,1-17 1,35-1-16,-18 1 15,18 17-15,-18-17 16,36 17-16,-36-17 16,-17-1-16,17-17 15,-17 18-15,17 0 0,18 17 16,-36-35-16,36 17 16,-35 1-16,53-18 15,-54 18-15,36-18 16,-18 0-16,18 0 15,0 0 1,-35 0-16,0 0 0,17 0 16,-18 17-16,1-17 15,35 0-15,-35 0 16,35 18-16,-36-18 16,18 0-16,-17 0 0,17 0 15,18 0 1,-35 0-16,53 0 15,-36 0-15,-18 0 16,19 0-16,-1-18 0,-17 18 0,35-17 16,-18 17-16,18-18 15,-18 0 1,-17 1-16,17-1 16,-17 18-16,34-35 15,-34 35-15,17-18 16,-17 18-16,0-17 0,-1-1 15,19 18-15,-19-18 0,36-17 16,-35 17-16,17-17 16,-17 18-1,17-19-15,-17 19 16,17-36-16,-17 35 16,17-52-1,-18 34-15,1 1 0,0 0 0,-1-18 16,36 0-1,-35 18-15,17-1 16,-17 19-16,17-19 16,-17 19-16,17-1 15,-17 0-15,17-17 16,-35 18-16,35-19 16,-35 19-16,0-19 0,0 19 15,18-19-15,-18 19 16,0-18-16,0 52 62,0 1-46,-18-1-16,18 1 16,-17 17-1,-1-17-15,0 17 16,1 1-16,-1-1 15,0 0-15,18-17 0,-17 35 16,-1-36-16,18 1 16,-18 17-1,18-17-15,-17 35 16,17-36-16,-18 1 0,18 0 16,-35 17-16,35-17 15,-18-1-15,1 1 16,-1 0-16,0 17 15,1-18-15,-1 1 0,-17 17 16,17-35-16,1 18 16,-19 0-16,19-1 15,-1 1-15,-17 0 16,-1-1-16,19-17 16,-1 18-16,1-1 0,-36 1 15,35 0-15,0-18 16,-17 17-16,17-17 0,-35 18 15,18 0-15,18-18 16,-19 17-16,19-17 0,-36 0 16,17 0-1,1 0-15,18 18 0,-19-18 16,1 0-16,17 0 0,-52 0 16,52 0-16,-52 0 15,52-18-15,-17 18 16,-1 0-16,19 0 0,-36 0 15,18 0-15,-18-17 16,17 17 0,-34 0-16,52-18 15,-52 18-15,34 0 16,-17 0 0,18 0-16,0 0 0,0 0 15,-1-18-15,-34 18 16,34-17-16,-69 17 15,69-18-15,-69 0 16,69 18-16,-70-17 16,71-1-16,-53-17 15,53 17-15,-54-17 16,54 17-16,-18-17 16,-35 0-16,35 0 15,0-1-15,-53-17 16,54 18-16,-1-18 0,-36-17 15,54 52 1,-35-35-16,34 35 16,-34-17-16,34 17 15,-16-17-15,16-18 16,19 36-16,-19-1 16,19-35-1,-1 18-15,-35-18 16,36 18-16,-19-18 15,1 35-15,35 0 16,-18 1-16,1-1 0,-1 0 16,0 18-16,18-17 15,-17-1-15,-1 1 16,18-1 0,-18 0-1,18 1 1,-17 17-16,17-18 31,-18 18-15,18-18-1,-17 18 1,17-17-16,0 34 31,0 19-15,17-19-16,18 36 15,1-35-15,-19 17 16,19 0-16,-1 1 16,18 17-16,70 35 15,-70-53-15,18 0 0,35 54 16,-36-72-16,-17 18 16,0 1-16,35 34 15,-35-52-15,35 52 16,-35-52-16,0 17 15,0 1-15,-18-19 0,18 19 16,0-19-16,35 36 16,-35-18-16,53 18 15,-71-35-15,18 17 0,36 18 16,-37-35-16,19 35 16,-36-36-1,18 1-15,18 0 16,-36-1-16,36 19 15,-36-36-15,35 17 16,-34 1-16,17-1 16,-18-17-16,0 0 15,18 0 1,-18 18-16,18-18 0,-35 0 16,0 18-16,-1-18 0,1 17 15,17-17-15,0 18 16,1-18-16,17 0 15,-36 0-15,19-18 16,-19 18-16,1 0 0,-1 0 16,36 0-16,-35 0 15,17 0-15,1 0 16,16 0 0,-34-17-16,17 17 0,54-36 15,-37 19 1,-16-1-16,-19 1 15,36-19 1,-35 19-16,70-72 16,-53 72-16,18-54 15,-17 36-15,-1 0 16,0-18-16,0 18 0,1-18 16,34-36-16,-17 54 15,-35-18-15,52-17 16,-34 52-16,-1-17 0,-17-1 15,17 1-15,0 0 16,0 0-16,36-18 16,-53 17-16,-18 19 0,0-1 15,0-35 1,0 36-16,-36 17 16,19 0-16,-19 0 15,19 0-15</inkml:trace>
  <inkml:trace contextRef="#ctx0" brushRef="#br1">26282 12277 0,'0'17'16,"0"1"0,-18-18 15,18-18-15,-17 1-1,17-1-15,-18-17 16,18 17-1,0 0-15,0 1 0,0-1 16,0-17-16,0 0 16,0 17-16,0 0 0,0 1 15,0-1-15,0-17 16,0 0-16,0 17 16,0 0-16,0-17 0,0-36 15,18 36-15,-18-18 16,0 18-16,0 17 15,17-17-15,-17 0 0,0 17 16,0-17 0,0 0-16,0-18 15,0 35-15,0-53 16,0 54-16,0-18 0,0-1 16,18 19-16,-18-36 15,0 17-15,18-16 16,-18 34-16,17 0 15,-17-35-15,0 18 16,18 17-16,-18-17 0,0 0 16,0 0-16,0 17 15,18 0-15,-18 1 0,0-1 16,17-17-16,-17 17 16,18-35-1,-1 36-15,-17-1 0,18-17 16,0-1-16,-18 19 15,0-1-15,17 0 16,-17 1-16,18-1 16,0 18-1,-1-17-15,1 17 16,0-18 0,17 0-1,-18 18-15,-17-17 0,18 17 16,0 0-16,-1-18 15,1 18 1,0 0-16,-1 0 16,1 0-16,0 0 15,-1 0-15,1 0 16,-1 0-16,-17-18 16,18 18-16,0 0 15,-1 18-15,1-18 16,0 18-16,-1-18 15,1 17-15,0-17 16,17 18 0,-17-18-16,17 18 15,-18-1-15,1-17 16,0 18 0,-1-1-16,1 1 15,0 0-15,-1-1 16,1-17-1,17 18-15,-17 0 16,-1-18-16,1 17 0,0 1 16,17 0-1,-35-1-15,18 1 16,-1-18-16,1 35 16,0-17-16,-1-1 15,1 1-15,-18 0 16,17-1-16,1 1 15,0-18-15,-18 18 0,17-18 16,1 17 0,-18 1-16,18-18 15,-18 17-15,17 1 16,1 0-16,0-1 16,-1-17-1,-17 18-15,18-18 0,0 0 16,-18 18-16,17-18 15,-17 17-15,18-17 16,-1 18-16,1 0 16,-18-1-16,18-17 15,-18 18-15,17 0 16,1-18-16,-18 17 16,18-17-16,-18 18 15,17-18 1,-17-18 46,-17 1-46,-1-1 0,18 0-16,-18 1 15,1 17-15,-1-36 16,0 19-16,18-1 15,-17 0-15,-18-17 16,17 17-16,-17-34 16,17 34-16,-17-17 15,-1 17-15,19 0 16,-36-17 0,35 17-16,1 1 0,-36-1 15,17 1-15,19-1 16,-1 18-16,-17-18 0,17 1 15,-17-19 1,0 19-16,-1-1 16,1 0-16,0 1 15,17-1-15,-17 18 0,-18-17 16,18 17-16,-18 0 16,35 0-16,-17 0 15,17 0-15,-17 0 16,17 0-1,1 0 1,-1 0-16,0 0 16,1 0-16,-19 17 15,19-17-15,-1 18 16,1-18-16,-1 0 16,18 17-16,-18 1 15,18 0 1,0-1-1,0 1-15,0 0 16,-17 17-16,17-17 16,-18 17-16,18 0 15,-18-17-15,18 17 0,0 0 16,-17 18-16,17-18 16,0 1-16,-18-19 0,18 54 15,0-18 1,-18-35-16,18 17 15,0 35-15,0-52 16,0 17-16,-17 1 0,17-1 16,0 53-1,0-17-15,-18-19 16,18-16-16,0 52 16,0-53-16,0 18 0,0 18 15,0-18-15,0-18 16,0-17-16,0 17 0,0-18 15,0 36-15,0-35 16,0 0 0,-17-1-16,17 1 15,-18-18 1</inkml:trace>
  <inkml:trace contextRef="#ctx0" brushRef="#br2">19456 6262 0,'0'17'0,"17"-17"63,-17 18-47,0 0-1,-17-18 251</inkml:trace>
  <inkml:trace contextRef="#ctx0" brushRef="#br2">19420 6385 0,'-17'0'125,"17"-17"-125,-18 17 16,18-18-16,-35 0 15,17 1-15,-17-19 16,17 19-16,1-1 16,-19 1-16,-17-36 15,18 17-15,18 19 0,-54-54 16,36 36 0,-1 0-16,-16-18 15,16 17-15,-52-52 0,35 35 16,-53-53-16,53 54 15,-17-1-15,-1 0 0,18 0 16,-17-18-16,-1 18 16,18 0-16,-17 0 0,-71-52 15,88 52-15,-71-53 16,54 53-16,-1-18 16,-52-52-16,52 52 15,-52-52 1,52 52-16,18 18 0,0-17 15,-70-36-15,70 36 16,-35-36-16,35 53 16,-18-71-16,36 89 15,-18-71 1,35 53-16,-17 18 0,17 0 16,1-1-16,-36-34 15,35 52-15,-17-35 16,35 36-16,-35-19 15,35 19-15,-18-1 16,0 0-16,18 1 16,-17 17 46,17 17 1,0 1-48,-18-18-15</inkml:trace>
  <inkml:trace contextRef="#ctx0" brushRef="#br2">16404 3246 0,'18'0'16,"-18"-18"-1,-18 18 48,1 0-47,-1 0-1,0 18-15,1-18 0,-19 17 16,19-17-16,-36 18 15,35-1-15,1 1 16,-36 0-16,35-18 16,-17 17-1,17-17-15,0 0 0,1 18 16,-1-18-16,0 0 16,18 18-16,-17-18 0,-1 0 31,36 17-16,-1-17 1,19 18 0,-19-18-1,1 0-15,17 0 16,-17 0-16</inkml:trace>
  <inkml:trace contextRef="#ctx0" brushRef="#br2">16439 3246 0,'0'0'0,"0"-18"16,-17 18 15,-1 0-15,1 0 15,-1 0 0,0 0-15,1 0 0,-19 18-1,19-1-15,-1 1 16,-17-1-16,17 1 0,-35 17 15,0-17-15,-17 35 16,17-18-16,-35 36 16,35-36-16,-18 18 15,18 0-15,0-18 0,0 18 16,-70 53 0,70-53-16,-18 0 0,-70 70 15,88-52-15,-88 52 16,71-70-16,-71 88 15,70-88-15,-52 71 16,70-54 0,0-17-16,-18 0 0,-35 71 15,54-72-15,-1 1 16,0 0-16,-53 53 16,53-53-16,-53 53 15,53-53-15,-35 35 16,35-35-16,-35 53 15,53-53-15,-54 52 16,54-52-16,-53 53 16,53-70-16,-54 69 15,54-69-15,-35 52 16,17-53-16,-18 53 16,54-52-16,-19-1 15,1 0-15,0 0 16,17 1-16,-35 34 15,18-52-15,-18 52 16,35-34-16,1-19 16,-1 19-16,-17 34 15,17-52-15,0 35 16,1-18-16,17-17 0,-18-1 16,18 19-16,0-19 15,-17 1-15,17-1 16,0 1-16,0 17 15,0-17 1,0 17-16,0-17 16,0 0-16,17-1 15,-17 1-15,0 0 16,0-1 0,18-17-16,-18 18 15,17-18 1,1 0-1,0 0 1,-1 0 15,-17 17 16,0 1-31,18-18-16,0 18 15,-1-1-15,1 1 0,35 17 16,-18 1-16,36 16 16,-36-16-16,0-1 15,18 0-15,-18 18 0,54 18 16,-36-36 0,-18 18-16,53 18 15,-35-36-15,35 35 16,-53-34-16,18-19 15,-17 1-15,-1 0 0,18-18 0,-18 17 16,18-17 0,-18 0-16,18 0 15,-35 0-15,-1 0 16,1 0-16,0 0 16,-1 0-16,1-17 0,17-1 15,-17 0-15,52-52 16,-17 34-1,0-16-15,71-72 16,-71 53-16,17 19 0,1-19 16,88-52-1,-1-19-15,-87 72 0,105-89 16,-105 89 0,88-72-16,-71 54 15,-18 18-15,1 17 16,-18-18-16,70-52 0,-87 70 15,34-18-15,-52 36 16,-18 0 0,0 17-16,-18 0 15,0 18-15,-17 18 16,0 17-16</inkml:trace>
  <inkml:trace contextRef="#ctx0" brushRef="#br2">14093 7990 0,'18'18'15,"17"35"1,1-18-16,-19-17 0,19 17 16,17 36-16,-18-36 15,18 18 1,-36-35-16,19 17 16,-19-18-16,19-17 15,-19-17-15,36-36 16,-18 18-16,54-89 15,-19 36-15,18 0 16,18-18-16,141-159 16,-88 124-16,176-123 15,-176 140-15,123-70 16,-176 106-16,-36 17 0,36-17 16,-88 53-16,-18 0 15,0 17-15</inkml:trace>
  <inkml:trace contextRef="#ctx0" brushRef="#br2">15646 4868 0,'17'0'15,"-34"18"17,-1 17-17,18-17-15,-18 35 16,18-36-16,0 1 15,18 0-15,0-18 0,-1 0 16,19 0-16,34-53 16,-35 35-16,1 1 15,-19-19-15,1 19 0,-18-36 16,0 35-16,-53 18 16,18 0-16,0 18 15,-18-1-15,17 19 0,1-19 16,-18 36-1,53-35-15,-17 17 0,34-35 16,18 18 0,1-18-16,-1 0 15,0-18-15,1 0 0,-1 1 16,-18-1-16,1 18 0,0-35 16,-36 35-16,0-35 15,-52 35 1,35 0-16,17 17 0,-35 1 15,35 0-15,36-18 32,35 0-17,-18-18-15,1 0 0,16-17 16,-34 35-16,0-35 16,-18 17-1,-36 18-15,19 0 16</inkml:trace>
  <inkml:trace contextRef="#ctx0" brushRef="#br2">16245 3387 0,'71'-71'16,"-142"142"-16,213-177 0,-72 71 0,1-1 15,17-17-15,0 18 0,124-53 16,-124 70-16,71 1 16,-89 17-16,18 17 15,-52 19 1,-1 52-16,-35-35 16,-18 70-1,1-52-15,17-1 0,-18-17 0,18 0 16,0 53-16,18-71 15,52 36 1,-34-36-16,69-17 16,-52-1-16,71 1 15,-71 0-15,17 52 16,-35-35-16,1 71 16,-19-35-16,-17 70 15,-17-71-15,17-17 16,0 53-16,35-35 15,18-36-15,0-17 16,17-1-16,89 1 16,-88-18-16,17 18 15,-18-18-15,-17 17 0,53 36 16,-70-18-16,-19 18 16,1 36-16,-18-37 15,-18 54 1,1-53-16,17 0 0,0 0 15,0-18-15,0 54 16,17-37-16,1 1 0,17 36 16,-17-37-16,-18 54 15</inkml:trace>
  <inkml:trace contextRef="#ctx0" brushRef="#br2">15804 7567 0,'36'53'15,"-72"-106"-15,89 159 0,36 35 16,-54-70-1,106 105-15,-53-70 16,0 0-16,106 105 16,-88-105-16,141 88 15,-123-106-15,158 106 16,-141-105-16,159 105 16,-159-106-16,176 88 15,-175-105-15,140 88 16,-159-89-16,124 36 15,-141-71-15,53 36 16,-106-36 0,-18-17-16,18 17 15,-53-17-15,0-1 16,0 1-16,0-1 0,0 1 16,-18 35-1,1-35-15,-1 17 16</inkml:trace>
  <inkml:trace contextRef="#ctx0" brushRef="#br2">19297 10425 0,'0'-18'16,"-18"0"-16,18 1 16,0-1-1,0 36 1,0 35 0,0-18-16,-17 88 15,-1-70-15,18 35 16,-35 89-16,-1-71 15,19 17-15,-54 124 16,18-88-16,-52 141 16,34-142-16,18 1 15,-17 35-15,-1-17 0,0 17 16,-87 194-16,87-212 16,-70 195-1,70-213-15,19 19 16,-19-19-16,0 1 0,-70 176 15,71-176-15,-54 176 16,54-176-16,-54 158 16,54-158-16,-36 106 15,71-142-15,-54 71 16,54-123-16,-35 70 16,52-88-16,-35 35 15,35-53-15,-35 18 16,36-35-16,-1 0 15,18-1 1,18-17 15,-1-17-15,1 17 0,0 0-16,-1 0 15,36 0-15,-35 17 16,17-17-16,-17 18 15,17-1-15,0 1 0,54 0 16,-54-1-16,53 1 16,-35 0-16,-18-1 15,53 19-15,-52-36 16,-1 17-16,0-17 0,18 0 16,-18 0-16,-17 0 15,-36 0 16,1-17-15,17-1 0,0-17-1,17-1-15,1-34 0,17 17 16,-17 0-16,53-71 16,-36 54-16,18-1 15,-18 1-15,18-18 0,70-89 16,-70 71-16,71-123 15,-54 106-15,-17-18 16,18-18-16,-1 0 16,1-17-16,17-18 0,-17 0 15,-1 0-15,1 0 0,35-177 16,-53 212-16,35-141 16,-35 177-16,-18 17 15,36-70-15,-36 105 16,18-35-1,-53 53-15,35-17 16,-17 35-16,-1-1 0,1 19 16,0-19-16,-1 19 15,1-1-15,-1 18 0,19-17 16</inkml:trace>
  <inkml:trace contextRef="#ctx0" brushRef="#br2">19844 12541 0,'0'0'0,"-18"0"0,18 18 16,0 0-16,18-1 0,-1 1 15,36 17-15,0-17 16,0-1-16,0 1 15,18 0-15,-1 17 0,107 18 16,-72-18-16,107 36 16,-88-18-16,158 35 15,-141-35-15,176 35 16,-158-35-16,212 35 16,-195-35-16,36-18 15,193 53 1,-193-35-16,-18 0 0,18 0 15,17 0-15,-17 0 0,-1 18 16,1-19-16,211 54 16,-211-53-16,-18-18 0,212 36 15,-212-36 1,0-17-16,194 0 0,-212-18 16,159 0-1,-176 0-15,123-36 16,-141 19-16,-35-1 15,18 18-15,-36-18 0,0 1 16,71-1-16,-89 0 16,36 18-16,-70 0 15,16-17-15,-16 17 16,-19 0-16,1 0 0,-36 17 31,1 1-15,-1-18-16,0 35 15,1-17-15,17 17 0,0 18 16,0-17-16,0 34 0,0-17 16,17 88-16,1-70 15,17 123 1,1-88-16,17 140 16,-36-104-16,18-1 15,-17 0-15,0 18 0,35 158 16,-36-158-16,36 123 15,-35-123-15,35 105 16,-36-140-16,1-18 16,17-1-16,-17 1 0,35 71 15,-35-107-15,-1 18 16,1-35-16,17 36 16,-17-54-16,-1-18 0,-17 1 15,36 0 1,-19-18-16,1 0 15,17 0-15,-17-18 0,70 18 16,-35 0-16,70 0 16,-52 0-16,17 0 15,0 18-15,1-18 16,16 17-16,89 1 16,-88 0-16,0-18 0,0 17 15,88 1-15,-106 0 16,0-18-16,-17 17 15,-1-17-15,1 0 0,-36 0 16,53-17-16,-70-1 16,0-17-16,-1-1 0,-17 1 15,0-18-15,-17-17 16,-1-19-16,-17 1 0,-18-35 0,0-1 16,0 1-16,-70-177 15,52 141-15,0-35 16,-17 35-16,0-17 0,-88-141 15,88 158-15,-1 0 16,-69-123-16,69 141 16,-52-106-1,88 123-15,-70-87 16,88 122-16,-54-69 16,36 105-16,18-18 0,0 18 15</inkml:trace>
  <inkml:trace contextRef="#ctx0" brushRef="#br2">29263 14023 0,'35'-18'0,"-70"36"0,88-36 16,-53 1-1,17 17-15,1-18 16,0 18 0,35-35-16,-18 17 15,71-35-15,-53 18 16,17 0-16,-17-1 0,35 1 16,-17-18-16,-1-17 15,19 17-15,-19-18 0,18 1 16,1-19-16,-19 19 0,89-107 15,-71 72 1,-17-1-16,87-106 16,-69 89-16,-19-1 0,107-123 15,-89 124-15,71-124 16,-71 123-16,-18 1 16,71-124-16,-88 123 15,71-123-15,-71 106 16,0 0-16,0 0 15,-1 0-15,-16 0 0,70-141 16,-71 141-16,53-142 16,-53 142-16,53-141 15,-35 159-15,36-124 16,-54 141-16,35-124 16,-34 125-16,-1-89 15,-17 88 1,17-71-16,-35 89 15,18 0-15,-18-88 16,17 35-16,-17 70 16,18-70-1,-18 88-15,17-53 0,-17 53 16,-17 0 0,17 18-16,-18 0 15,1 35-15,17-18 16,0 18 31,0 18-32,17-18-15,1 17 16,-1-17 0,1 0-16,0 0 0,-1 0 15,-34 0 16,-1 0-15,0 0-16,18-17 16,-17 17-1,-1 0-15,18-18 16,-17 18-16,-19-18 16,19 18-16,-1-17 15,-17-1-15,17 18 16,0 0-16,1 0 15,-1-17-15,1 17 0,-19 0 16,19 0-16,-1 0 16,0 0-16,18-18 15,-17 18-15,-1 0 16,18-18 0,0 1-1,0 34 1,35 1-1,-17 0-15,0-1 0,-1 18 16</inkml:trace>
  <inkml:trace contextRef="#ctx0" brushRef="#br2">30092 8290 0,'0'-17'16,"0"-1"-1,0-17-15,35-53 16,1 17-16,69-88 16,-52 53-16,106-123 15,-88 106-15,105-107 16,-88 107-16,0-1 16,53-105-1,-88 123-15,0 18 0,-17 17 16,-1-17-16,-18 35 0,-17 0 15,18 1-15,-18-1 16,-18 53-16,18-18 0,18 36 31,35 35-15,0-18-16,70 71 16,-52-36-16,105 36 15,-87-53-15,87 53 16,-70-53-16,-18 0 15,0 0-15,-17-1 0,52 19 16,-70-36-16,18 1 16,-54-36-16,1 0 15</inkml:trace>
  <inkml:trace contextRef="#ctx0" brushRef="#br2">32632 7938 0,'18'0'16,"17"35"-16,-17 0 15,17 0-15,53 106 16,-35-52-16,70 122 16,-52-105-16,-1 18 0,1-19 15,70 107 1,-70-106-16,-1-18 15,-17-17-15,0 17 0,-18-35 0,1 0 16,-19 0-16,19-18 0,-19 0 16,1-35-16,-18-17 15,-18-1-15</inkml:trace>
  <inkml:trace contextRef="#ctx0" brushRef="#br2">32720 7726 0,'0'0'0,"35"0"0,1 0 16,17 35-1,0 0-15,-18 36 0,18-18 16,17 35-16,-17-17 0,88 105 16,-70-105-16,-1 17 15,-17-18-15,18-17 0,-36 18 16,53 17-16,-70-35 15,17-18-15,-35-17 16,-17-18 0,-1-18-16</inkml:trace>
  <inkml:trace contextRef="#ctx0" brushRef="#br2">31644 6579 0,'35'0'16,"-70"0"-16,106-17 0,-1 17 0,-17-18 15,124-17-15,-89 17 16,106-35-16,-106 36 16,-17 17-16,-1-18 0,-17 18 15,-18 0-15,1 0 0,-36 18 16,-53 34-16</inkml:trace>
  <inkml:trace contextRef="#ctx0" brushRef="#br2">26511 4710 0,'-17'-106'0,"34"212"0,-70-318 16,18 159-16,-53-35 15,35 70-15,0-17 16,0 35-16,-17 0 0,-72 70 16,72-17-1,-54 71-15,72-36 16,16 88-16,36-70 16,18 0-16,17 0 0,89 106 15,-36-107-15,106 72 16,-71-124-1,160 35-15,-142-88 16,141-53-16,-159 0 16,71-88-16,-141 53 15,-35-18-15,-18 18 16,-18-36-16,-17 18 0,-124-140 16,53 140-16,-123-106 15,106 141-15,-1 19 16,-105 16-16,141 36 15,35 36-15,-18 52 16,71-18-16,0 1 16,18-1-16</inkml:trace>
  <inkml:trace contextRef="#ctx0" brushRef="#br2">26564 6068 0,'0'0'0,"0"-18"0,0 1 15,18 52-15,17 53 16,-35 0-16,18 18 16,-1 0-16,-17 35 15,0 0-15,0 35 0,-17 1 16,-19 176-16,19-177 15,17-17-15,17-36 0,36 71 16,0-70 0,-35-107-16,0 1 15,-1-36-15,-34-70 16,-1 18-16</inkml:trace>
  <inkml:trace contextRef="#ctx0" brushRef="#br2">26441 5980 0,'-53'88'15,"106"-176"-15,-141 246 0,52-87 0,-87 105 16,35-70-16,-142 159 16,107-89-16,-1 18 15,-17 18-15,18-18 0,17-18 16,18-17-16,-18 35 15,106-141-15,0-35 0,35-18 16,18-36-16,18 1 16,-1-36-16,89-87 15</inkml:trace>
  <inkml:trace contextRef="#ctx0" brushRef="#br2">26599 6456 0,'71'35'16,"-18"18"-1,0 18-15,17-1 0,-17 18 16,18 1-16,88 69 16,-71-87-16,0-18 0,0 0 15,-17-18-15,-1 0 0,19 18 16,-54-35-16,-18 35 15,-17-18 1,-52 53-16</inkml:trace>
  <inkml:trace contextRef="#ctx0" brushRef="#br2">26476 8643 0,'-18'-18'16,"36"36"-16,-36-53 0,1 35 0,17-18 16,-18 18-16,0 0 0,1 0 15,-18 18-15,-18 52 16,17-34-16,-17 34 16,0 18-16,1 1 0,-19 34 15,-88 195-15,53-142 16,18 18-16,-18 35 0,-88 265 15,106-229-15,0 17 16,-18 0-16,36 0 0,-19-17 16,-69 229-1,105-265-15,0-17 0,18-36 16,-1 1-16,1 52 16,35-141-16,0 18 15,18-71-15,-1-17 0,1-18 16,0-18-16,17 1 0,0-107 15,0 36-15</inkml:trace>
  <inkml:trace contextRef="#ctx0" brushRef="#br2">26582 9084 0,'0'0'15,"-18"-35"-15</inkml:trace>
  <inkml:trace contextRef="#ctx0" brushRef="#br2">26335 8661 0,'0'0'15,"-35"-36"-15,35 1 16,17 35-16,54 53 16,-18 0-1,70 88-15,-35-35 16,89 70-16,-89-87 16,-17-1-16,17-18 0,-18 1 15,-17-18-15,35 53 16,-52-71-16,-1 35 15,-17-52-15,-18 0 16,17-18-16,-17 17 16,-17-17-16</inkml:trace>
  <inkml:trace contextRef="#ctx0" brushRef="#br2">27376 9648 0,'17'0'16,"-17"18"0,18 0-16,17 17 0,-17 0 0,35 36 15,35 70 1,-53-70-16,18-1 0,35 54 15,-52-72-15,-1-16 16,0-1-16,-17-17 0,-1-1 16,19 1-1</inkml:trace>
  <inkml:trace contextRef="#ctx0" brushRef="#br3">26723 10037 0,'0'-36'15,"0"19"1,-35-19-16,17 36 16,-35-17-16,18 17 15,-36 35 1,36 0-16,-36 53 15,54-35-15,-1 0 0,18 0 16,0 0-16,18 35 16,17-52-16,36 17 15,-36-53-15,53 17 16,-35-17-16,18-35 16,-36 0-16,0-18 15,-35 17-15,0 1 16,-53-35-16,-17 17 15,34 35-15,-17 18 16,-35 18 0,0 17-16,53 0 15,17 18-15,18-18 16,35 36-16,-17-53 16,88 17-16,-53-17 15,0-18-15,17 0 0,-17-18 16,35-17-16,-70 17 15,17-35 1,-35 35-16,-53-52 16,18 52-16,-53-35 15,35 53-15,-35 0 16,35 0-16,18 18 16,17 0-16,0 17 0,18-18 15,0 36-15,18-17 16,53-1-16,-36-35 15,18 18-15,53-36 16,-54 0-16,-16 1 16,-1-1-16,-17-17 0,-18-18 15,-18 18-15,0 17 16,-17 0-16,-18 1 0,18 17 16,-53 0-16,35 17 15,0 19-15,35-19 16,1 18-1,17-17-15,17 0 0,19-1 16,-1-17-16,71 0 16,-53-17-16,35-19 15,-53 19-15,0-36 16,-35 35-16,-35 1 16,17-1-16,-70 18 15,53 18-15,-53 17 16,70-17-16,-17 17 15,17-35-15,36 35 16,-1-35-16,36 0 16,-17 0-1,34-35-15,-52 17 16,17-17-16,-35 17 16,-18 1-16,-17-1 15,0 18-15,0 0 16,-36 35-16,36-17 15,0 17-15,35-17 16,0 17-16,35-35 16,35 0-1,-17-18-15,-17 1 0,34-36 16,-52 18 0,-18 17-16,0 0 0,0 1 15,-53-1-15,18 18 16,-1 0-16,-17 18 0,18 17 15,0-17-15,-18 35 16,35-18-16,18-18 0,0 19 16,18-19-1,17 1-15,0-18 0,1 0 16,17-18-16,-18-17 0,0 17 16,18-52-16,-35 52 15,-18-35 1,-18 36-16,-35-19 15,18 36-15,-36 18 16,36 0-16,-18 35 16,53-36-16,18 54 15,17-36-15,36 18 16</inkml:trace>
  <inkml:trace contextRef="#ctx0" brushRef="#br3">26970 9966 0,'18'0'16,"-18"-18"-1,17 1 1,1-19-16,-1 1 0,19 0 16,-19 0-16,36-89 15,-17 54-15,-1-1 0,0-17 16,0-18-16,54-106 15,-54 106-15,18-17 0,0 0 16,70-160 0,-52 142-16,70-176 15,18-18-15,-71 158 16,-18 1-16,89-177 16,-88 177-16,17-18 0,35-159 15,-52 159 1,52-141-16,-70 176 15,35-123-15,-35 158 16,-17 18-16,-1 1 0,0-1 16,18-53-1,-18 88-15,-35 18 0,0 18 16,0-18-16,0 36 16,-17 17-16,-1 0 0,0 17 15,1 36-15,-1-18 16</inkml:trace>
  <inkml:trace contextRef="#ctx0" brushRef="#br3">26988 9719 0,'-18'-18'16,"36"36"-16,-36-53 0,0 35 15,18 17 16,0 36-31,0-17 16,0-1-16,18 0 0,-18 18 16,18 18-16,-1-36 15,1 18-15,17-36 16,0-17-16,1 0 16,17-17-1,-18-1-15,0 1 16,0-1-16,18 0 0,-35 18 15,17 0-15</inkml:trace>
  <inkml:trace contextRef="#ctx0" brushRef="#br3">29104 3193 0,'0'0'16,"-70"-53"-16,34 53 16,-17-18-16,-70 36 15,70 17-15,-88 53 16,88-35-16,18 0 0,-1-18 16,19 54-1,34-37-15,36-16 0,-17 17 16,34-18-16,18 18 0,71 17 15,-71-52-15,-17 17 16,-18-17-16,0 0 0,-36-1 16,-52 1-1,-53-18 1,17 17-16,-34 1 16,52-18-16,-18 18 15,53-18-15,36 0 16</inkml:trace>
  <inkml:trace contextRef="#ctx0" brushRef="#br3">29422 3722 0,'0'0'15,"-71"0"-15,36 0 0,17 17 16,-17 1-16,17 0 0,1-1 15,17 1-15,-18 17 0,18-17 16,35 35-16,-17-36 16,35 1-16,-18-18 15,18-18 1,-35 18-16,-1-17 16,1-1-16,-18 1 0,0-19 15,0 19-15,0-19 16,-18 36-16,1 0 15,-1 18 1,18 35-16,18-18 16,17-17-16,-17-1 15,17 1-15,35-18 16,-34 0-16,17-18 16,-36 1-16</inkml:trace>
  <inkml:trace contextRef="#ctx0" brushRef="#br3">29722 3775 0,'-18'53'16,"0"-18"-16,18 0 15,0 0-15,0-17 16,0 0-16,0-1 0,18 1 16,0 0-16,17-18 15,-18-18-15,36-17 16,-53-1-16,18 1 15,-18 0-15,0-18 0,-18-35 16,1 17-16,-19-52 16,19 52-16,-36-52 15,35 87-15,1 19 16,-1 17-16,18 35 16,18 53-1,-1-17-15,19 52 16,-1-52-16,-18-18 15,19 0-15,17 53 16,-18-54-16,-17-16 0,34 34 16</inkml:trace>
  <inkml:trace contextRef="#ctx0" brushRef="#br3">30110 3828 0,'-18'53'0,"36"-106"0,-36 141 15,0-71-15,18 36 16,0-35-16,18-18 0,0 0 16,-1 0-16,36-18 15,-53 1 1,18-19-16,-1-16 15,-17 16-15,0-17 0,-17 0 16,17 1-16,-18-1 0,18-18 16,-35-52-16,17 70 15,-17-18 1,17 53-16,1 18 16,17 36-16,0-1 0,0 53 15,17-17-15,-17-18 16,53 70-1,-35-88-15,52 54 16,-34-36-16,-1-18 0,0-18 16,1 19-16,-1-19 0,-18-17 15,1 18-15,0 0 16</inkml:trace>
  <inkml:trace contextRef="#ctx0" brushRef="#br3">30480 3298 0,'0'0'15,"18"-35"-15,-18 18 0,17 34 31,1 54-15,-18-18-16,18 0 0,-18 0 16,17 17-16,18 54 15,-35-72-15,18-16 16,-18 17-16,18-18 0,-18-17 16,0 17-16,17-18 0,-17 1 15,18-18 1,-18-18-16</inkml:trace>
  <inkml:trace contextRef="#ctx0" brushRef="#br3">30780 3810 0,'0'0'15,"35"0"-15,-17 0 0,35-18 16,-36 18-16,19-35 15,-19 17-15,-17-17 16,0 0 0,-17 17-16,-19 1 15,19 17-15,-36 0 16,35 17-16,-17 36 16,35-35-16,0 17 15,0 0-15,18 1 0,17-1 16,0 0-16,0-17 0,1-1 15,-1 1-15,0 0 0,0-18 16,1 0-16,-19 0 16,1 0-16,-36 0 15,-35 0 1</inkml:trace>
  <inkml:trace contextRef="#ctx0" brushRef="#br3">30110 4974 0,'17'124'16,"-34"-248"-16,52 318 0,-17-88 16,-1-71-16,1-17 15,-18 0-15,17-1 16,-17-52-1,-17-53-15,-18 35 16,-1-71 0,19 71-16,-1-88 15,18 88-15,35-52 16,1 69-16,-1 19 16,0 17-16,18 0 0,35 17 15,-70 1-15,17 17 16,-35-17-16,0 17 15,-35-17-15,-18-1 16,35-17-16,-35 18 16,36-36-16,17-17 31</inkml:trace>
  <inkml:trace contextRef="#ctx0" brushRef="#br3">30603 4657 0,'0'53'16,"-17"-36"0,17 36-16,0-18 15,17 1 1,1-19-16,0-17 0,35 18 16,-18-18-16,0-18 15,-17 1-15,0-19 16,-18 1-16,0 18 15,-18-1-15,0-17 0,-35 17 16,36 18-16,-36-18 16,53 36-16,-18-18 15</inkml:trace>
  <inkml:trace contextRef="#ctx0" brushRef="#br3">30939 4692 0,'0'18'16,"0"-36"-16,0 53 0,17 18 15,19-18 1,-19-17-16,-17 0 16,18-18-16,-36 0 15,-17-36 1,0 19-16,17-1 15</inkml:trace>
  <inkml:trace contextRef="#ctx0" brushRef="#br3">31115 4868 0,'0'0'0,"18"36"15,-1-36-15,-17-18 16,18-35 0,-18 35-1,18 1-15,-18-18 0,35-1 16,-35 19-16,35 17 15,-17 0-15,17 35 16,-17-17-16,-1 52 16,1-52-16,0 35 15,-18-36 1,17 1-16,-17 0 16,0-36-16,18 18 15</inkml:trace>
  <inkml:trace contextRef="#ctx0" brushRef="#br3">31485 4604 0,'36'0'16,"-72"0"-16,107 0 15,-36 0-15,36-18 16,-36 0-16,18 1 15,-35-1-15,-18 1 16,-18 17 0</inkml:trace>
  <inkml:trace contextRef="#ctx0" brushRef="#br3">31627 4322 0,'0'0'16,"-18"52"-16,0-34 0,18 17 15,0 54-15,0-37 16,36 37-16,-19-54 16,1 0-16,17 1 15,-17-19-15,17 1 0,36-18 16,-54 0-16,18-18 15,-17 1-15,-18-19 16,0 19-16,-35-1 16</inkml:trace>
  <inkml:trace contextRef="#ctx0" brushRef="#br3">30939 4410 0,'35'-18'16,"-70"36"-16,70-54 0,-17 36 16</inkml:trace>
  <inkml:trace contextRef="#ctx0" brushRef="#br3">14146 10530 0,'-35'0'16,"0"0"-16,17 0 15,18 18 1,18-18 0,17 18-16,71-1 15,-18-17-15,124 0 16,-71 0-16,0 0 0,35-17 16,177 17-1,-141-18-15,0 18 0,211-18 16,-211 18-16,158 0 15,-211 18-15,-1-18 16,-16 0-16,-37 0 16,89 0-16,-123 0 15,-18 0-15,-53-18 16,-53 1 0,0-1-16</inkml:trace>
  <inkml:trace contextRef="#ctx0" brushRef="#br3">17233 10107 0,'0'0'16,"18"0"-16,-1 0 0,19 18 16,-1-1-1,36 36-15,-36-17 16,35 16-16,-17-16 15,36 34-15,-54-34 16,71 17 0,-71-36-16,18 1 0,-18-1 15,18 1-15,0 0 16,-35-18-16,-54 17 16,-34 19-1,-1-19 1,1 19-16,-54 16 15,71-16-15,0-1 16,18 0-16,-18 1 0,18 16 0</inkml:trace>
  <inkml:trace contextRef="#ctx0" brushRef="#br3">4498 17321 0,'-35'0'16,"17"0"-16,-17 0 15,17 0 1,0 0-16,1 0 0,-18 0 15,17 0-15,-17 0 16,17 0 0,36 0-16,17 0 15,0 18-15,36-18 0,105 0 16,-70 0-16,141-53 16,-106 35-1,0 1-15,141-36 16,-141 35-16,1-17 0,-19 17 15,89-17-15,-142 35 16,36-35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8-04T00:42:4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9278 2099 0,'18'0'16,"35"0"-1,-18 0-15,18 0 16,17 0-16,-17 0 0,35 0 15,1 0-15,17 0 0,158 0 16,-105 18 0,176-1-16,-159 1 15,212 0-15,-194-1 16,212 1 0,-194-18-16,176 18 15,-194-18-15,176-18 16,-211 18-16,106-18 15,-177 1-15,35 17 16,-87 0-16,-19 0 16,-17 0-16</inkml:trace>
  <inkml:trace contextRef="#ctx0" brushRef="#br0">7250 4004 0,'0'0'0,"-18"-18"15,0 18-15,1 0 16,-36 0-16,35 0 16,-17 18-1,17 0-15,18 17 16,-17-17-16,17 17 0,0 0 15,0 18-15,17-35 16,-17-1-16,53 19 16,-18-36-1,1 0-15,-19-18 0,36-17 16,-35-18 0,0 35-16,-18-35 15,-18 18-15,0 35 16,-17-18-16,0 18 0,-1 0 15,-17 18-15,-17 17 16,35 1-16,-18 16 16,53-34-16,0 35 15,17-35-15,54-1 16,-36-17-16,36-35 16,-1 0-1,-52 17-15,0 0 16,-1-17-16,1 0 15,-18 17-15,-18 18 0,-17-17 16,-18 17-16,18 0 16,-36 35-1,36-17-15,0 17 0,17 0 16,18-17-16,18-1 16,35 1-16,-18-18 15,0 0-15,0-18 0,18 1 16,-17-1-16,-19 0 0,19 1 15,-19-18 1,1 17-16,-36-17 16,1 17-16,-36 0 15,17 18-15,1 0 0,-36 18 16,54 0-16,-1-1 16,18 1-16,0 0 15,53-1 1,-35-17-16,17-17 0,0 17 15,18-18-15,-35 0 16,0 18-16,-36 0 16,-17 18-1</inkml:trace>
  <inkml:trace contextRef="#ctx0" brushRef="#br0">7373 4198 0,'-18'0'15,"1"0"-15,-1 0 16,36 0 15,-1 0-15,36 0-16,0 18 15,71-1-15,-71-17 16,88 36 0,-71-19-16,-17-17 0,71 36 15,-71-19-15,35 1 16,-53-1-16,0-17 16,-17 0-16,-36 0 31,-17-17-16,17-1-15,-34 1 16,34-1-16,0 0 16</inkml:trace>
  <inkml:trace contextRef="#ctx0" brushRef="#br0">8026 4198 0,'17'0'15,"19"18"1,-19-1-16,54 36 15,-18-35-15,35 17 16,-53-17-16,18 35 16,-18-53-16,-17 35 15,-18-17-15,-35-1 16,-1 1-16,-52 17 16,53-35-16,-36 35 15,36-35-15,18 18 16,-1-18-16,36 0 15</inkml:trace>
  <inkml:trace contextRef="#ctx0" brushRef="#br0">8573 4445 0,'0'-18'16,"-18"18"-1,0 18 1,1 0-16,-1 17 15,18-17-15,0 17 16,18-18 0,-1-17-1,1 0-15,0-17 0,17-18 16,-18 17-16,-17-35 16,0 35-16,-17-17 15,-1 17-15,-35 1 16,18 17-16,17 0 15,1 0-15,-1 17 16,0 1-16,1 0 0,17-1 16,0 36-16,17-35 15,19 0-15,-1-18 16,0 17 0,-17-17-16,17 0 15,-17 0-15</inkml:trace>
  <inkml:trace contextRef="#ctx0" brushRef="#br0">8573 4445 0,'0'35'16,"17"-35"15,18 18-15,1-18-16,52 18 15,-35-1-15,88 18 16,-53-17-16,53 0 16,-70-1-16,52 19 15,-70-36-15,35 17 16,-52 1-16,-19-18 16,1 0-16,-36 0 15,1 0-15,-1-18 16</inkml:trace>
  <inkml:trace contextRef="#ctx0" brushRef="#br0">9366 4498 0,'18'0'16,"0"18"-16,17-1 15,0 1-15,36 35 16,-18-36-16,17 19 16,-35-1-16,1 0 15,-19-17-15,-34 0 16,-1-1-16,-35 1 16,18-1-16,-18-17 15,18 0-15,-1 18 0,19-18 16,-19 0-16,54 0 31</inkml:trace>
  <inkml:trace contextRef="#ctx0" brushRef="#br0">9807 4798 0,'0'17'15,"36"-17"1,-19 18-16,1-18 0,17 0 15,0 18-15,18-36 16,-35 18 0,0-18-16,-1 18 0,-17-17 0,0-1 15,-17 1 1,-1 17 0,-17-18-16,17 18 0,-35 0 15,35 18-15,-17-1 16,18 1-16,34-1 15,1-17 1,-1 18 0,1-18-16,0 0 15,-1 0-15,-17-18 16,0 1-16,0-1 16,-35 1-1,17 17-15,-17 0 16,0 0-16,0 0 15,17 0-15,0 17 16,18 1-16,18-18 16,0 17-1,-1-17 1,1-17-16,0 17 16,-1-18-1,-17 36 48,0-1-32,18 1-15,-1-18-1,-34 0 32,-1-18-31,18 1-16,-17-1 15,-1 18 1,36 0 78,17 18-79,0-1-15,0 1 0,18 0 0,0-1 16,53 19 0,-35-19-16,70 19 15,-88-19-15,0 1 0,-1-18 16,-16 17-16,-1-17 0,-17 18 15,-1-18-15,1 0 0,-18-18 32,0 1-17,-18-1 1</inkml:trace>
  <inkml:trace contextRef="#ctx0" brushRef="#br0">10548 4815 0,'-18'0'15,"36"0"-15,-36 18 16,36 0-16,17 17 15,-17-17-15,35 35 16,-18-36-16,36 36 16,-54-35-16,36 17 15,-53-17-15,0 17 16,0-17-16,-35 17 16,17-18-16,-52 19 15,35-19-15,-18 1 16,35 0-16,-17-18 15,52 0 1,19-18 0</inkml:trace>
  <inkml:trace contextRef="#ctx0" brushRef="#br0">10954 5027 0,'-18'0'0,"36"0"16,-54-18-16,19 18 0,-18 18 15,17 0-15,-17 35 16,35-18-16,-18 18 16,18-36-16,18 19 15,-1-19-15,19-17 16,-19 0-16,36-17 16,-18-1-16,1-17 15,-36 17-15,-18-35 16,0 36-1,-35-1-15,18 18 16,-35 0-16,52 0 16,-35 35-16,35-17 15,18 0-15,18-1 16,17 1 0,-17-18-16</inkml:trace>
  <inkml:trace contextRef="#ctx0" brushRef="#br0">9666 4657 0,'0'17'0,"0"1"31,-18 0-31,36-18 32,0 0-17,-1 0 1,-17 17 15,18-17 47,0 18-62,-1-18-16,36 0 15</inkml:trace>
  <inkml:trace contextRef="#ctx0" brushRef="#br0">10989 5186 0,'0'-18'16,"0"1"-1,18 17 173,17 0-188,0 17 16,36 18-16,-18-17 15,0 0-15,17-1 0,-17 1 16,18 0-16,-1-1 0,1 1 15,52 0-15,-87-1 16,34 1 0,-35-18-16,-17 0 15,-36 0 1</inkml:trace>
  <inkml:trace contextRef="#ctx0" brushRef="#br0">11712 5186 0,'0'17'16,"18"1"-16,17 17 16,0-17-16,1 0 15,17-1-15,0 1 16,-18 0-16,53 17 0,-53-17 15,1 17-15,-19-35 16,-34 35 0,-1-17-16,-35-1 15,18 1-15,-36 17 16,54-35-16,-36 18 16,35-18-16,36 18 15,-1-18 1,19-18-16</inkml:trace>
  <inkml:trace contextRef="#ctx0" brushRef="#br0">12259 5468 0,'-18'0'15,"36"0"-15,-53-18 16,-1 18-16,19 0 16,-18 18-1,35 0-15,-18 17 16,36-17-1,-18-1-15,17 1 0,1-18 16,17 0-16,0 0 16,1 0-16,-19-35 15,1 17-15,-18-35 16,0 35-16,-35-17 16,17 18-16,-35-1 15,18 18-15,-18 18 16,35-1-16,1 18 15,17-17-15,17 35 16,1-53-16,35 18 16,-36-1-16,1-17 15,0 0-15,-1 0 16,-34-17 0,-1 17-1,0 0-15,1 0 16,-1-18-16</inkml:trace>
  <inkml:trace contextRef="#ctx0" brushRef="#br0">12171 5592 0,'17'0'0,"1"0"16,35 17-1,0 1-15,0-1 0,70 1 16,-52 0-16,70 17 16,-70-17-16,-1-1 15,54 1-15,-89 0 16,53-1-16,-70-17 16,17 0-16,-53 0 31,1 0-31,-1 0 15,-17-17-15,17-1 16,1 0-16</inkml:trace>
  <inkml:trace contextRef="#ctx0" brushRef="#br0">12965 5662 0,'17'18'31,"19"17"-15,-19-17-16,36 17 16,-18 0-16,1-17 0,34 17 15,-52-35-15,-1 18 16,1-1-16,-18 1 16,-18 0-16,1-18 15,-18 17-15,17 1 16,-17-18-16,-18 18 15,35-18-15,0 0 0,18 17 16,18-17 0</inkml:trace>
  <inkml:trace contextRef="#ctx0" brushRef="#br0">13370 5874 0,'0'-18'0,"0"36"0,-17-36 15,17 36 1,0-1-16,0 1 0,0 0 16,17 17-16,1 0 15,17-35-15,0 18 16,-17 0-16,17-18 15,-17-18-15,-18 0 16,-18 18-16,-17-35 16,17 17-1,-34 18-15,16-17 16,1 17 0,17 17-16,1-17 0,17 18 15,0 0-15,17-18 16,1 17-16,0-17 0,-1 18 15,1-18-15,0 0 16</inkml:trace>
  <inkml:trace contextRef="#ctx0" brushRef="#br0">13458 6015 0,'0'0'0,"-17"0"16,34 0 15,36 18-15,-17-1-16,52 18 15,-35 1-15,0-19 16,0 1-16,17 0 0,-17-1 16,18 1-16,17 0 15,-35-1-15,-18-17 0,-17 0 16,-1 0-16,1 0 16,-18-17-16,-18-1 15,-17 0-15</inkml:trace>
  <inkml:trace contextRef="#ctx0" brushRef="#br0">14041 6033 0,'0'17'15,"17"-17"-15,18 35 16,-17-17-16,17-18 15,18 18-15,-17-1 0,17 1 16,17 0-16,-52-1 16,-1 1-16,-17 17 15,0-17-15,0-1 0,-53 1 16,18 0 0,-35-1-16,34-17 0,19 18 15,-19-18 1,36 18-16,36-18 15,-19 17-15,72-17 16</inkml:trace>
  <inkml:trace contextRef="#ctx0" brushRef="#br0">14393 6332 0,'0'0'16,"-17"0"-16,34 18 16,19 17-1,-1-35-15,0 18 0,36 0 16,-54-18-16,19 0 16,-19 0-1,1 0-15,-36 0 16,1-18-1,-19 18-15,1-18 16,17 18-16,-17 0 16,18 0-16,-19 0 15,19 0 1,-1 0-16,36 0 31,-1 0-15,1 0-16,17 0 15,-17-17-15,-1 17 16,-17-18-16,-17 18 31,-1 0-15,1 0 0,17 18-1,17-18 16,-17-18 1</inkml:trace>
  <inkml:trace contextRef="#ctx0" brushRef="#br0">14676 6438 0,'0'0'16,"-18"-17"-16,36 34 31,34 1-15,1-1-16,18-17 0,0 18 15,17-18-15,-18 18 0,89-1 16,-88 1-16,52 17 16,-70-17-16,0 0 15,-18-1-15,-17 1 0,-1-18 16,1 0-16,-36 0 16,1 0-1,-18 0-15,-18-35 16,35 17-16,0 0 15</inkml:trace>
  <inkml:trace contextRef="#ctx0" brushRef="#br0">15381 6473 0,'18'18'16,"17"17"-16,-17-17 16,-1 0-16,54 17 15,-53 0-15,-1-17 0,18 0 16,-17 34-1,-18-34-15,0 17 16,-18-17-16,1 0 0,-36-1 16,35 1-16,-17 0 15,17-18 1,18 17-16,18-34 16</inkml:trace>
  <inkml:trace contextRef="#ctx0" brushRef="#br0">15628 6703 0,'0'0'16,"-18"0"-16,36 17 47,35 1-47,-18 17 15,53 1-15,-52-1 16,17 0-16,0-17 16,-1 17-16,37 0 15,-54 1-15,0-36 0,1 17 16,-19 1-16,36 0 16,-35-18-16,-1 0 31,-34 0-16,-1 0 1,18-18 0</inkml:trace>
  <inkml:trace contextRef="#ctx0" brushRef="#br0">16140 6738 0,'0'-18'0,"0"36"0,17-36 15,19 36 1,-19 0-16,54-1 16,-36 19-16,36-1 15,-54 0-15,36 0 16,-35-17-16,-1 0 15,-17-1-15,0 19 0,-35-1 16,17-17-16,-17-1 16,18 1-16,-19-1 0,-17 1 15,36 0 1,-1-18-16,0 0 0,18 17 16,36-17-1,-19 0-15,19 0 16,-1 0-16</inkml:trace>
  <inkml:trace contextRef="#ctx0" brushRef="#br0">16757 7038 0,'0'0'15,"18"0"1,-1 18-16,19-18 0,52 35 16,-18-18-16,36 36 15,-35-35-15,34 17 16,-52-35-16,0 18 15,-17-18-15,17 18 16,-36-18-16,-34-18 31,-1 18-15,18-18-16,-18 18 0,18-17 16</inkml:trace>
  <inkml:trace contextRef="#ctx0" brushRef="#br0">17357 7020 0,'0'0'0,"0"18"0,17 0 16,1-1-16,35 1 15,-18-1 1,18 1-16,-18 0 0,-17-1 15,17 1-15,-17 17 16,0 1-16,-18-19 0,-18 1 16,-17 35-16,17-36 15,-17 1-15,17-18 0,-35 18 16,36-18-16,17 17 16,0-34-1,35-1 1,0 18-16</inkml:trace>
  <inkml:trace contextRef="#ctx0" brushRef="#br0">17815 7267 0,'-17'-17'15,"34"34"-15,-17-34 32,18 17-32,17 17 15,0 1-15,1 0 0,70 17 16,-36-18-16,1 1 16,52 17-1,1-17-15,-89-18 0,18 0 16,-18 18-1,-17-18-15,-36 0 16,-17 0 0,17 0-16,-35 0 15</inkml:trace>
  <inkml:trace contextRef="#ctx0" brushRef="#br0">18397 7267 0,'18'18'32,"17"0"-17,1-1-15,16 18 16,-16 1-16,34-1 16,-34-17-16,-1 17 15,-35-17-15,0-1 16,-53 1-1,18-1-15,-1-17 0,-34 36 16,52-36-16,-35 17 16,53 1-16,36-18 31</inkml:trace>
  <inkml:trace contextRef="#ctx0" brushRef="#br0">18821 7408 0,'-18'18'16,"36"0"-16,17-1 15,18 1-15,17 0 0,1-1 16,17-17-16,-17 18 0,105 35 15,-105-36-15,17-17 16,71 36-16,-54-19 16,-52-17-16,-17 0 15,-1 0 1</inkml:trace>
  <inkml:trace contextRef="#ctx0" brushRef="#br0">19914 7479 0,'0'0'0,"-17"0"0,-19 0 16,19 18-16,-1-18 16,36 17 15,17 1-31,0-1 15,1 1-15,34 17 16,-35-17-16,-17 17 0,0 1 16,-1 34-16,-17-52 15,0 17-15,-35 0 16,0-17-16,-18 17 16,35-17-16,1-18 15,34 0 1,36-35-1,0 17-15</inkml:trace>
  <inkml:trace contextRef="#ctx0" brushRef="#br0">20267 7691 0,'-18'0'16,"1"17"-1,-1-17-15,1 0 16,34 0 31,1 0-32,-1 0-15,1 0 16,-36 0 31,1 0-47,-1 0 15,-17-17-15,0 17 16</inkml:trace>
  <inkml:trace contextRef="#ctx0" brushRef="#br0">19861 7691 0,'18'0'32,"0"17"-32,17-17 15,-17 18-15,17-1 0,35 19 16,-34-19-16,-19 1 16,19-18-16,-19 18 0,19-18 15,-19 17-15,-34-17 31,-1 0-15,0 0-16,1-17 16</inkml:trace>
  <inkml:trace contextRef="#ctx0" brushRef="#br0">20179 7761 0,'18'0'31,"-18"-18"-15,17 18-16,-17-17 15,0-1 1,18 1-16,-18-1 16,0 0-1,-18 18-15,1 0 16,-1 0-16,0 0 0,1 18 15,-1 35 1,0-18-16,18-17 0,0-1 16,18 1-16,0 0 0,-1-1 15,1-17-15,35 0 16,-18-17-16,0-1 0,1-35 16,-19 35-1,-17-17-15,18-18 16,-36 18-16,1 0 15,-1 17-15,-17 18 16,17 0-16,-17 35 16,17 1-16,18 17 15,0-36-15,35 36 16,-17-35-16,35-1 16,-18-17-16,-17 0 15,-18-17 1,-18-1-16,18 0 15,-17 1-15,-1-1 0,-17 1 16,17 17 0,18 17-1</inkml:trace>
  <inkml:trace contextRef="#ctx0" brushRef="#br0">19773 7620 0,'-17'0'0,"-1"0"16,18-18-1,0 36 48,18 0-63,17-1 15,18 36 1,0-35-16,17 35 16,-34-36-16,-1 19 15,18 17-15,-53-36 0,0 19 16,-18 16-16,18-16 16,-35-19-16,17 19 15,1-19-15,-19 1 0,-17 0 16,36-18-16,-1 17 15,-17-17-15,17 0 16,0 18-16,36-18 16,0 0-1,-1 0-15</inkml:trace>
  <inkml:trace contextRef="#ctx0" brushRef="#br0">20038 7885 0,'0'17'47,"-18"1"-47,1 17 15,-36 18-15,35-18 16,-53 36 0,1-18-16,35-18 15,-36 0-15,53-17 16,1 0-16,-1-18 0,36 0 47,-1 0-32,-17-18-15,18 0 16</inkml:trace>
  <inkml:trace contextRef="#ctx0" brushRef="#br0">19685 7990 0,'-53'0'16,"35"0"-16,1 36 0,-18 17 16,17 0-16,18-18 15,0 18-15,0-18 0,18 0 16,-18 1-16,35 16 15,-18-34-15,1-18 16,35 18 0,-18-18-16,18-18 0,-35 0 15,35 1-15,-36 17 16,-34 17 0,-54 19-16,18-1 15</inkml:trace>
  <inkml:trace contextRef="#ctx0" brushRef="#br0">19562 8396 0,'0'-18'16,"17"18"-16</inkml:trace>
  <inkml:trace contextRef="#ctx0" brushRef="#br0">20161 7814 0,'0'0'16,"0"-18"-1,-17 18 1,17 18-16,-36 35 15,19-18-15,-54 71 16,54-53-16,-19 0 0,1 0 16,-36 35-16,54-53 15,-19 1-15,1-1 16,18-18-16,17 1 16,0 0-16,0-36 31,0 0-31,17 18 15</inkml:trace>
  <inkml:trace contextRef="#ctx0" brushRef="#br1">20144 7920 0,'0'-18'63,"0"36"140,-18-18-188,0 18 17,18-1-32,-17 1 15,-1-1-15,-17 19 16,17-19-16,-35 36 15,18-17-15,-18 16 16,35-16-16,-35 34 16,18-52-16,0 35 15,17-36-15,-17 1 16,35 0 0,-18-18-1,18-18 16,-17 18-15,17-18-16</inkml:trace>
  <inkml:trace contextRef="#ctx0" brushRef="#br1">19685 8026 0,'0'17'47,"-18"19"-47,1-1 15,17 35-15,-18-34 16,18 34-16,0-34 16,0-19-16,18 1 0,-1-1 15,1 1-15,0 0 16,-1-18-16,54 0 16,-36 0-16,36 0 15,-36 0-15,18-18 16,-35 18-16,17 0 15,-35 18 1,-18-18 0,1 17-16,-1-17 15</inkml:trace>
  <inkml:trace contextRef="#ctx0" brushRef="#br1">19703 8414 0,'0'0'15,"17"-18"-15,1 18 0,-36 0 47,1 35-31,-1-17-1,-17 17-15,-18 36 16,18-36-16,-18 0 16,17 1-16,1-1 0,0 18 0,0-35 15,17 17-15,-17 18 16,17-53-16,18 17 16,0 1-16,0-36 31,-18 18 0,1 18-15,-1-18-16</inkml:trace>
  <inkml:trace contextRef="#ctx0" brushRef="#br1">19279 8608 0,'-17'17'16,"-1"36"-1,18-17-15,-35 34 16,35-35 0,-18-17-16,18 35 15,0-35-15,18 17 16,-1-35-16,54 18 16,-53-18-16,52 0 15,-35 0-15,1 0 16,-1 0-1,-17 0-15,-18 17 16,-18-17-16</inkml:trace>
  <inkml:trace contextRef="#ctx0" brushRef="#br1">19191 9031 0,'0'18'0,"-18"-18"15,36 0 48,0-18-48,-18 0 17,17 18-32,-17-17 15,0 34 63,-17 19-62,-1-1-16,0 0 16,1 54-16,-1-37 15,1 37 1,17-54-16,0 0 0,0-17 15,0 17-15,-18-17 16,18-1-16,0-34 47,0-1-47</inkml:trace>
  <inkml:trace contextRef="#ctx0" brushRef="#br1">18979 9225 0,'0'35'15,"0"1"-15,0-19 0,0 36 16,0-35-1,0 0-15,0-1 0,18 1 16,0-1-16,17-17 16,-17 0-16,17 0 0,-17 0 15,17 0-15,0-17 16,-17 17-16,17-18 0,-17 18 16,-1 0-16,1 0 15,-36 0 1,18 18-1</inkml:trace>
  <inkml:trace contextRef="#ctx0" brushRef="#br1">19050 9578 0,'-18'0'15</inkml:trace>
  <inkml:trace contextRef="#ctx0" brushRef="#br1">7497 3351 0,'17'0'0,"1"0"15,-1 0 1,19 0-16,-19 0 15,1 0 1,0-17-16,-1 17 0,1 0 16,0 0-16,-1 0 15,1 0-15,17 0 16,-17 0-16,17 17 16,-17-17-16,17 18 15,-17-18-15,-1 0 16,19 18-1,-19-1-15,36-17 16,-18 18-16,-17-18 0,53 18 16,-36-18-16,0 0 15,0 17-15,1-17 0,-1 18 16,0 0-16,53-1 16,-52-17-16,52 18 15,-53-1-15,53 1 16,-35-18-1,-17 18-15,-1-1 0,53 1 16,-53 0-16,53-1 16,-52 1-16,34 17 15,-17-17-15,18-1 16,-36 1-16,36 17 16,-36-17-16,0 0 15,36 17-15,-36-17 16,53 17-16,-53-35 15,54 35 1,-36-17-16,-18-1 0,18-17 16,-18 18-16,18 0 0,35 17 15,-53-17-15,18-1 16,0 1-16,-17 0 0,16-1 16,-16 1-16,17-18 15,0 17-15,35 19 16,-35-19-16,35 19 15,-35-19-15,-18-17 16,18 18-16,-18 0 0,53 17 16,-35-18-16,36 19 15,-36-19-15,-18 1 16,18 17-16,-18-17 0,0 0 16,53 34-16,-52-34 15,-1 0-15,0-1 0,18 1 16,35 35-16,-52-35 15,52 17 1,-53-17-16,53 17 16,-35-18-16,-17 1 0,16 0 15,-16-1-15,17 1 0,-18 0 16,71 17 0,-71-17-16,53 17 15,-35-18-15,-18 1 0,18-18 16,-17 18-16,69 17 15,-52-17-15,36-1 16,-37 1-16,54 17 16,-53-17-16,35-1 15,-35 1-15,0-18 16,0 18-16,0-1 0,53 1 16,-53 0-16,70-1 15,-70-17-15,53 18 16,-53 0-16,-18-18 15,71 35 1,-71-17-16,1-1 0,17-17 16,-18 18-16,0-1 0,53 19 15,-35-36-15,53 35 16,-53-35 0,35 18-16,-35-1 15,0-17-15,0 18 16,0 0-16,-18-1 0,71 1 15,-53-1-15,53 19 16,-53-36-16,52 35 16,-34-35-16,-18 18 15,0-1-15,0-17 0,70 36 16,-70-36-16,53 35 16,-53-18-16,0 1 15,17 0-15,36 17 16,-53-17-16,53 17 15,-53-17-15,0-1 16,0 1-16,70 0 16,-70-1-16,0 1 0,18-18 15,34 35 1,-34-35-16,-18 18 0,17-1 16,-17 1-16,71 17 15,-71-17-15,70 0 16,-17 17-16,-53-18 15,18 1-15,34 17 16,-52-35-16,53 36 16,-53-19-16,0 1 15,53 0-15,-53-1 16,53 18-16,-54-17 16,1 0-16,0-18 0,53 17 15,-53 1-15,53 0 16,-53-18-1,35 17-15,-35-17 16,53 18-16,-71-18 16,53 18-16,-53-18 15,36 17 1,-36 1-16,1-18 0,-1 18 16,0-18-16,53 0 15,-52 17-15,34-17 16,-35 18-16,1-18 15,-1 0-15,0 0 0,1 17 16,-1-17-16,-18 0 0,36 18 16,18 0-1,-53-18-15,17 0 0,35 17 16,-52-17-16,53 18 16,-36-18-16,18 0 15,-36 0-15,19 18 16,-1-18-1,-17 0-15,-1 0 0,1 17 16,0-17-16,17 0 16,-35 18-16,17-18 15,1 0-15,0 0 0,-18 18 16,35-18 0,-17 0-16,-1 17 15,1-17 1,0 0-16,-1 0 15,1 0 17,-36 0-17,1 0 1,-1 0-16</inkml:trace>
  <inkml:trace contextRef="#ctx0" brushRef="#br1">20443 6826 0,'-35'0'16,"18"0"-16,-36 18 15,35 0-15,0-1 0,18 1 16,-17 35 0,52-18-16,-17-17 0,17-1 15,35-17 1,-34 0-16,-19-17 0,36-1 15,0-17 1,-53-1-16,0 19 16,-35-36-16,-36 53 15,-17 0 1,18 35 0,34-17-1,36 17-15,53-35 16,-17 18-16,16-18 15,-16 0-15,-19 0 16,1 0 0,-36 17-16,-17 1 15,17-18 1</inkml:trace>
  <inkml:trace contextRef="#ctx0" brushRef="#br1">20391 7056 0,'0'-18'16,"0"36"-16,0-54 16,0 19-16,0-1 15,-18 18 1,0 0 0,-17 18-16,0 17 15,-1-17-15,1 17 0,-18 0 16,0 0-16,0 1 15,-17 17-15,-1 17 0,-105 71 16,70-53-16,-106 106 16,107-88-16,-125 124 15,124-125-15,1 19 16,-89 88-16,123-107 16,0 1-16,19 0 15,-72 88-15,89-123 16,-53 87-16,52-87 15,-34 52-15,52-87 16,-17 34-16,17-52 16,18-36-1,18-17 1,0 17-16,-18-17 16</inkml:trace>
  <inkml:trace contextRef="#ctx0" brushRef="#br1">18098 8943 0,'-18'88'0,"36"-176"0,-54 229 16,19-35-16,-1-53 16,-17 53-1,35-53-15,17 17 16,1-70-16,70 18 16,-35-18-16,53-36 15,-53 19-15,70-18 16,-70 17-16,35 18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2:18:2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6879 4516 0,'0'17'0,"0"54"15,0 17 1,-35 35 0,-18 1-1,-18-1-15,19-70 0,16 18 16,-158 52 0,88-70-1,36-70-15,-1-54 16,36 36-16,0-71 15,17 71-15,18-54 16,18 54 0,-1 18-16,1 17 0,53 0 15,-36 0-15,71 52 16,-36-16-16,-17-1 16,53 18-1,-35-18-15,-19 0 0,-16-17 16,52 53-16,-53-36 15,0 53-15,-17-53 16,17 36-16,-35-36 16,18 18-16</inkml:trace>
  <inkml:trace contextRef="#ctx0" brushRef="#br0">6579 7638 0,'-17'35'15,"-1"-17"1,0-36-1,18-70 1,0 17-16,-17-123 16,17 88-16,0-17 15,-36-124-15,19 123 16,-1 1-16,18-53 16,0 105-16,53-35 15,-35 71-15,70 0 16,-53 35-16,36 0 15,-36 17 1,-17 19-16,17-1 0,-17 53 16,-18-35-16,0 35 15,-18-35-15,0 0 16,1-35-16,17 17 16,0-17-16,17-18 15,1 17-15,0 1 0,35 17 16,-36-35-16,-17 35 15,0-17-15,-35 17 16,0 1 0,-71-1-16,53-18 15,-35 19-15,70-36 16,0 0-16,18-18 0</inkml:trace>
  <inkml:trace contextRef="#ctx0" brushRef="#br0">6756 9648 0,'-18'0'15,"18"18"-15,0-36 16,0 1 0,0-18-1,-35-36-15,0-35 16,-1 36-16,19-19 16,-36-122-16,35 105 15,0-18-15,18-105 16,18 159-16,0-1 15,-1 36-15,54-36 16,-36 54-16,71-19 16,-53 19-16,53 17 15,-71 0-15,0 0 16,-17 35-16,-18 18 16,-35 0-16,-36 35 15,36-35-15,-18 0 16,53-36-16,0 1 15,18-18 1,-1 18-16,71-1 0,-52-17 16,34 18-1,-35-18-15,-17 18 0,-18-1 16,-18-17-16,-34 36 16,16-19-16,-17 1 15,0-1-15,1 1 0,-37 0 16,54-1-1,-18 1-15,53 0 16,18-1 0</inkml:trace>
  <inkml:trace contextRef="#ctx0" brushRef="#br0">7267 8890 0,'0'0'0,"0"35"15,0 1 1,0-1-16,0-18 0,0 36 16,18-35-16,-18 17 15,18-35-15,-18 18 16</inkml:trace>
  <inkml:trace contextRef="#ctx0" brushRef="#br0">8149 8925 0,'-17'18'0,"-1"0"16,0-1-16,1 1 16,-19-1-16,19 19 0,-19-1 15,19-17-15</inkml:trace>
  <inkml:trace contextRef="#ctx0" brushRef="#br0">8590 9631 0,'0'-18'0,"-17"1"16,17-19-16,-18-17 0,0-88 16,1 53-16,17 0 15,-18 0-15,18-18 16,0-141-16,18 123 15,17-105-15,0 159 16,18-36-16,-18 70 16,1 19-16,-1 17 15,-17 0-15,17 35 16,0 0-16,-17 36 16,-18-18-16,0 17 15,0-17-15,0 0 16,0-35-16,0 17 15,0-17-15,17-1 16,1 1-16,17 17 16,-17-17-16,-18 17 15,0-17-15,-53 17 16,0-17-16,18 17 16,-18-17-16,0-1 0,-35 1 15,70-18 1,1 0-16,17-18 15,52-17-15,1 17 16,0 1-16</inkml:trace>
  <inkml:trace contextRef="#ctx0" brushRef="#br0">9137 8731 0,'0'0'15,"53"-17"-15,-18 17 0,0 0 16,-17 0-16,0 17 16,-18 1-16,0 0 15,0 17-15,-18-18 0,-35 36 16,36-35-16,-19 17 15,36-17-15,0 0 16,36-18 0,-19 0-1,1 0-15,-1 0 0,19 0 16,-19 0-16,1 17 16</inkml:trace>
  <inkml:trace contextRef="#ctx0" brushRef="#br0">9754 8943 0,'0'0'0,"0"18"0,-17 34 16,-1-16-16,0-19 15,-17 19-15,0-19 16,17 1-16,-17 0 0,17-1 16,-17 1-16</inkml:trace>
  <inkml:trace contextRef="#ctx0" brushRef="#br0">10813 8326 0,'0'0'15,"35"-18"-15,-35 0 0,-18 18 16,-52 0-1,17 18-15,18 0 0,-18-1 16,0 1-16,35 17 16,-17-17-16,17 17 15,18-17-15,35 17 16,-17-17-16,35 17 16,-18-35-16,36 0 15,-36 18-15,-17-18 16,-18 17-16,-53 36 15,18-35-15,-36 52 16,36-34-16,-18 34 16,53-52-16,0-1 15,17 1-15,19-18 0,17 0 16,52-18 0,-52 1-16,0-1 0,53-17 15,-71 17-15</inkml:trace>
  <inkml:trace contextRef="#ctx0" brushRef="#br0">6544 10672 0,'0'0'16,"-18"0"-16,36 0 0,53 0 15,-1 0-15,71-18 16,-88 0-16,18 1 15,-18 17-15,17-18 16,-52 18-16,-18 18 16</inkml:trace>
  <inkml:trace contextRef="#ctx0" brushRef="#br0">6703 10883 0,'0'0'15,"17"0"-15,36 0 0,-17 0 0,52-17 16,-35-1 0,-18 0-16</inkml:trace>
  <inkml:trace contextRef="#ctx0" brushRef="#br0">6756 10601 0,'0'0'15,"0"141"-15,0-70 0,0 52 16,0-70 0,35 0-16,-35-35 15,18-18-15,-1 0 0</inkml:trace>
  <inkml:trace contextRef="#ctx0" brushRef="#br0">6897 10513 0,'0'0'15,"0"106"-15,0-53 0,0 52 16,0-52-1,17 35-15,1-52 16,0-1-16,-1 0 0,1 1 16,0-1-16</inkml:trace>
  <inkml:trace contextRef="#ctx0" brushRef="#br0">7320 10231 0,'0'0'0,"0"35"0,0 18 16,0 0-16,0 17 15,0 1-15,18-1 0,-1 19 16,-17-19-16,36 1 0,-19-18 16,36 35-16,-35-53 15,35 0-15</inkml:trace>
  <inkml:trace contextRef="#ctx0" brushRef="#br0">7655 10742 0,'0'0'0,"-17"0"16,-19 35-16,19-17 15,-1 53 1,18-36-16,0-18 15,18 19-15,17-1 0,0-17 16,36-18-16,-54 0 16,19-36-16,-19 36 15,-17-17-15,0-19 0,-17 1 16,-1 18 0,-17-19-16,17 36 15,1 0-15,-1 0 16,18 36-16,0-19 15,18 18-15,-1 1 16,36-19 0,-18 1-16,-17-18 0,35 0 15,-18 0-15,-17-18 16,0 1-16,-18-1 16,0-17-16,0 17 15,-18 1-15,0-1 16,18 36-1,0 17 1,0-18-16,18 1 16,0 0-16,-1-1 0,18-17 15,-17 0-15,17 18 0,1-36 16,-19 18-16,1-17 16,-18-1-1,0 0-15,0 1 16,18 34-1,-18 1-15,17 0 0,1 35 16,17 35 0,-17-35-16,-1-18 0,19 53 15,-36 18 1,-36-71 0,19-17-16,-54 0 15,36-1-15,0-17 16,-36-17-16,53-1 15,1-17-15,-1-1 16,36 19-16,-1-54 16</inkml:trace>
  <inkml:trace contextRef="#ctx0" brushRef="#br0">8237 11007 0,'18'17'16,"17"1"-16,-17-18 16,17-18-16,-17 1 0,17-19 15,18-17-15,-35 18 16,-1-18 0,-17 36-16,-17-19 15,17 19-15,-36-1 16,19 18-16,-1 35 15,0 1-15,18-1 16,18 0-16,0 18 0,17 18 16,0-54-16,36 19 15,-18-19-15,0-34 16,-18-1-16,-17-17 16,-18-1-16,0-17 15,-18 18-15,0-18 16,18 36-16,0-19 15,18 36 1,0 0 0,-1 0-16,36 18 15,-18 0-15,18-1 16</inkml:trace>
  <inkml:trace contextRef="#ctx0" brushRef="#br0">9066 10689 0,'-70'18'15,"35"-1"-15,17 1 0,0 0 16,1-1-16,34 1 0,1 0 16,17 17-16,18-17 0,0-18 15,53 35-15,0-18 16,-89 1-16,1 17 15,-18-17-15,-71 0 16,36-1 0,-71 1-16,53 0 15,-35-1-15,53-17 16,-18 18-16,53 0 16</inkml:trace>
  <inkml:trace contextRef="#ctx0" brushRef="#br0">6668 12312 0,'17'0'32,"18"0"-32,54-18 15,-54 1-15,71-19 16,-71 36-16,0-17 15</inkml:trace>
  <inkml:trace contextRef="#ctx0" brushRef="#br0">6650 12488 0,'88'0'0,"-176"0"0,229-17 16,-35-1-16,-71 0 15,18 1-15,-18 17 16</inkml:trace>
  <inkml:trace contextRef="#ctx0" brushRef="#br0">6756 12259 0,'0'141'15,"0"-70"-15,0 35 0,17-54 16,19-16 0,-19-36-16</inkml:trace>
  <inkml:trace contextRef="#ctx0" brushRef="#br0">6844 12012 0,'0'0'16,"18"106"-16,-1-36 0,-17 1 15,18 0-15,-18-1 0,35 54 16,-17-71-1,17 17-15,-17-52 16</inkml:trace>
  <inkml:trace contextRef="#ctx0" brushRef="#br0">7232 11889 0,'0'0'15,"0"123"-15,0-52 0,18 87 16,-1-87-16,-17-18 0,18 17 16,0-17-16,-18-17 15,0-1-15,17-17 0,-17-1 0,18-34 31,-1-54-31,1 36 16,0-53-16,-1 52 16,19-17-1,-19 53-15,1 0 16,-18 18-16,18 17 16,-18-17-16,0 17 0,0-17 15,0 17-15,0 0 16,17-17-16</inkml:trace>
  <inkml:trace contextRef="#ctx0" brushRef="#br0">7655 12400 0,'0'0'0,"0"18"0,36 17 15,-36-17 1,35 17-16,-18-35 15,1 0-15</inkml:trace>
  <inkml:trace contextRef="#ctx0" brushRef="#br0">7691 12153 0,'17'18'16,"1"17"-16,-1-17 15,1-1-15</inkml:trace>
  <inkml:trace contextRef="#ctx0" brushRef="#br0">7938 12365 0,'0'0'0,"-53"53"15,35-18-15,18 0 0,18 18 16,-1-35-16,54-18 16,-36 0-1,0-18-15,54-52 16,-72 34-16,18-34 16,-17 35-16,-36-18 15,1 17-15,-36-34 16,18 35-16,-18-36 15,35 53-15,0 18 16,18 18 0,18 70-16,0-53 15,-1 18-15,19 0 0,-19-17 16,36 34-16,0-17 16,-18-35-16,18 17 15</inkml:trace>
  <inkml:trace contextRef="#ctx0" brushRef="#br0">8449 12330 0,'-35'35'16,"17"0"-16,0 18 15,18-35-15,0-1 16,18 1-16,17 0 15,1-18-15,-1 0 0,18-36 16,-18 1-16,0-18 16,-35 18-16,18-36 15,-36 18-15,18 0 16,-17 1-16,-1-1 16,-35-88-16,18 70 15,17 18-15,1 18 0,-1 0 16,18 17-16,0 53 15,0 18-15,18 71 16,-1-54-16,-17 18 0,18-17 16,17 70-16,1-88 15,-1 35 1,-18-70-16,19 35 16,-19-53-16</inkml:trace>
  <inkml:trace contextRef="#ctx0" brushRef="#br0">8731 12400 0,'0'0'16,"36"18"-16,-19-18 0,18-35 15,1 17-15,17-17 16,-36-1-1,-17 19-15,18-1 0,-18-17 0,-18 17 16,-17 0-16,17 18 16,-17 36-16,17-19 15,1 54 1,17-36-16,17 36 16,19-36-16,17 0 15,-36-17-15,19 0 16,-19-18-16,1 0 0,-1 0 15,-17-18-15,0 0 16,-17 1-16,17-1 16,0-17-16,0 17 15,0 1-15,17 17 16,19 17 0,-19 1-16,36 17 15,-35-35 1,17 35-16,-17-17 15,-18 0 1</inkml:trace>
  <inkml:trace contextRef="#ctx0" brushRef="#br0">9966 12171 0,'0'53'16,"0"-18"-16,0 71 15,18-71-15,-1 18 16,19-35-16,-1 17 16,18-17-16,-18-18 0,53-18 15,-35 0-15,-18-17 16,-17 17-16,0-17 0,-1 0 15,-34-36-15,17 36 16,-36 17 0,19 18-16,-19 18 15,36 0-15,-17 17 0,17 0 16,17-17-16,36 35 16,-35-36-16,0 1 15,17 0-15,-35-1 0,18-17 16,-1 0-16,-17-17 31,0-19-31,0 1 16,0-35-16,0 34 15,18-17-15,-18 36 16,18 17 0,-1 0-16,1 0 15,-1 17-15,1 19 16,35 34-1,-35-17-15,-1-35 16,1 17-16,-18-17 16,18-18-1</inkml:trace>
  <inkml:trace contextRef="#ctx0" brushRef="#br0">10813 12330 0,'0'0'16,"0"17"-16,-18 1 0,36 17 15,-1-35-15,36 0 16,-35 0-16</inkml:trace>
  <inkml:trace contextRef="#ctx0" brushRef="#br0">10760 12030 0,'0'0'0,"0"-18"0,17 0 16,1 1-16,0 17 16,17 17-16</inkml:trace>
  <inkml:trace contextRef="#ctx0" brushRef="#br0">10936 12136 0,'0'0'16,"18"17"-16,17 1 0,18-18 15,0 0-15,-18-18 0,18 1 16,18-19 0,-36 19-16,-17-1 0</inkml:trace>
  <inkml:trace contextRef="#ctx0" brushRef="#br0">11130 11836 0,'0'0'0,"0"53"0,18 0 16,-1 70-1,-17-52-15,18 52 16,0-70-16,17 53 15,-17-89-15</inkml:trace>
  <inkml:trace contextRef="#ctx0" brushRef="#br0">11642 12083 0,'-18'0'15,"36"0"-15,-54 0 0,19 17 16,-1 1-16,18 17 0,0 0 16,18 1-16,35 34 15,-36-52-15,54 17 16,-53-17-16,-1 0 16,-17-1-16,-17 1 15,-19-18-15,1 0 16,0 17-16,-1-17 0,-52 0 15,53 18-15,-18-18 16,18 0-16</inkml:trace>
  <inkml:trace contextRef="#ctx0" brushRef="#br0">6703 14146 0,'-18'0'15,"36"0"-15,-18 0 16,53-53 0,-18 1-16,36-54 15,-36 35-15,0 18 0,0-88 16,-35 71-16,0-72 15,-17 107-15,-19-35 16,19 52-16,-36 18 16,35 0-1,-35 53-15,36-18 16,-19 71-16,36-35 16,18 87-16,17-87 15,36 52 1,-18-70-16,53 35 15,-53-70-15,35 17 16,-53-35-16,0 0 0</inkml:trace>
  <inkml:trace contextRef="#ctx0" brushRef="#br0">7232 13899 0,'53'0'16,"-35"0"-16,-1-17 0,18-1 15,-17 1-15,0-1 16,-1-17-16,-17 17 16,-35 0-16,17 1 15,-17 17-15,0 0 0,0 17 16,-36 36-1,53-17-15,-17 16 16,35-16-16,18-1 16,-1-17-16,19-1 0,52 19 15,-35-36-15,53 17 16,-71-17-16,18-17 16,-36-1-16,1 18 15,-18-18-15,0 1 16,-35-1-16,17 0 15,1 18-15,-1 18 16,0 0-16,18 35 16,18-18-1,17 18-15,0-36 16,18 1-16,-17-18 16,17 0-16,-36-18 15,1 1-15,-18-1 0,0-35 16,-18 36-1,-17-36-15,17 35 16,1-17-16,-1 17 16,36 18-1,35 53 1,-18-35-16,18 17 16,-18-35-16,18 18 15,-35-18-15,-18 17 16,0-34-16,-18-1 15,0 0-15,1 1 16,-1-1-16,18 0 0,-18-35 16,36 36-1,0-36-15,17 35 16,0-17-16,-17 35 16,17-18-16,-17 18 15,-1 18 1,-17 0-16,0 17 15,0-17 1</inkml:trace>
  <inkml:trace contextRef="#ctx0" brushRef="#br0">8026 13917 0,'0'0'0,"0"18"16,17-1-16,-17 1 0,0 0 15,18-1-15,-18 1 16,18-18 0,-18-18-16,0-17 15,0 17-15,0-35 16,0 18-16,17-18 16,1 18-16,17 0 15,-17 17-15,-1 18 16,1-18-16,17 18 15,-17 18-15,0 17 16,-1-17 0,-17 17-16,18-17 15,-18 35-15,0-36 16,18 36-16,-18-35 16,0 17-1,-18-35-15,18 18 16</inkml:trace>
  <inkml:trace contextRef="#ctx0" brushRef="#br0">8467 13741 0,'0'35'0,"0"-70"0,0 105 15,17-34-15,19 34 16,-19-35-16,19 18 16,-19-35-16,18-18 15,-17 0-15,-18-18 16</inkml:trace>
  <inkml:trace contextRef="#ctx0" brushRef="#br0">8608 13494 0,'17'17'15,"-17"1"1,0 0 0</inkml:trace>
  <inkml:trace contextRef="#ctx0" brushRef="#br0">8661 13935 0,'0'-36'15,"0"19"-15,17 17 16,-17-18-16,18 1 0,0-19 16,-1 19-1,1-1-15,-18 36 16,18-1-1,-18 1-15,0 17 16,0-17-16,17-1 16,1-17-16,17 0 15,0 0 1,-17-17-16,0-1 16,-1 1-16,-17-1 15,-17 18 1,17 18 15,17-18-15,1 17-1,0-17-15,-1-17 16,1 17-16,-1 0 16,-17 17-16,18 18 15,0 54 1,-18-36-16,17 70 0,1-70 15,-18 53-15,0-53 16,0 17-16,-18-52 16,-17 17-1,0-35-15,17 0 0,-35 0 16,53-17-16,-17-36 16,17 17-16,35-52 15,-17 18-15,52-36 16,-35 35-16,71-17 15,-70 53 1,52-36-16,-53 36 16,0 17-16</inkml:trace>
  <inkml:trace contextRef="#ctx0" brushRef="#br0">10089 13811 0,'0'0'16,"18"18"-16,-18 0 0,18 17 0,-1-18 15,-17-34 1,-35-18 0,17-1-1,1-17-15,-1 0 16,18 36-16,18-18 16,-1 17-16,36 18 15,-17 0-15,52 0 16,-53 18-16,36-18 15,-54 17 1,19 1-16,-36-1 16,-18 1-16,18 0 15,-35 35-15,17-18 16,0 18-16,18-18 16,0 0-1,18-17-15,17-18 16,1 0-16,17-18 15,-36 1-15,-17-1 16,18 0-16,-18 1 0,0-18 16,0 17-16,-18-17 15,18 17-15,-17 0 16,-1 18-16,0 0 16,36 18-1,0 0 1,-1-18-16,1 0 0,-1 0 0,19 17 15,-19-17 1,1-17-16,-18-1 16,-18-17-1,18 17-15,-17 0 16,17-17-16,17 18 16,1-1-1,0 0-15,52 1 16,-52-1-16,52 0 15,-52 1-15,35-1 16,-35 18-16,-1-18 16,1 18-16,-36-35 15</inkml:trace>
  <inkml:trace contextRef="#ctx0" brushRef="#br0">10813 13317 0,'0'106'0,"0"-212"0,0 265 16,-18-53-16,18-53 15,0 0-15,18-18 0,-18 0 16,35 1 0,-17-19-16</inkml:trace>
  <inkml:trace contextRef="#ctx0" brushRef="#br0">10971 13705 0,'18'0'16,"0"0"-1,17 0 1,-17-17-16,-1-1 0,1 1 16,17-19-16,-35 19 15,0-19-15,-17 36 16,-19 0-1,19 18-15,-19 53 16,19-54-16,17 54 16,17-54-16,1 1 15,35 0-15,0-18 16,0 0-16,17-18 0,-17 0 16,0 1-16,35-36 15,-70 35-15,0 1 16</inkml:trace>
  <inkml:trace contextRef="#ctx0" brushRef="#br0">12524 13582 0,'-18'0'16,"-35"18"-16,35-18 15,-17 53 1,35-18-16,-17 18 16,17-18-16,17 0 15,1-35-15,17 0 16,0-17-16,18-54 15,-35 36-15,0-89 16,-18 71-16,0 0 16,0-17-16,-18-54 15,18 72-15,-35-1 0,-1-18 16,19 71-16,-1 18 16,18 17-16,-18 88 15,36-52 1,17 17-16,1-17 0,-1-18 15,53 53-15,-35-71 16,35 35-16,-53-52 16</inkml:trace>
  <inkml:trace contextRef="#ctx0" brushRef="#br0">12876 13617 0,'0'0'16,"36"-17"-16,-19-1 0,1 0 15,0 1-15,-1-1 0,1-17 16,0 17-16,-36-17 16,0 17-16,-17 18 15,17 0-15,-17 18 0,-18 17 16,35 0-16,1 36 15,17-36-15,17 1 16,1-1-16,53 18 16,35-18-1,-71-35-15,53 18 16,-53-18-16,18-18 16,-53 0-16</inkml:trace>
  <inkml:trace contextRef="#ctx0" brushRef="#br0">13300 13582 0,'0'0'16,"-36"53"-16,19-18 0,17 36 15,0-36-15,35 18 16,0-35-1,1-18-15,52 0 0,-53-18 16,53-35-16,-52 35 16,-1-35-16,-35 36 15,0-1 1,-18 1-16,-17 17 16,17 0-16,-35 35 15,53 0-15,0-17 16,0 17-16,0-17 0,18 17 15,0-17-15,17-1 0,18 1 16,-18-18-16,18-18 16,-18 1-16,-17-1 15,-18-17-15,0-1 16,0 19-16,-35-1 16,17 18-16,18-18 15,-18 18-15,1 18 0,17 0 16,0 17-16,17-17 15,1-1-15,-18 1 16,18 17-16,-1-17 0,36-1 16,-35-17-16,0-17 15,17-1-15,-18 1 0,19-54 16,-36 36-16,17-1 16,-17 1-16,0-18 15,0 36-15,-17-1 16,17 36-16,-18 35 15,18-1 1,18 19-16,-1-36 16,19 1-16,17-1 15,-36-35-15,54-18 16,-54 1-16,19-54 16,-19 53-16,1-17 15,-18 0-15,0 0 16,0 17-16,0 0 0,0 36 31,0 17-31,0-17 0,0 17 16,18 18-16,17 35 15,0 18 1,-17-35-16,17 34 16,-35-52-16,18-17 15,-18-1-15,-18 0 0,-17 0 16,0-17-16,-54-18 15,54 0-15,-36 0 16,36-18-16,0-34 16,35 16-16,35-70 15,0 53-15,18 1 16,18-19-16,-18 18 0,106-70 16,-71 70-1,35-35-15,-87 52 16,-19 1-16</inkml:trace>
  <inkml:trace contextRef="#ctx0" brushRef="#br0">6579 15134 0,'18'18'0,"-18"35"16,18 0-16,-1 35 15,-17-35-15,18 35 16,-18-70-16,0-1 0,0-34 31,-18-19-31,18 1 16,-17-71-16,17 53 15,17-35-15,-17 53 16,18 0-16,17 17 0,-17 18 16,-1 0-16,19 18 0,-19 17 15,1 53-15,-18-35 16,18 0-1,-18 0-15,0-18 0,0 0 16,17-35-16,1-17 16,17-54-1,-17 36-15,17-53 16,-17 52-16,-1-17 16,-17 36-16,0 34 31,0 54-16,0-18-15,0-18 0,18 18 16,-18-18-16,35 18 16,-17-17-16,0-19 15,-1-17-15,1 0 16</inkml:trace>
  <inkml:trace contextRef="#ctx0" brushRef="#br0">7179 15328 0,'0'0'15,"0"35"-15,18 54 16,-18-72-16,35 36 16,0-35-16,-17 0 0,0-18 15,-1-18-15</inkml:trace>
  <inkml:trace contextRef="#ctx0" brushRef="#br0">7197 14923 0,'0'17'16</inkml:trace>
  <inkml:trace contextRef="#ctx0" brushRef="#br0">7373 15469 0,'0'-17'16,"18"-19"-1,-18 1-15,0 17 0,0-17 16,17 0-16,1-18 16,0 35-16,17 1 15,-17-1-15,-1 18 16,1 35-16,-18 1 16,0 34-1,0-52-15,17 52 16,-17-52-16,0 17 15,18-35-15</inkml:trace>
  <inkml:trace contextRef="#ctx0" brushRef="#br0">7743 15258 0,'0'0'15,"0"35"-15,18 0 0,0 18 16,-18-18-16,17-17 16,-17 0-16,0-1 0,18 1 15</inkml:trace>
  <inkml:trace contextRef="#ctx0" brushRef="#br0">7761 14923 0,'18'17'16,"-18"1"0</inkml:trace>
  <inkml:trace contextRef="#ctx0" brushRef="#br0">8061 15293 0,'0'-18'16,"35"18"-1,36-17 1,-54 17-16,19 0 0,-1-18 16,-17 18-16</inkml:trace>
  <inkml:trace contextRef="#ctx0" brushRef="#br0">8343 14640 0,'0'0'15,"18"36"-15,-1-1 16,1 18-16,0 0 0,-1 35 16,1-18-16,0 19 0,-1 52 15,1-88-15,-18 17 16,0-35-16,0-17 16,0-36-1,0-17 1,18 18-16,-1-19 0,36-17 15,-35 53-15,35-17 16,-36 17-16,-17 35 16,18-17-16,-18 17 0,0 0 15,0 18 1,-18-35-16,1-1 0,17 1 16,-18 0-16,18-36 15</inkml:trace>
  <inkml:trace contextRef="#ctx0" brushRef="#br0">8837 15205 0,'0'0'16,"-70"70"-16,52-34 0,0-1 15,1 0-15,17-17 0,0 17 0,17-17 16,54-1-1,-36-17-15,18-17 0,35-19 16,-53 1-16,18-18 16,-53 36-16,0-19 15,-17 19-15,-19-1 16,19 18 0,-36 0-1,35 0-15,1 18 0,17 17 16,0 0-16,17 0 15,1-17-15,0 0 16,17-18-16,0 17 0,-17-17 16,35 0-1,-36 0-15,1-17 0,-18-1 16,0 0 0,0 1-16,-18 17 0,18-18 15,0 1-15,-17-19 16,17 19-16,17-1 15,1 0-15,0 1 16,-1 17-16,1 0 16,0 0-1,-1 0-15,1 0 0,-1 0 0,1 0 0,0-18 16,-1 18 0,1-18-16,0 18 15,-18-17-15,0-1 16,0 1-1,-18-1-15</inkml:trace>
  <inkml:trace contextRef="#ctx0" brushRef="#br0">9278 14958 0,'0'-18'0,"0"36"0</inkml:trace>
  <inkml:trace contextRef="#ctx0" brushRef="#br0">9278 14958 0,'0'0'0,"0"-35"16,0 70-16,0 35 15,0-34 1,18 52-16,-1-35 15,1 17-15,0-34 16,-1 16-16</inkml:trace>
  <inkml:trace contextRef="#ctx0" brushRef="#br0">9437 15258 0,'0'53'0,"0"-106"0,0 123 16,0-35-16,35 1 15,0-19-15,-17-17 0,0 0 16,35-17-16,-36-1 16,18 0-16,-17-17 0,0-35 15,-18 34 1,17-69-16,-17 52 15,0-53-15,0 53 16,0 18-16,0 52 16,0 54-1,18-18 1,-18 0-16,18 0 0,-18-1 16,17-16-16,1 34 15,0-34-15,-1-19 16,1-17-16,0-17 31,17-19-31,-18 19 16,1-1-16,35 0 15,0 1 1,-18 17-16,-17 17 0,-1-17 0,1 18 16,0 0-1,-18-1-15,-18 1 16,18 17-1,-18-17-15</inkml:trace>
  <inkml:trace contextRef="#ctx0" brushRef="#br0">11183 14817 0,'-35'0'16,"70"0"-16,-105 0 0,34 17 15,1-17-15,17 53 16,18-17-16,0-19 16,18 18-16,17 1 0,36 17 15,-36-36-15,36 36 16,-54-35-16,1 17 16,-18-17-1,-35 17-15,-36 0 16,36-35-16,-36 18 15,54-18-15,-1-18 16,18-17-16,18 0 16</inkml:trace>
  <inkml:trace contextRef="#ctx0" brushRef="#br0">11430 15028 0,'0'53'16,"0"-106"-16,0 142 0,0-72 15,0 18-15,0-17 16,18 0-16,-1-1 16,19-17-16,-19 0 15</inkml:trace>
  <inkml:trace contextRef="#ctx0" brushRef="#br0">11377 14764 0,'0'-18'16,"0"0"-16,18 18 0,17 0 15</inkml:trace>
  <inkml:trace contextRef="#ctx0" brushRef="#br0">11695 14870 0,'35'17'0,"-70"-34"0,88 34 15,-36 1-15,1 0 16,-1-1-16,-17 1 16,0 17-16,0 0 0,0 1 15,0-19 1,-17 1-16,-1 0 15,18-1 1,0 1-16,0-1 0,18 19 16,-1-19-1,19 1-15,-1 0 0,36-1 16,-19 1-16,54-18 16,-53-18-16,-18 1 15,18-1-15,-17 0 0,-1-35 16,-17 18-16,-36-18 15,0 36-15,-35-19 16,18 19-16,-53 34 16,53 1-16,-36 17 15,53-17-15,18 17 16,53 0 0,-17 1-16,17-19 0,141 1 15,-89-18 1,-16 0-1,-54 0-15,-17-18 16,-36 18-16,-17 0 16</inkml:trace>
  <inkml:trace contextRef="#ctx0" brushRef="#br1">7126 4198 0,'0'-18'15,"18"18"-15,-36-17 110,0 17-95,-17 0 1,18-18-16,-19 18 16,-17 0-16,0 0 0,-70-17 15,35 17-15,-18 0 16,0-18-16,0 18 0,0-18 16,1 18-16,-1-17 0,-53 17 15,71 0-15,-36 0 16,54 0-16,-36 0 15,71 0 1,-18 0-16,35 0 16,36 0 15,-18 17-15,17 1-16,-17 17 15,0-17-15,0 17 0,0 0 16,0 1-16,0 69 15,0-52-15,0 88 16,18-70-16,-18 17 16,18 0-16,-1 1 0,1 87 15,-18-88-15,18 71 16,-1-88-16,-17 52 16,18-70-16,-18 35 15,0-53-15,0 36 16,0-53-16,18-1 15,-18 1-15,0-1 16,17-17 0,1 0-16,-1 0 0,1-17 15,17 17 1,-17 0-16,53 0 16,-19 17-16,1 1 15,71 0-15,-71-18 16,17 0-16,89-18 15,-88 0-15,105 1 16,-88-1-16,0 1 16,1-1-16,-1 0 0,35-17 15,-52 35-15,-1-35 16,-34 35-16,17 0 16,-36 0-16,1 0 15,17 0-15,-17 0 16,-1 0-16,1 0 15,17-18 1,-17 0-16,0 1 0,-1-18 16,1-89-1,-18 36 1,0 17-16,0-87 16,0 52-16,0 18 15,-18-18-15,18 18 0,0-1 16,0 1-16,0 18 15,0 17-15,18 0 0,-18 17 16,0 1-16,18-18 0,-1 0 16,1 18-16,-18 0 15,17 17-15,-34 18 16,-1 0 0,-17 0-16,-53 35 15,35-17-15,-88 17 16,52-17-1,-87-18-15,88 0 16,-53 0-16,88 0 16,0-18-16</inkml:trace>
  <inkml:trace contextRef="#ctx0" brushRef="#br2">7250 6015 0,'-18'-18'94,"0"18"-94,-17 0 16,17 0-16,-35-17 0,-35 17 15,35 0-15,-88 0 16,53 0 0,-71 17-16,71 1 15,-106 0-15,106-1 16,-71 1-16,106-18 15,-53 17 1,53-17-16,-17 18 16,52-18-16,-35 18 15,36-1 1,34 1 0,-17 0-1,0-1-15,0 1 16,0 0-16,0 17 0,0 35 15,0-17-15,18 53 16,0-35-16,-1 70 16,-17-71-16,18 71 15,-18-70 1,0 52-16,0-70 16,0 53-16,-18-70 15,18 34-15,0-52 16,0 17-16,0-17 15,18-1 1,0-17-16,70 0 16,-35 0-16,70 18 15,-52 0-15,87-1 16,-69 1-16,122-1 16,-122-17-16,105 0 15,-106 0-15,-18 0 16,89 0-16,-106 0 15,53-17-15,-36-1 16,-52 1-16,0-36 16,-1 17-16,-17 1 15,-17-88 1,-1 52-16,-35-105 16,35 70-16,-52-106 15,35 124-15,-1-71 16,19 18-1,17 88-15,0 18 0,0 0 16,17-1-16,-17 19 16</inkml:trace>
  <inkml:trace contextRef="#ctx0" brushRef="#br2">7796 6738 0,'0'-18'16,"0"1"-1,0-1-15,0-17 16,18 0-16,-18-1 15,18 36-15,-18-17 16,17 17-16,1 17 16,-18 19-16,18-1 15,17 18 1,-17-18-16,17 0 16,-18-35-16,1 0 0,17 0 15,-17-17-15,0-19 16,-18 19-1,17-36-15,-17 18 16,-17-1-16,17 19 16,0-1-16,-18 18 15</inkml:trace>
  <inkml:trace contextRef="#ctx0" brushRef="#br2">8308 6491 0,'0'0'0,"-35"0"16,17 18-16,18 17 0,-18 0 15,18 1-15,0 17 16,0-18-16,18 18 0,0-18 15,-1 0-15,54 1 16,-36-36-16,36 0 16,-54-36-16,36-17 15,-17 18-15,-36-35 16,0 17-16,-53-18 16,17 36-16,1 17 15,0 0-15,-1 18 0,-16 0 16,34 18-1,18 0-15,18-1 16,17 1-16</inkml:trace>
  <inkml:trace contextRef="#ctx0" brushRef="#br2">8784 6632 0,'18'0'31</inkml:trace>
  <inkml:trace contextRef="#ctx0" brushRef="#br2">9278 6385 0,'0'0'15,"-35"-17"-15,0 17 0,-18 35 16,17 0-16,1 0 16,0 1-16,17-1 15,18-17-15,0 17 0,18-17 16,-1-1-16,19-17 15,-1 18-15,18-18 0,-18-18 0,18 1 16,0-19-16,-18 19 16,1-19-16,-1-17 15,-18 18-15,1-18 16,-36 36-16,1 17 16,-1 17-16,18 1 15,-17 17-15,17 18 0,0 18 16,0 52-16,17-52 15,18-18-15,-17 0 0,35 52 16,-35-69 0,35 34-16</inkml:trace>
  <inkml:trace contextRef="#ctx0" brushRef="#br2">6103 14693 0,'0'0'15,"0"-53"-15,0 36 0,0-1 16,0 0-16,0 36 16,18 17-1,17 18 1,-35 0-16,18 0 0,-1 71 15,-17-54 1,0 89-16,0-71 16,-17 71-16,17-89 15,0 1-15,0-1 0,0-17 16,0 53-16,0-71 16,0 18-1,17-35-15,1 0 16,-18-1-16,35-17 15,-17 18-15,35-18 16,-36 0-16,54 0 16,-36 0-16,53 0 15,-52 0-15,70 0 16,-54 0-16,72 0 16,-54 0-16,72 18 15,-54-18 1,-18 0-16,124 0 15,-88 0-15,0 0 0,123-18 16,-105 18-16,-1 0 16,1 0-16,-1 0 0,159-18 15,-140 18-15,140 0 16,-141 0 0,159-17-16,-142 17 15,-16 0-15,16 0 0,142 0 16,-141 17-16,141 1 15,-159-18-15,18 18 16,-18-18-16,0 0 16,0 0-16,106-18 15,-124 18-15,-17 0 0,88-18 16,-106 18-16,54-17 16,-89 17-16,35-18 15,-71 18-15,19-18 16,-36 1-1,-36-1 1,19 0-16,-1-17 16,18 18-16,-35-54 15,35 36-15,0-1 16,0 1-16,0-18 0,17-53 16,1 1-1,-18 52-15,0 0 0,0-53 16,0 35-16,0 18 15,0-70 1,0-1 0,0 72-16,0-1 0,-18-18 15,18 53-15,-17-17 16,17 18-16,-18 17 0,18-18 16,-17 18-16,-1 0 15,18-18 1,-18 18-16,18-17 15,-17 17 32,-1 0-47,0 0 16,-17 17 0,17-17-16,-52 0 15,35 0-15,-54 0 16,54 0-16,-18 0 15,0 0-15,0 0 0,-17 0 16,17 0-16,-18 0 0,-70 0 16,53 0-16,-71 0 15,53 0-15,-88 0 16,106 0-16,-123 18 16,105-18-16,-88 18 15,88-18 1,-106 0-16,106 17 15,-105-17-15,105 18 16,-106-1-16,89 1 16,-89 0-1,89-1-15,17 1 0,-229 0 16,105-1 0,19 1-1,-1-18 1,106 0-16,-88 0 15,88 0-15,18 0 0,-106 0 16,106-18-16,-106 18 16,88 0-16,0 0 15,0 0-15,-88 0 16,106 0-16,-18 0 0,18 0 16,-71 0-1,89 0-15,-18 0 16,52 18-16,19 17 0</inkml:trace>
  <inkml:trace contextRef="#ctx0" brushRef="#br2">6085 11765 0,'0'18'31,"0"-1"-16,18 19-15,0 17 16,-18-18-16,35 35 16,-35-17-16,18 53 15,-18-53-15,0 53 16,17-53-16,-17 35 16,0-53-16,18 54 15,-18-37 1,0 19-16,0-53 15,0 35-15,18-18 16,-18-18-16,17 1 16,-17 17-16,18-17 15,-18 0 1,17-1-16,-17 1 16,18 0-16,0-18 15,-1 0-15,1 0 16,0 0-1,-1 0-15,1 0 0,0 0 16,-1 0-16,18-18 16,-17 18-16,17 0 0,1-18 15,-1 18-15,36 0 16,-36-17-16,35 17 16,-17 0-16,-17-18 15,16 18-15,1 0 16,53 0-16,-53 0 15,53 0-15,-53 0 16,53 18-16,-36-18 16,36 17-1,-35-17-15,-1 0 0,-17 18 16,88-18-16,-88 0 16,18 0-16,-1 0 0,54 18 15,-54-18-15,89 0 16,-88 0-16,17 0 15,-18 0-15,19 0 16,69-18-16,-70 18 16,1-18-16,69 18 15,-69-17-15,-19 17 0,89-18 16,-71 0 0,159 1-1,-176-1-15,17 18 0,71 0 16,-71 0-16,-18-18 15,1 18-15,88 0 16,-89 0-16,18-17 16,-17 17-16,105-18 0,-17 18 15,17-17 1,-34-1 0,-72 18-16,54 0 15,-54 0-15,-17 0 0,35 0 16,0 0-1,-52 0-15,34 0 16,-34 0-16,-19 0 16,18 0-16,-17-18 15,-18 1 1,0-1 0,0 0-16,-18 18 15,18-17-15,-17-1 0,17 0 16,-18 1-16,18-36 15,-17 35-15,17-17 0,-18-36 16,0 36-16,18-53 16,-17 53-16,-1-71 15,18 53 1,-18-71-16,18 72 16,0-72-1,0 89-15,-17-18 0,-1-18 16,18 36-16,-18-18 15,18 35-15,-17 1 16,-1-1-16,18 1 16,-17-1-16,-1 18 15,0-18 1,1 36-16,-19 0 16,1-18-1,0 17-15,-18 1 16,-35 17-16,52-35 15,-17 18-15,18-18 0,-18 17 16,-53-17-16,54 0 16,-72 0-16,71 0 15,-17 0 1,-1-17-16,-70 17 16,70 0-16,-17-18 0,-71 18 15,71 0-15,-71-18 16,54 1-16,-72 17 15,71-18-15,1 18 16,-107 0 0,106 0-16,-123 0 0,123 0 15,-18 0-15,-140 18 16,140-18-16,-17 0 0,18 17 16,-159-17-1,17 36-15,124-36 16,0 17-16,0 1 0,17-18 15,-123 18-15,124-1 16,-124-17 0,141 0-16,0 0 0,18 0 15,0 18-15,-53-18 16,88 0-16,-35 0 16,35 0-16</inkml:trace>
  <inkml:trace contextRef="#ctx0" brushRef="#br3">6156 10283 0,'-18'-17'0,"18"-1"15,0 1-15,0-1 16,18 18 15,0 35-15,-18-17-16,17 35 15,-17-36-15,18 36 16,-18-17-16,18 52 16,-18-35-16,0-18 15,0 18-15,0 0 0,0 35 16,0-53 0,17 36-16,-17-36 15,0-17-15,0 52 16,0-52-16,0 0 0,0 35 15,0-36 1,18-17 0,-18 18-16,0-1 15,0 1-15,0 0 16,0-1 0,0 1-1,0 0 1,17-1-1,-17 1 1,18 0 0,-18-1-16,0 1 15,18-18-15,-18 17 16,17-17-16,1 0 31,0 0-31,-18 18 16,17-18-1,1 18 17,0-18-17,-18 17 1,17-17 0,1 18-1,-1-18-15,1 18 16,0-18-1,17 0-15,-17 0 16,17 0-16,-17 0 0,-1 0 16,19 17-16,-19-17 15,36 0-15,-35 0 16,35 0 0,0 0-16,-36 0 15,36 0-15,-35 0 16,35 0-16,-36 0 15,1 0-15,17 0 0,0 0 16,1 18 0,-19-18-16,19 0 15,-19 0-15,19 0 16,-19 0-16,19 18 16,-1-18-16,0 0 15,0 0-15,-17 0 16,35 0-16,-18 0 15,-17 0-15,17 17 0,-17-17 16,35 0-16,-36 0 16,19 18-16,-1-18 0,0 0 15,36 0-15,-36 0 16,36 0 0,-19 0-16,19 0 15,-18 0-15,35 0 16,-35 0-16,-18 0 0,18 0 15,53 0-15,-71 0 16,71 0 0,-35 0-16,35 0 15,-36-18-15,54 18 16,-72-17-16,54 17 16,-53 0-16,53-18 15,-53 18-15,35-18 16,-35 18-16,35-17 15,-70 17-15,35 0 16,-18 0-16,-17 0 16,-18-18 31,-18 18-32,18-18-15,0 1 16,0-19-1,0 19-15,0-18 16,0-1-16,0 19 16,0-1-16,18-35 15,-18 18-15,0-36 16,0 36-16,0-53 16,0 35-16,0-35 15,0 35-15,0-35 16,0 35-16,0-18 15,0 36-15,0-36 16,0 54-16,-18-19 16,18 19-16,0-19 15,-18 19-15,18-1 16,-17 0 0,-1-17-16,1 18 15,17-1 1,-18 18-16,0 0 15,18-18 1,-17 18-16,-1 0 16,0 0-1,1 0-15,-1 0 16,0 0-16,-17 0 16,18 0-16,-36-17 15,35 17 1,-17-18-16,-1 18 0,1 0 15,-53 0-15,35-18 16,0 18-16,-17 0 0,-1 0 16,18-17-16,-17 17 0,-89 0 15,88 0 1,-88 0-16,89 0 16,-18 0-16,0 0 0,-1 0 15,-105 17-15,106-17 16,-106 18-16,106-18 15,-106 18 1,106-1-16,-124 1 16,124 0-16,-124-1 15,124 1-15,-88-1 16,105-17-16,-35 18 16,71-18-16,0 0 15,-1 0-15,1 0 16</inkml:trace>
  <inkml:trace contextRef="#ctx0" brushRef="#br3">6209 13194 0,'0'-18'16,"0"1"-1,0 34 17,0 1-17,0 0-15,0 34 16,0-16-16,0 52 15,-18-53-15,1 18 16,17 0-16,-18 0 0,18 18 16,-18-19-16,18 1 0,0 53 15,0-71-15,0 54 16,18-54-16,-18 18 16,18-36-16,-1 36 15,-17-35-15,18 0 16,-18-1-16,0 1 0,18 0 15,-18-1 1,17-17-16,-17 18 16,18-18 31,-1 0-32,1 18 1,0-18-1,-1 0-15,1 0 16,0 0-16,17 0 0,0 0 16,0 0-16,18 17 15,-35-17-15,17 0 16,1 18-16,-1-18 0,0 0 16,0 17-16,36-17 15,-36 18-15,18-18 0,-18 0 16,54 0-1,16 0-15,-69 18 0,70-18 16,-53 17 0,35-17-16,-35 0 15,52 18-15,-52-18 16,71 0-16,-71 0 16,53-18-16,-53 18 15,-1 0-15,1 0 16,0 0-16,53-17 15,-53 17-15,53-18 16,-53 0-16,35 1 16,-35-1-16,53 1 15,-53 17-15,35-18 16,-53 0-16,71 18 16,-71 0-16,53 0 15,-52-17-15,17 17 16,-18 0-16,0 0 15,0 0-15,18 0 0,18 17 16,-36-17-16,0 0 16,18 0-16,-35 0 0,17 0 15,36 18-15,-36-18 16,0 18-16,1-18 0,17 0 16,17 0-1,-17 17-15,35-17 16,-35 0-16,53 0 15,-53 0-15,53 0 16,-71 0-16,71 0 16,-53 0-16,0 0 15,0 0-15,52 0 16,-52 18-16,0-18 16,0 0-16,0 0 0,53 0 15,-53 0-15,0 0 0,0 17 16,53-17-16,-1 18 15,-52-18 1,53 18-16,-53-18 16,71 17-16,-72-17 15,19 0-15,-18 0 0,88 18 16,-70-18-16,52 0 16,-52 0-1,52 18-15,-70-18 16,18 17-16,-1-17 15,-17 18-15,18-18 0,70 0 16,-71 0-16,89 0 16,-71 0-16,159 0 15,-159 0 1,1 0-16,69-18 16,-70 18-16,-17 0 0,0 0 15,70 0-15,-71 0 16,36 0-1,-53 0-15,53 0 16,-53 0-16,17 0 16,-34 0-16,16 0 15,-34 0-15,0-17 16,-1 17-16,1 0 16,-18-18-1,0 0-15,0 1 16,0-1-16,0-35 15,0 36-15,-18-54 16,18 18-16,0 18 16,0-18-16,0 0 0,0-71 15,0 54-15,0-54 16,0 89-16,-17-71 16,17 53-16,0 18 15,-18 0-15,18-18 0,0 18 16,-18 17-16,18-17 15,-17-18-15,17 35 16,-18-17-16,18 17 16,-35 1-16,17 17 15,-17 0-15,17-18 16,-35 18 0,18-18-16,-35 18 15,34 0-15,-52-17 16,35 17-16,-53-18 15,36 18-15,-71 0 16,70 0-16,-70-18 16,53 18-16,-71 0 15,71-17-15,-88 17 16,87 0-16,-87-18 16,88 18-16,-106 0 15,88 0 1,-88-17-16,106 17 15,-106 0-15,105 0 16,-105-18-16,106 18 16,-106 0-16,106-18 15,-106 18 1,88 0-16,18 0 0,-18 0 16,18 0-16,-106 0 15,88 0-15,18 0 0,0 0 16,-1-17-16,-87 17 15,0 0 1,70 0-16,18 0 0,-89 17 16,89-17-16,0 18 15,-18-18-15,18 18 0,-106-1 16,106-17-16,-106 35 16,105-17-16,-87 0 15,88-1-15,0-17 16,-71 36-1,88-36-15,-17 17 0,18-17 16,-1 18-16,0-18 0,1 0 16,-54 18-16,72-18 15,-72 17 1,54-17-16,-36 0 16,35 0-16,-35 0 15,36 0-15,-54 0 16,54 0-16,17-17 15,-18 17-15,18 0 0,-70 0 16,70 0-16,-53-18 16,53 18-16,-35 0 15,53-18-15,17 18 16,-17 0-16</inkml:trace>
  <inkml:trace contextRef="#ctx0" brushRef="#br4">7073 9560 0,'-17'0'15,"17"-17"1,-18 17 0,0 0-1,18 17-15,-17 36 16,17-18 0,0 36-16,0-53 0,17 35 15,1-36 1,17-17-16,-17 0 15,-1-17-15,19-19 16,-19 19-16,-17-19 16,0 19-16,0-19 0,0 19 15,-17-1-15,-19-17 16,19 17-16,-18 1 16,17 17-16,18 17 15,0 1 1,18-18-1,-1 18-15</inkml:trace>
  <inkml:trace contextRef="#ctx0" brushRef="#br4">7267 9648 0,'0'18'15,"18"-18"1,-18 18 0</inkml:trace>
  <inkml:trace contextRef="#ctx0" brushRef="#br4">7444 9525 0,'0'-18'0,"-18"18"15,0 18-15,18 17 16,0-17-16,0 17 16,0-17-1,18 17-15,0-35 16,35-18-16,-36 1 15,18-18 1,-35 17-16,18 0 0,-18-17 16,0 17-16,0-17 15,-18 17-15,18 36 16,0 35 0,0-18-16,0 1 15,18 16-15,0-16 0,-1 17 16,-17-18-16,18 0 0,0 18 15,-1-18-15,-17-17 16</inkml:trace>
  <inkml:trace contextRef="#ctx0" brushRef="#br4">8819 9560 0,'-17'-17'0,"-1"17"15,18 17-15,-17 1 16,17 17-16,0-17 16,0 52-1,17-52-15,18 17 16,-17-17-16,17-18 0,18-18 15,-17 1-15,16-36 16,-52 17-16,18-16 16,-36 16-16,1 1 15,-1 17-15,1 1 16,-19-1-16,19 18 16,-19 18-16,36-1 15,18 1-15,0 0 0,-1-18 16</inkml:trace>
  <inkml:trace contextRef="#ctx0" brushRef="#br4">9172 9613 0</inkml:trace>
  <inkml:trace contextRef="#ctx0" brushRef="#br4">9402 9525 0,'-18'0'16,"0"0"0,1 18-1,17-1 1,0 1-16,0 0 0,17-1 16,-17 1-16,36-18 15,-19 0 1,1 0-16,-18-18 0,17-17 15,-17 17-15,18-17 16,-18 17-16,0 1 16,0-1-1,0 36 1,0 17-16,0 0 16,0 18-16,18-35 15,-1 35-15,1-36 16,17 19-1,-17-36-15,17 0 16</inkml:trace>
  <inkml:trace contextRef="#ctx0" brushRef="#br4">9719 9454 0,'-18'0'15,"1"18"1,-1 35-16,18-35 16,0 17-16,18 0 15,-1-35 1,19 0-16,-19 0 16,1-35-16,0 17 15,-18-17-15,0 0 16,0-1-1,-18 36-15,0 0 16,18 36 0,0-1-16,0-17 15,18 52-15,-18-52 16,35 35-16,-35-36 16,18 1-16,0 0 15,-1-1-15,1-17 16</inkml:trace>
  <inkml:trace contextRef="#ctx0" brushRef="#br4">10019 9543 0,'0'17'31,"-18"36"-31,18-35 16,0-1-16,36 1 16,-19-18-1,1-18-15,-1 1 16,-17-18 0,0 17-16,0-17 0,0 17 15,18 0-15,-18 1 16,0-1-16,0 36 15,0 52 1,0-17-16,0 35 16,0-52-1,35 17-15,-17-18 16,17 0-16,-35-17 16,0-1-1</inkml:trace>
  <inkml:trace contextRef="#ctx0" brushRef="#br4">11359 9349 0,'0'70'15,"18"-35"-15,-18 1 0,0 34 16,18-17-16,-18-35 16,17 35-16,-17-36 15,18 1-15</inkml:trace>
  <inkml:trace contextRef="#ctx0" brushRef="#br4">11659 9525 0,'-17'53'15,"34"-106"-15,-34 124 0,17-36 0,17 0 16,1-17-16,17-1 15,1-17-15,16-17 16,-34-1 0,17-17-16,-35 17 15,0-35-15,-17 36 16,-36-1-16,35 0 16,-35 1-16,36 17 15,-19 0 1</inkml:trace>
  <inkml:trace contextRef="#ctx0" brushRef="#br4">11906 9349 0,'0'0'15,"36"-18"-15,-19 0 0,1 1 16,-1-1-16,1 18 16,17-18-16,-17 18 15</inkml:trace>
  <inkml:trace contextRef="#ctx0" brushRef="#br4">12206 9172 0,'0'0'15,"-35"0"-15,17 0 0,1 0 16,17 18 15,52 17-31,-34-17 16,17-1-16,-17 19 0,53 17 15,-54-36-15,19 19 16,-19-19 0,-17 1-16,0-1 15,-35-17-15,0 0 16,-18 0-16,35 0 16,-17-17-1,35-1-15,17-17 16,1 17-16,35-17 15,-35 17-15,35-35 16,-36 36-16,1-18 16,-36 17-16,-70-17 15,53 35-15,-18 0 0,-53 17 16,53 1 0,18 0-16</inkml:trace>
  <inkml:trace contextRef="#ctx0" brushRef="#br0">3563 5080 0,'-18'0'16,"36"0"0,0 18-1,17-18-15,0 0 16,53 17-16,-17-17 16,52 0-1,-70 0-15,89-17 0,-72-1 16,54 0-1,-89 1-15,0 17 0,-17-18 16,-1 18-16,1-18 16,-36 1-16</inkml:trace>
  <inkml:trace contextRef="#ctx0" brushRef="#br0">4198 4815 0,'0'0'16,"18"0"-16,-1 18 16,19-18-16,52 18 15,-35-1-15,53 1 16,-71 0-16,18 17 16,-18-17-16,0 17 0,18 0 15,-35-17 1,-18 17-16,0-17 15,-53 35-15,18-36 16,-54 18-16,37 1 16,-1-19-16,17 1 15,19 0-15,-1-1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2:22: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6244 6773 0,'-17'0'0,"-1"0"16,0 0-1,18 18 1,18 0-1,0-1-15,-1 1 16,1-18-16,-1 18 16,-17-36 15,0 0-15,0 1-16,0-1 0,0 0 15,-17 18 1,17 18 31,17-18-32,1 0-15,-18-18 32,-18 18-1,1 18-16,-1 0-15,18 17 16,0-17 0,18-18-16,-1 0 15,19-18-15,-19-17 16,-17 17-16,-35 0 16</inkml:trace>
  <inkml:trace contextRef="#ctx0" brushRef="#br0">7938 6738 0,'0'0'16,"-18"0"-16,0 0 0,1 0 16,17 18 15,17-18-16,19 0 1,-19 0-16,1-18 16,-18 0-1,0 1 1,-18 17-16,1 0 16,-1 0 15,18 17-31,18-17 15,-18 18-15,17-18 16,1 0-16,-1 0 0,19 0 16,-36-18-1,-18 1 1,0-1-16,1 1 16,-1 17-16,1 0 15,17 17-15,17 1 16,18-18-16,1 0 0,-1 0 15</inkml:trace>
  <inkml:trace contextRef="#ctx0" brushRef="#br0">9895 6668 0,'-17'-18'15,"34"36"-15,-34-54 0,-1 36 0,-17-17 16,17 17-1,-17 35-15,17-17 16,18 17 0,18-35-16,-18 17 0,18 1 15,35-18-15,-36 0 16,36-18 0,-35 1-16,-18-18 15,0 17-15,-36 0 16,19 1-16,-1 17 15,-17 0-15,17 0 0,1 0 16,-1 17-16,0-17 0,18 18 16,18-18-1,35 0 1,-35 0-16,-1 0 0,1 0 0,-1 0 16</inkml:trace>
  <inkml:trace contextRef="#ctx0" brushRef="#br0">11395 6562 0,'-18'0'32,"18"17"-17,0 1 1,0 0-16,0-1 16,18-17-1,-1 0 1,-17-17-1,-17 17 1,-1 17 0,18 1-1,0 0 1,18-18 0,-1 0-16</inkml:trace>
  <inkml:trace contextRef="#ctx0" brushRef="#br0">12841 6544 0,'-53'35'15,"106"-70"-15,-123 88 0,52-53 16,18 35-1,0-17-15,18-18 0,17 18 16,0-18-16,18-36 16,-18 36-16,1-35 15,-36 17-15,17 1 16,-34 17-16,-19 0 16,19 0-16,-19 0 15,19 0 1,-19 17-16,54 1 31,17-18-15,-17 0-16</inkml:trace>
  <inkml:trace contextRef="#ctx0" brushRef="#br0">6403 8167 0,'-18'0'16,"18"-18"-16,-17 18 16,17 18-1,-36 17 1,36-17-16,0 35 16,18-53-16,0 17 15,-1-17-15,19 0 16,-36-17-1,17-1-15,-17-17 16,-17 17-16,-1 0 16,-17 1-16,17 17 15,0 0-15,1 17 16,17 1 0,0 0-16,35-1 15,-17-17-15,17 0 0,18 18 16,-36-18-16</inkml:trace>
  <inkml:trace contextRef="#ctx0" brushRef="#br0">8114 8184 0,'-35'0'16,"70"0"-16,-88 18 0,53 0 15,18-18 1,17 17-1,-17-17-15,-1 0 16,54-17-16,-54-1 16,-17 0-1,-17 18 1,-19-17 0,19 17-16,-18 17 15,17-17-15,36 0 31,-1 18-31</inkml:trace>
  <inkml:trace contextRef="#ctx0" brushRef="#br0">9966 8202 0,'-18'0'31,"18"18"-31,-17-1 0,17 1 15,0 0 1,17-18 0,1 0-16,0 0 15,-18-18-15,0 0 16,-18 1-16,-17 17 16,17-18-16,0 18 15,18 18 1,0-1-1,18-17-15,35 18 16,-35 0-16,35-18 16,-53 17-1,-18-17 1,0 0 0</inkml:trace>
  <inkml:trace contextRef="#ctx0" brushRef="#br0">11571 8167 0,'-18'0'16,"-17"0"-1,18 17-15,-19 1 16,19 0-16,-1-1 16,0 19-16,18-19 15,36-17 1,-19 0-16,36-17 16,-18-1-16,1-17 15,-19 17-15,1 0 0,-18-17 16,-18 18-1,-35 17 1,18 0-16,18 0 0,-19 0 16,36 17-16,-17 1 0,34-1 15</inkml:trace>
  <inkml:trace contextRef="#ctx0" brushRef="#br0">12912 8220 0,'-36'0'15,"19"17"-15,17 1 16,17-18 0,1 18-16,0-18 15,-1 0-15,19 0 16,-36-18-1,17 18 1,-34 0-16,17-18 16,-18 18-16,0-17 0,-35 17 15,36 0-15,-1 17 16,36-17-16,-1 18 16,1-18-1,-18 18-15</inkml:trace>
  <inkml:trace contextRef="#ctx0" brushRef="#br0">6350 9931 0,'0'0'16,"-35"0"-16,17 0 0,0 0 16,-17 17-16,35 1 15,18-18 1,-1 0-16,1 0 0,53-18 16,-36 1-1,0-1-15,-35 0 16,-17 18-1,-54 0-15,36 0 16,-18 18 0,35 0-16,1-18 0,17 17 15,17-17 1,18 0-16,1-17 16,-1 17-1,-17 0-15,-1 0 0</inkml:trace>
  <inkml:trace contextRef="#ctx0" brushRef="#br0">7938 9843 0,'-36'0'15,"72"0"-15,-107 0 0,53 0 0,-17 17 16,35 1-16,0-1 16,18 1-1,17-18-15,18 0 16,17 0-1,-52-18-15,17 1 0,1-1 16,-19 1 0,-34 17-16,-36 0 15,35 0-15,0 17 16,1-17 0,-1 18-1,36-18-15</inkml:trace>
  <inkml:trace contextRef="#ctx0" brushRef="#br0">10019 9966 0,'18'0'16,"-36"0"0,0 0-1,1 18-15,-19-1 0,1 19 16,35-1 0,35-35 15,1 0-31,-19-18 0,1 1 15,-18-1-15,18 0 16,-18 1-16,0-1 0,-36-17 16,19 17-16,-19 18 15,19 0-15,-1 0 16,18 18-16,0-1 0,35 1 16,1 0-1,-1-18-15,-17 0 0,-1 0 16,1 0-16,-1 0 15,-17-18-15,-35 0 16,18 18 0,-1-17-16,-17 17 0</inkml:trace>
  <inkml:trace contextRef="#ctx0" brushRef="#br0">11659 9807 0,'0'0'0,"-35"18"16,17 0-16,1-1 15,-1 1-15,36-1 16,-1-17-16,19-17 16,-1 17-16,0-35 15,-17 35-15,-18-36 16,0 19-16,-18 17 15,1 0-15,-1 0 0,-35 0 16,35 17 0,-17 1-16,53 0 15,17-18 1,0 0-16,1 0 0,-1 0 16</inkml:trace>
  <inkml:trace contextRef="#ctx0" brushRef="#br0">12876 9948 0,'0'0'16,"-35"0"-16,0 18 0,-18-18 15,35 18-15,1-18 16,17 17 0,35 1-16,-17-18 15,17 0-15,0 0 16,18 0 0,-35-18-16,-1 18 15,-17-17-15,-17 17 16,-1 0-16,-35 0 15,18 17-15,-36 1 16,54 0-16</inkml:trace>
  <inkml:trace contextRef="#ctx0" brushRef="#br0">6279 11571 0,'0'0'15,"-70"35"-15,52-17 0,-35 35 16,53-18 0,0-17-16,18-18 15,0 0-15,-1 0 16,19 0-16,-19-18 0,36-17 15,-35 17-15,-1-17 16,-17 17-16,-17 1 16,-1 17-16,0 0 15,1 17-15,-1 1 0,1 17 16,17-17-16,17-18 16</inkml:trace>
  <inkml:trace contextRef="#ctx0" brushRef="#br0">7761 11589 0,'-18'0'0,"36"0"0,-53 0 15,0 17-15,35 1 16,-18 0-16,18-1 16,18 1-1,-1-18-15,18 18 0,-17-18 16,35-18-16,0 0 16,-35 18-16,17-17 15,-35-1-15,-18 18 31,1 0-15,17 18 0,17-18-1</inkml:trace>
  <inkml:trace contextRef="#ctx0" brushRef="#br0">9754 11659 0,'0'0'0,"18"-17"0,0 17 15,-18 17-15,-18 1 16,18 0-16,0-1 0,18 36 15,-1-35-15,1-1 16,0-17-16,-1 0 0,18 0 16,-17 0-1,0-17-15,-18-1 16,-18-17-16,0 17 16,1 1-16,-1-1 0,1 0 15,-1 18-15,0 0 16,18 18-1</inkml:trace>
  <inkml:trace contextRef="#ctx0" brushRef="#br0">11624 11677 0,'35'0'0,"-70"0"0,88 0 16,-53 35 0,-18 1-16,18-19 0,0 1 15,0-1-15,-17 36 16,34-35 0,1-18-16,0 0 15,-1-18-15,1 1 16,0-1-16,-1-17 15,-17 17-15,-17 1 16,-1 17 0,0-18-16,1 18 15,34 0 1,1 18 0</inkml:trace>
  <inkml:trace contextRef="#ctx0" brushRef="#br0">12965 11800 0,'17'0'16,"-17"18"-1,18 17 1,0-17 0,-18 0-16,17-1 15,-17-34 17,0-1-1,18 18 0,-36 0 16,-17 18-31,0-18-16</inkml:trace>
  <inkml:trace contextRef="#ctx0" brushRef="#br0">6315 13476 0,'0'0'0,"-18"0"15,0 0-15,1 0 16,17 18 0,17-18-1,1 0 1,0 0-16,17-18 16,-17 18-16,-18-35 15,0 17-15,-18-17 16,0 35-16,1 0 15,-1 0-15,0 18 16,18-1 0,0 1-1,36-18 1,-19 0-16,19 0 16</inkml:trace>
  <inkml:trace contextRef="#ctx0" brushRef="#br0">7602 13441 0,'0'-18'15,"-17"18"1,34 0 0,1 18-1,17-18-15,1 17 16,-19-17-16,18 0 16,-35-17-16,-17 17 31,-1 0-16,1 0-15,-1 0 0,0 0 16,18 17-16,0-34 16,36 17-1,-19-18-15,18 18 16,-35-17 0,-17 17-1,-1 0 1,1 0-16,-1 0 15,0 0 1</inkml:trace>
  <inkml:trace contextRef="#ctx0" brushRef="#br0">10019 13264 0,'0'0'15,"-35"18"-15,17-18 0,0 18 0,18-1 16,-35 19-16,35-19 16,0 1-16,0 0 15,0-1 1,18-17-16,17 0 16,0-17-16,1-1 15,-19 0-15,-17-17 16,0 17-16,-35 18 15,17-17-15,-17 17 16,17 0 0,36 17-16,0-17 15,17 18 1,-17 0-16,17-1 16</inkml:trace>
  <inkml:trace contextRef="#ctx0" brushRef="#br0">11677 13423 0,'35'-17'16,"-35"34"15,-17 1-15,-1-1-16,18 19 15,0-19-15,0 1 16,18 0 0,-1-18-16,1 0 15,-36 0 16,1-18-31,-1 18 16,18-18-16,-18 18 16,18-17-1,36 17 1,-1 0-16,0 0 16,-17 17-1</inkml:trace>
  <inkml:trace contextRef="#ctx0" brushRef="#br0">12965 13476 0,'-18'0'16,"0"0"-1,1 18-15,-1 17 16,18 0 0,0-17-1,18 0-15,-1-18 16,1 0-16,0 0 0,-1-18 15,1 18-15,17-35 16,-35 17-16,18 0 0,-18-17 16,0 17-16,-18 18 15,1 0-15,-1 0 16,0 18-16,18 0 16,0-1-1,18-17 1,0 18-1,-36-18 1</inkml:trace>
  <inkml:trace contextRef="#ctx0" brushRef="#br0">7902 13300 0,'18'0'16,"-36"0"15,1 0-31,-1 0 16,0 0-1,1 0-15,-1 0 16,0 17-16,18 1 16,0 0-16,0-1 15,18 1 1,0 0 0,-1-18 15,-34 0 0,17-18-15,-18 18-16,0 0 15,1 0-15,-1 0 16,18 18 0,0-1-16,0 1 15,18-18 1,-1 17-16,1-17 15,17-17-15,-17 17 16,-18-18 0,0 1-16,0-1 15,-18 18 1,18 18 0,-17-18-1,17 17-15,17-17 16,1 18-16,0-18 15,-1 0 1,-17-18 0,0 1-16,-17-1 15,-1 18-15,18-18 16,-18 18-16,18 18 31,18 0-15,0-18-16,17 0 15,-17 0-15,-1-18 16,1 18-16,-18-18 0,0 1 16,-18-1-1,1 18-15,17-18 16,-36 36-16,19-18 16,17 18-16,0-1 0,17 1 15,19 0-15,16-18 16</inkml:trace>
  <inkml:trace contextRef="#ctx0" brushRef="#br0">7990 11571 0,'-17'0'16,"-18"18"-16,17-1 15,0 19 1,18-19-16,18 19 16,0-36-16,-1 17 0,1-17 15,17 0 1,0-17-16,-17 17 15,-18-18-15,0 0 0,0 1 16,0-1-16,-18 0 16,-17 1-1,17 17-15,-34 0 16,34 0-16,18 17 16,18 1-16,17 0 15,-18-18-15,1 0 16,17 0-16,-35 17 15,18-17-15,-36 0 32,-17 0-17,17 0-15,1 0 16,34-17-16,1 17 16</inkml:trace>
  <inkml:trace contextRef="#ctx0" brushRef="#br0">7990 9825 0,'0'0'16,"0"-18"-16,-17 18 0,-1 18 16,18 0-16,0 17 15,0-18-15,0 36 16,0-35-16,35 0 15,1-1-15,-19-17 16,1-17-16,0-1 0,-1 0 16,19-17-1,-36 17-15,-18-34 16,0 34-16,1 18 0,-19-18 16,19 18-1,-1 0-15,0 0 0,18 18 16,0 0-16,36-1 15,-19-17-15,36 18 16,-17-1-16,16-17 16,-34 0-16,17 0 15,-52 0 1,-1-17 0,0-1-16,-17 18 0,0-17 15,17-1-15,-17 18 16</inkml:trace>
  <inkml:trace contextRef="#ctx0" brushRef="#br0">23618 7567 0,'18'0'16,"-18"-18"0,-18 18-16,1 0 15,-18 18 1,35 0-16,-18-1 15,18 1-15,0 0 16,18-18 0,17 0-1,-18-18 1,-34 18 15,-1 0-15,1 0-16,-1 18 15,36-18 1,17 0 0,-18-18-1,1 18-15,0-18 16,-1 1-16,-34 17 16,-1 0-1,0 17-15,1 19 16,17-19-16,17-17 15,1 0 1</inkml:trace>
  <inkml:trace contextRef="#ctx0" brushRef="#br0">24500 6385 0,'0'0'0,"-17"0"0,-1 0 32,18 18-17,0 17-15,0-17 16,18-1-16,-1-17 16,1 0-1,-18-17 1,0-1-1,0 1-15,-18 17 32,18-18 15,-17 18-16,17-18-16</inkml:trace>
  <inkml:trace contextRef="#ctx0" brushRef="#br0">25453 8484 0,'-18'-17'16,"18"34"15,0 1-31,18-18 16,0 0-1,-1 0-15,1 0 0,-1 0 16,19-18-16,-19-17 16,-17 17-16,18 1 15,-36 17 1,18 17-1,-17 1 1,17 0-16,17-18 16,-17 17-16,0-34 31,0-1-15,18 0-16,0 1 15</inkml:trace>
  <inkml:trace contextRef="#ctx0" brushRef="#br0">26123 7426 0,'0'0'0,"-17"0"0,-19 18 15,19-18 1,-19 17-16,19 1 0,-1 0 16,18-1-1,53-17 1,-35-17-16,35-1 16,-53 0-16,17 1 0,-17-1 15,-17 0 1,17 36-1,17-18 1</inkml:trace>
  <inkml:trace contextRef="#ctx0" brushRef="#br0">26988 12577 0,'0'-53'16,"0"35"-16,-18 0 15,0 1-15,1 17 16,-1 0-1,36 0 1,-1 0 0,1 0-1,0 0-15,-1 0 0,1-18 16,-1 0-16,-17 1 16,18 17 30,0 0-30,-1 0-16,19 0 16,-19 0-1,-34 0 1,-1 17 0,0-17-16,18-17 15</inkml:trace>
  <inkml:trace contextRef="#ctx0" brushRef="#br0">29281 11024 0,'0'0'15,"0"18"-15,-18-18 16,0 0-16,1 18 16,-1-36 62,36 18-47,-1 0-15,-17-18-1</inkml:trace>
  <inkml:trace contextRef="#ctx0" brushRef="#br0">27993 8943 0,'-35'53'0,"70"-106"0,-88 123 16,53-52-16,-18 0 15,36-18 16,17-36-15,-17 19-16,-18-18 16,0 17-16,0 0 15,-18 18 1,36 18 0,17 0-1,-17-18-15,35 0 16,-36 0-16,-34 0 31,-19 0-31</inkml:trace>
  <inkml:trace contextRef="#ctx0" brushRef="#br0">24271 11765 0,'18'0'31,"-1"18"-15,1-18-16,17 0 15,-17 0-15,17 0 16,-35-18-16,0 1 16,0-1-16,-17 0 15,-1 1-15,0 17 16,1 0-16,17 35 16,17-17-1,19 17-15,-1-18 16,18 1-16,-36-18 15,1 0-15,-36 0 16,-52-35 0,35 17-16,-1 1 15</inkml:trace>
  <inkml:trace contextRef="#ctx0" brushRef="#br0">24624 9966 0,'0'0'16,"-53"53"-16,35-53 0,1 18 15,34-36-15,54-17 16,-36 17-1,36-35-15,-36 35 16,-17 1-16,-1 17 0,1-18 16,-36 18-1,18 18 17,0-1-17,18 1-15</inkml:trace>
  <inkml:trace contextRef="#ctx0" brushRef="#br0">24941 13229 0,'0'0'15,"-35"-17"-15,0 17 0,-18 0 16,35 0 0,1 0-16,34 0 15,36-18 1,-18 0-16,36-17 16,-36 35-16,18-35 15,-35 35-15,0 0 16,-36 0-1,0 0 1,1 0-16,-1 0 0,18 17 16,18-17-1,-1 0 1,1 0-16,0 0 16</inkml:trace>
  <inkml:trace contextRef="#ctx0" brushRef="#br0">27252 11377 0,'18'0'31,"-18"18"-31,0-36 16,-18 18 0,18-18-16,0 1 15,-18-1 1,18 1 0,0 34 30,18-17-30,-36 18-16,1-1 16,-1-17-16</inkml:trace>
  <inkml:trace contextRef="#ctx0" brushRef="#br0">26370 9913 0,'0'0'16,"-17"35"-16,17-17 0,0 0 16,35-18-16,-18 0 15,1 0-15,0 0 16,-1-18-1,-17 0-15,0 1 16,-17-1 0,-1 18-1,18 18 1,18-18 15,-18-18 0,0 0-15</inkml:trace>
  <inkml:trace contextRef="#ctx0" brushRef="#br0">28134 7444 0,'0'0'0,"0"35"15,0-17-15,18-1 0,-1 1 16,1-18-16,17 17 16,-17-17-1,0-17-15,-18-1 31,0 1-15,-18 17-16,18-18 16,0 0-1,0 1-15,18 17 16,-18-18 0</inkml:trace>
  <inkml:trace contextRef="#ctx0" brushRef="#br0">27340 6738 0,'0'0'0,"18"0"93,-18-18-77,0 1 0,-18 17 15,36 0 0,0 17-31,-1-17 16,-17 18-16</inkml:trace>
  <inkml:trace contextRef="#ctx0" brushRef="#br0">29669 8731 0,'-18'18'0,"36"-36"0,-54 36 15,54-18 16,0 0-15,-1 0-16,1 0 16,0 0-16,-18-18 0,17 1 15,-17-1-15,-35 0 16,17 18 0,-35 0-16,36 0 15,34 0 1,36 18-1,-17-18-15,-1 0 16,-18 0-16,-34 0 16,-1 18-1</inkml:trace>
  <inkml:trace contextRef="#ctx0" brushRef="#br0">23495 10918 0,'-18'0'16,"1"0"-1,17 18 17,17-18-17,1 0-15,17 0 16,-17 0-16,0-18 15,-1 18-15,-17-17 16,-17 17 0,-1 0-16,0-18 15,1 18-15,34 0 32,-17 18-17</inkml:trace>
  <inkml:trace contextRef="#ctx0" brushRef="#br0">23865 9296 0,'0'0'16,"-17"0"-16,17-18 47,17 18-31,1 0-16,0-18 15,-18 1-15,0-1 16,-18 1-1,18 34 17,18 1-17,-18-1-15,17 1 16</inkml:trace>
  <inkml:trace contextRef="#ctx0" brushRef="#br0">25612 11412 0,'53'-53'16,"-106"106"-16,106-123 0,-53 35 16,0 17-1,-18 18 1,0 0-16,1 18 15,17-1-15,0 1 16,17-1-16,-17 1 0,18-18 16,0 18-1,-1-18-15,1 0 16,-18-18 0,18 18-1,-18 18 1</inkml:trace>
  <inkml:trace contextRef="#ctx0" brushRef="#br0">23372 13194 0,'-71'18'15,"142"-36"-15,-160 53 0,72-17 16,-1-18-16,18 17 0,18 1 16,-1-18-16,36 0 15,-35-18-15,17 18 0,-17-17 16,-18-1 15,-18 18-31,18-17 16,18 17-16,-1-18 15,1 0-15</inkml:trace>
  <inkml:trace contextRef="#ctx0" brushRef="#br0">28222 10407 0,'18'0'0,"-18"18"15,-18-36 48,1 0-48,-1 18 1,0-17-16,1 17 16,34 17-1,-17 1 1,18 0-16,-18-1 16</inkml:trace>
  <inkml:trace contextRef="#ctx0" brushRef="#br0">28681 12665 0,'-18'-18'16,"36"36"-16,-53-36 0,-1 0 15,19 18-15,-1 18 16,0-18-16,1 0 15,17 18 1,17-18 0,1 0-1,0 0-15,-1 0 16,-17-18 15,-17 18-15,17-18-16,0 1 0</inkml:trace>
  <inkml:trace contextRef="#ctx0" brushRef="#br0">29792 10089 0,'-35'0'0,"70"0"15,-88 0-15,71-17 16,35-1-1,-36 18-15,1-17 0,0 17 16,17-18 0,-53 18-16,1-18 15,-19 18 1,19 0-16,34 18 16,1-18-1,53 0 1,-54 0-16,1 0 0,-1 0 15</inkml:trace>
  <inkml:trace contextRef="#ctx0" brushRef="#br0">27005 13617 0,'18'18'0,"-1"-18"16,1 0-16,0 0 15,-18-18 1,-18 1 0,0 17-1,36 0 16,0 35-31,35-17 16,-36-18-16,19 0 16,-19 0-16</inkml:trace>
  <inkml:trace contextRef="#ctx0" brushRef="#br0">29933 13494 0,'-53'0'15,"36"17"-15,-36 1 16,53 0-1,0-1-15,17 1 16,36-18-16,-17-18 16,-1 1-16,-18-19 15,-17 19-15,0-1 16,-17-17 0,-1 35-16,1-18 15,17 1 16,0-1-15,0 0 0,0 1-1,0-1-15,17 18 16</inkml:trace>
  <inkml:trace contextRef="#ctx0" brushRef="#br0">29792 6879 0,'-18'-35'15,"36"70"-15,-53-88 0,17 36 0,1 17 16,17-18-16,-18 18 0,36 0 31,-1 0-31,1 0 16,-1 0-16,1 0 16,-36 0 15,18-18-16,-17 18-15,17-17 16,17 17 0,1 17-16,17-17 15,-17 18-15,17-18 16,-52 0 0,-19-18-1,1 18-15,17-17 16</inkml:trace>
  <inkml:trace contextRef="#ctx0" brushRef="#br0">4216 6138 0,'0'18'0,"-18"-18"15,18 18-15,-18-18 63,1 0-48,-18 0-15,17 0 16,-35-18 0,53 0-16,-35-35 15,17 1-15,-17-90 16,17 54-16,-17-106 15,17 71-15,1-89 16,17 124-16,0-36 16,0 54-16,17 17 15,1-71 1,-1 89-16,1-71 16,0 71-16,-18 0 0,0 17 15,0-17-15,0 17 16,-18 18-1,18 18 1</inkml:trace>
  <inkml:trace contextRef="#ctx0" brushRef="#br0">4075 3493 0,'0'-18'0,"0"0"16,17 18-16,1 0 16,-18 36-1,18-1 1,-36 88-16,0 36 16,1-88-16,-1-1 15,-17-17-15,-1 35 16,19-70-16,-36 17 15,35-17-15,1-18 0,-36-18 16,17 1 0,-17-36-16,36 17 15,-1-34-15,18 52 16,0-35-16,18 53 16,-1-17-16,19-1 15,17 36 1,-18-1-16,0 1 15,18 17-15,0-17 0,53 35 16,-53-53-16,53 35 16,-71-35-16,18 18 15,-53-1-15,17 1 16</inkml:trace>
  <inkml:trace contextRef="#ctx0" brushRef="#br0">13300 4851 0,'17'17'62,"1"-17"-62,0 0 16,-1 0-16,1 0 0,17-17 15,18-1-15,-18 0 16,36-17 0,-18 18-16,-18-19 0,18-34 15,-18 34-15,1-17 16,17-17-1,-18-1-15,-35 54 0,0-1 16,0 0 0,0 1-16,-18-1 15</inkml:trace>
  <inkml:trace contextRef="#ctx0" brushRef="#br0">14587 3616 0,'18'0'0,"-18"-18"16,18 18-16,-18-17 16,17 17-16,-34 0 15,-1 0 1,-53 17-1,36 1-15,-71 17 16,71 1-16,0-19 0,-18 36 16,35-35-16,1 17 15,34-17-15,1 17 16,17-35 0,53 18-16,1-18 15,-54 17-15,35-17 16,-52 0-16,0 0 15,-36 18 1,-17 17 0,-1-17-16,1 17 15,0-17-15,0 17 0,17 0 0,18-17 16,0 35 0,18-18-16,17-35 15,0 18-15,0-18 0,1 0 16,-1 0-16,18 0 0,-18-18 15,0 18-15,18-18 16,-35 18-16</inkml:trace>
  <inkml:trace contextRef="#ctx0" brushRef="#br0">13811 6509 0,'0'-18'16,"0"0"15,-17 18-15,-1 0-16,18 18 15,-18 0-15,18 17 16,0-17-16,0 17 16,18-35-16,17 18 15,-17-1 1,0-17 0,-1-17-16,1 17 0,-18-18 15,0 0-15,0 1 16,-18-1-16,-17 0 15,17 18 1,-17 0-16,17 0 16,1 18-16,-1 0 15,18-1 1,18 1-16,-1 0 16,1-18-16,0 17 15,-1-34 1,1 17-16,-18-18 15,0 0-15,18 1 0,-18-1 16,-18-17-16,0 35 16,1-18-1,-1 18-15,0 18 16,18-1-16,-17 1 16,17 0-16,17-1 15,1 1 1,0-18-16,-1 0 15,-34-18 1,-1 1 0,0 17-16,1 0 15</inkml:trace>
  <inkml:trace contextRef="#ctx0" brushRef="#br0">13899 6544 0,'0'-18'16,"18"1"31,0 17-47,-1 0 15,1 0-15,53 0 16,17 0 0,-35 17-16,70-17 15,-52 0-15,-18 0 0,-18 0 16,0 0-16,0 0 16,-17 0-16,-18-17 15,-18-1-15,1 18 0,-18-18 16</inkml:trace>
  <inkml:trace contextRef="#ctx0" brushRef="#br0">14305 6332 0,'0'0'16,"-17"0"-16,-36 18 15,17-18-15,1 35 16,0-17-16,-18 0 0,-18 34 16,36-34-16,0 17 15,17-17 1,0 0-16,18-1 16,36 1-1,-19 0-15,54 17 16,-36 0-16,18 0 15,-18 1-15,-17-19 16,17 19-16,1 17 0,-36-18 16</inkml:trace>
  <inkml:trace contextRef="#ctx0" brushRef="#br0">14005 8202 0,'0'0'0,"18"-18"16,0 1-16,34-1 15,-16 1-15,17 17 16,70-36-16,-70 36 15,18 0 1,-18 0-16,-18 0 0,35 18 16,-52-18-16,0 0 15</inkml:trace>
  <inkml:trace contextRef="#ctx0" brushRef="#br0">14235 7920 0,'0'0'16,"-36"18"-16,19-18 0,-1 17 15,-17 36 1,17-35-16,0 17 0,1 0 16,-36 36-16,53-54 15,-18 19-15,18-19 16,0 1-16,18 0 0,0-1 15,17 1 1,-18 0-16,1-18 0,17 17 16,-17 1-16,35-1 15,-35 1-15,17 17 16,-17-17-16,-18 0 16</inkml:trace>
  <inkml:trace contextRef="#ctx0" brushRef="#br0">13970 9772 0,'0'0'16,"18"0"-16,-1 0 15,1 0 1,-18 18-16,35-18 16,-17 0-16,-1 17 15,1-17-15,-18 18 31,-35-18-31,17 0 16,1 0-16,-19 0 16,19 0-1,17-18 17,17 18-32,1 18 46,35 0-46,-18-18 16,89 0-16,-71 0 16,17 0-16,-17 0 15,0 0-15,0 0 0,17-18 16,-52 18-16,17 0 16,-52 18-1,-1-18-15</inkml:trace>
  <inkml:trace contextRef="#ctx0" brushRef="#br0">14270 9578 0,'-35'0'16,"17"0"-1,-35 18-15,18-1 16,-1 1-16,1 17 16,0-17-16,17 17 0,-17 18 15,17-18-15,36 18 16,17-35-16,-17-1 16,70 19-16,-53-19 15,18-17-15,36 18 16,-37 0-16,-16-18 0,-1 17 15</inkml:trace>
  <inkml:trace contextRef="#ctx0" brushRef="#br0">13935 11677 0,'53'0'16,"-106"0"-16,141 0 0,0 18 15,-35-18-15,88 0 16,-70 0-16,52-18 16,-70 0-16,0 18 15,-35 0-15</inkml:trace>
  <inkml:trace contextRef="#ctx0" brushRef="#br0">14199 11518 0,'-17'-17'15,"-1"17"1,-17 0-16,17 17 16,-52 36-16,52-35 15,-17 35 1,17-18-16,18 18 15,0-18-15,53 0 16,-35-35-16,34 18 16,-16-18-16,-19 0 15,19 0-15,-1 0 16,-35 18-16</inkml:trace>
  <inkml:trace contextRef="#ctx0" brushRef="#br0">13899 13300 0,'0'0'0,"18"0"16,0 17 0,-1-17-16,19 18 15,-1-18-15,0 18 0,18-18 16,0 0-16,71 0 15,-72 0-15,1 0 16,53 0-16,-71 0 16,1-18-16,-36 36 15</inkml:trace>
  <inkml:trace contextRef="#ctx0" brushRef="#br0">14111 13035 0,'0'0'0,"-18"0"31,-17 35-15,18-17-16,-19 0 0,1-1 15,0 19-15,-36 34 16,54-52-16,-1 17 16,18-17-16,0-1 0,35 19 15,0-19-15,54 36 16,-36-35-16,-1-1 16,54 19-1,-53-19-15,0 19 16,-35-19-16</inkml:trace>
  <inkml:trace contextRef="#ctx0" brushRef="#br0">21325 6033 0,'-17'17'15,"-1"1"-15,1-18 16,-1 0-16,0 0 16,-35-18-1,36 1-15,-1-19 0,-35-52 16,18 17-16,17 1 15,-17-18-15,0 0 0,17-18 16,-17 18-16,17-1 0,-17-69 16,35 105-16,-18-18 15,18-17 1,-17 53-16,17-18 16,17 35-16,-17 0 15,18-17-15,-18 18 16</inkml:trace>
  <inkml:trace contextRef="#ctx0" brushRef="#br0">20884 3757 0,'0'0'15,"0"18"-15,0-1 16,0 36-16,-17 71 15,-1-36-15,-17 0 16,0-17-16,-1-1 0,1-17 0,0-18 16,-36 18-1,36-35-15,0-18 0,-36-18 16,53-17-16,-17-18 16,18 0-16,34-17 15,18 52 1,36-17-16,-36 35 15,18 17-15,35 36 16,-35-17-16,53 34 16,-71-35-16,36 18 15,-36-35-15,1 0 16</inkml:trace>
  <inkml:trace contextRef="#ctx0" brushRef="#br0">30551 4974 0,'17'0'15,"1"0"1,17 0-16,0-17 0,18 17 15,0-18-15,18 0 16,-18 1-16,0 17 0,-18-18 0,0 0 16,-17 18-1</inkml:trace>
  <inkml:trace contextRef="#ctx0" brushRef="#br0">31627 4533 0,'0'0'16,"17"0"-16,-34 0 0,-1 0 16,-53 35-16,36 1 15,-53 34-15,70-34 16,1 17-16,17-18 15,88 18-15,-35-36 16,17 1-16,1 0 0,-1-1 16,54-17-16,-89 18 15,0-18 1,-52 18-16,-36 17 16,18-18-16,-1 1 15,-17 0-15,36-1 16,34 19-16,19-36 15,-1 0-15,18 17 16,70-34-16,-70 17 16</inkml:trace>
  <inkml:trace contextRef="#ctx0" brushRef="#br0">31238 6138 0,'18'-17'16,"0"17"-16,52-18 16,-34 18-1,69-18 1,-34 18-16,0 0 0,52-17 16,-70 17-16,17 0 15,-52 0-15,0 0 16</inkml:trace>
  <inkml:trace contextRef="#ctx0" brushRef="#br0">31433 5927 0,'0'0'15,"-71"35"-15,18-17 0,0-1 16,18 19-16,0-19 16,-1 1-16,19-1 0,17 19 15,0-19-15,53 1 16,-18 0-16,18-1 16,70 1-1,-70-18-15,35 18 16,-52-1-16</inkml:trace>
  <inkml:trace contextRef="#ctx0" brushRef="#br0">31256 6773 0,'53'-17'16,"-18"17"-16,54 0 16,-37 0-16,54-18 15,-35 18 1,17 0-16,-70 0 16</inkml:trace>
  <inkml:trace contextRef="#ctx0" brushRef="#br0">31433 6615 0,'-18'0'16,"0"0"-16,1 17 0,-19 1 15,19 0 1,17-1-16,-18 1 0,0 35 15,18-36-15,18 1 16,17 0-16,36-18 16,-53 0-16,17 0 15,-18 0 1</inkml:trace>
  <inkml:trace contextRef="#ctx0" brushRef="#br0">31080 7497 0,'35'0'15,"0"0"-15,53 0 16,-35 0-16,0 0 0,0 0 15,71 0-15,-71 0 16,-18 0-16,0 0 16</inkml:trace>
  <inkml:trace contextRef="#ctx0" brushRef="#br0">31256 7355 0,'-18'0'0,"36"0"0,-36 18 16,1-18-16,17 18 15,-18-18-15,18 17 0,-17 1 16,-1 17 0,18-17-16,35 0 15,-35-1-15,35 18 16,1-17-16</inkml:trace>
  <inkml:trace contextRef="#ctx0" brushRef="#br0">31221 7955 0,'0'0'0,"70"0"15,-34 18-15,17-18 0,52 0 16,-52 0-16,36-18 15,-54 18-15</inkml:trace>
  <inkml:trace contextRef="#ctx0" brushRef="#br0">31309 7867 0,'0'0'16,"-35"-18"-16,17 18 0,0 18 15,1-18-15,-1 35 16,18-17-16,0 17 16,0-17-16,0-1 15,18 1-15,-1-18 0,36 35 16,-17-35-16,17 18 16,-36-18-16,1 0 15</inkml:trace>
  <inkml:trace contextRef="#ctx0" brushRef="#br0">31168 8484 0,'35'-17'16,"-17"17"0,17 17-16,-17 1 15</inkml:trace>
  <inkml:trace contextRef="#ctx0" brushRef="#br0">31203 8925 0,'0'36'16,"0"-72"-16,18 72 0,-1-19 15</inkml:trace>
  <inkml:trace contextRef="#ctx0" brushRef="#br0">31256 9260 0,'0'36'0,"0"-72"0,18 89 15,-1-35-15</inkml:trace>
  <inkml:trace contextRef="#ctx0" brushRef="#br0">31186 10213 0,'17'70'0,"-34"-140"0</inkml:trace>
  <inkml:trace contextRef="#ctx0" brushRef="#br0">31115 12153 0,'18'35'16,"-1"-35"-16</inkml:trace>
  <inkml:trace contextRef="#ctx0" brushRef="#br0">31097 12612 0,'18'35'15,"-36"-70"-15</inkml:trace>
  <inkml:trace contextRef="#ctx0" brushRef="#br0">31044 13511 0,'18'-17'16,"0"17"-16,70 0 15,-18-18-15,89 18 16,-71 0-16,1 0 0,-1 0 15,53-18 1,-106 18-16,18 0 16</inkml:trace>
  <inkml:trace contextRef="#ctx0" brushRef="#br0">31380 13317 0,'-18'0'15,"36"0"-15,-54 0 16,1 18-16,0-18 16,-18 18-16,-53 17 15,53-17-15,18 17 0,0-18 0,35 1 16,0 17-16,17 1 15,36-19-15,-18 1 16,89 0-16,-54-1 16,36 1-16,-70 0 15,16-18-15</inkml:trace>
  <inkml:trace contextRef="#ctx0" brushRef="#br1">22031 5574 0,'-18'-18'47,"36"18"-1,-18-17-30,18 17 0,-1 0-16,1-36 15,0 36-15,-1-35 16,1 17-16,52-34 16,-34 34-1,69-53-15,-52 18 16,106-35-16,-71 35 15,1-17-15,16 17 0,19-18 16,123-87 0,-124 87-16,177-105 15,-159 87-15,159-87 16,-141 70-16,-18-17 16,18 17-16,-1 0 0,1-17 0,123-71 15,-158 105 1,-1 19-16,-34 17 0,-1 0 15,-35 18-15,35-18 16,-70 35-16,17 0 16,-18 18-16</inkml:trace>
  <inkml:trace contextRef="#ctx0" brushRef="#br1">30939 5592 0,'0'-18'15,"17"18"-15,-17-18 32,18 18-17,-18-17-15,18 17 16,-18-18-16,17 18 15,1-18 142,17 1-142,0-19-15,54-16 16,-19-1-16,71-53 16,-53 53-16,18-35 15,18-1-15,123-105 16,-124 89-16,18-19 15,0 18-15,-17 0 0,105-70 16,-141 106-16,-17 17 16,-18 0-16,0 17 0,35-52 15,-53 53-15,18-18 16,-35 35-16,17 1 16,-35-1-1,18 18-15</inkml:trace>
  <inkml:trace contextRef="#ctx0" brushRef="#br1">25823 3404 0,'0'0'16,"0"-17"-1,18 17 1,0-18 0,35 18-16,-36-18 15,36 18 1,-18 0-16,1-17 0,-1 17 15,18-18-15,0 0 0,0 18 16,0-17-16,17 17 0,-17-18 16,88 1-16,-70 17 15,17 0-15,0 0 0,89-18 16,-72 18-16,1 0 16,123-18-1,36-17 1,-141 17-16,17 18 0,0-17 0,141-19 15,-141 36-15,141-17 16,-141 17-16,159-35 16,-141 35-1,0-18-15,0 0 0,176-17 16,-177 17-16,19 1 16,140-19-16,-176 19 15,1 17-15,-19-18 16,0 18-16,19-17 15,140-1-15,-18 0 16,-122 1-16,87-1 16,-123 18-16,-1-18 15,-16 18-15,-1-17 0,-18 17 0,1 0 16,35 0 0,-71 0-16,0 17 0,-17-17 15,0 0-15,-1 0 0,1 18 16,0-18-1,-1 0 1,1 0 0,-1 0-16,1 0 0,17 0 15</inkml:trace>
  <inkml:trace contextRef="#ctx0" brushRef="#br1">32720 2858 0,'35'0'15,"-17"0"-15,88 17 16,35 18-16,-53-35 16,0 18-16,1 0 0,105-1 15,-124 1 1,18 0-16,-35-18 0,0 17 15,0 1-15,-35-18 16,-36 0 0,18 18-16</inkml:trace>
  <inkml:trace contextRef="#ctx0" brushRef="#br1">33708 3104 0,'0'0'15,"-18"36"-15,1-1 0,-1 18 0,-35 0 16,18 17-16,-18 19 0,-18 16 16,18 1-16,-17-18 15,-1 18-15,-35 35 16,54-70-16,-1-18 15</inkml:trace>
  <inkml:trace contextRef="#ctx0" brushRef="#br1">33426 3739 0,'0'0'0,"0"18"0,0 0 15,0 17-15,0-17 16,0 17-16,0 0 0,0 0 16,0 54-16,-18-54 15,18 88-15,0-52 16,-18 88-16,1-89 15,-18 89 1,35-71-16,-18 0 0,0 1 16,18-1-16,-17 0 0,-1 106 15,18-106-15,-18 18 16,18 0-16,-17 0 0,17 0 16,-18 123-1,18-123-15,0 123 16,0-123-16,18 17 0,-18 1 15,17-1-15,1 124 16,0-106-16,-1 106 16,-17-123-16,18 158 15,-18-159-15,0 142 16,0-142-16,0 1 16,0-1-16,0 1 15,0-1-15,0 1 0,0-1 0,0 107 16,18-107-1,-18 106-15,0-123 0,17 106 16,-17 0 0,18-107-16,-18 89 15,17-105-15,-17-1 16,18 0-16,0 0 0,-18-17 16,17 70-1,-17-71-15,0 1 0,0-18 16,0 0-16,0 35 15,0-35-15,-17-18 0,-1 0 16,-17 1-16</inkml:trace>
  <inkml:trace contextRef="#ctx0" brushRef="#br1">31115 14446 0,'0'0'15,"-18"0"-15,1 0 0,17-17 16,17-1-16,36-35 16,-17 0-16,34-17 15,71-89 1,-35 53-16,0 0 0,35-35 16,141-194-16,-141 141 15,36-18-15,158-176 16,-159 212-16,106-124 15,-176 194-15,0 18 16,-18 0-16,71-53 16,-88 88-16,-1 0 0,1-35 15,-54 52-15</inkml:trace>
  <inkml:trace contextRef="#ctx0" brushRef="#br1">21960 3881 0,'-17'0'0,"34"-18"15,1 18-15,53 0 16,-36 35-16,88 53 16,-70-35-16,0 18 15,35 52-15,-52-70 16,-1 0-16,0-18 0,-17-17 16,0-18-16,-18-18 15</inkml:trace>
  <inkml:trace contextRef="#ctx0" brushRef="#br1">22225 3528 0,'53'70'0,"-106"-140"0,159 211 15,-18 0-15,-35-70 16,0-1-16,0 1 0,0-18 15,-18 0-15,53 35 16,-70-71-16,17 19 16,-35-19-16</inkml:trace>
  <inkml:trace contextRef="#ctx0" brushRef="#br1">22472 4286 0,'0'0'0,"0"-17"0,0-19 15,35-34 1,-17 17-16,17 0 16,0 0-16,18-18 0,-17 36 15</inkml:trace>
  <inkml:trace contextRef="#ctx0" brushRef="#br1">22754 3986 0,'0'0'16,"0"36"-16,18-1 15,-1-17-15,1-1 0,35 1 16,-18 0 0,-17-36-16,0 18 15,-1-18-15,-17 1 16,0-19-16,0 19 0,-17-1 16,-1-17-16,0-1 15,1 19-15,17-1 16,0 36-1,35-1-15,-17 19 16,52 17-16,-35-18 16,36 18-16,-36-18 15,18 36 1,-18-36-16,1 18 16,-19-18-16,-17-17 0,0-1 15,-17 1-15,-19 0 16,1-18-16,-53 0 15,53 0-15,-18 0 16,0-18-16,18 0 0,-18 1 16,0-36-16,35 0 15</inkml:trace>
  <inkml:trace contextRef="#ctx0" brushRef="#br1">23142 3933 0,'36'71'15,"-72"-142"-15,89 177 0,-18-53 0,18 18 16,-35-54 0,35 19-16,-35-36 15,-36 0 1,-17-53-1,-1 18-15,1-1 16,17 1-16,-34-53 16,34 35-16,-17-18 0,35 18 15,-18-17-15,18-1 16,18 54-16,-1-1 0,1 18 16,0 0-16,34 35 15,-34-17-15,-18 17 16,18 53-16,-18-70 15,-18 35-15,18-35 16</inkml:trace>
  <inkml:trace contextRef="#ctx0" brushRef="#br1">23266 3775 0,'17'0'0,"1"17"16,0-17-1,-1-17 1,19-1-16,-19 0 16,-17-17-16,0 0 15,0 17-15,-35 1 16,35-1-16,-18 18 16,1 0-1,17 35-15,17-17 16,19 52-1,-19-52-15,1 0 0,35-1 16,-18-17 0,-17 0-16,-18-17 0,0-19 15,-36-16 1,19 34-16,-19-35 16,19 18-16,-1-1 15,1 19-15,34-18 16,-17 17-16,35 0 15,1 1-15,-19 17 16</inkml:trace>
  <inkml:trace contextRef="#ctx0" brushRef="#br1">23654 3457 0,'35'71'16,"-17"-36"-16,52 53 16,-34-35-16,-1 0 15,0 0-15,18 35 16,-35-53-16,-1 18 15,-17-35-15,-17-18 16,-1-35-16,-17-36 16,17 36-1,-35-89-15,36 54 16,-19-71-16,36 88 16,0-18-1,18 54-15,0-1 0,-1 18 16,1 0-16,17 18 15,-35 17-15,0 18 16,0-35-16,0 17 16,0-18-16,0 1 0,-18-18 15,36-18 1</inkml:trace>
  <inkml:trace contextRef="#ctx0" brushRef="#br1">24112 3316 0,'0'0'15,"-17"35"-15,-1-17 0,18 0 16,-18 35-16,18-36 16,18 1-16,0 0 15,-1-1-15,1-17 0,35 0 16,-18-17-16,0-19 15,-35 19-15,0-19 16,0 1-16,-17 17 16,17 1-16,-35-19 15,35 19-15,-18 17 0,36 0 32,-1 0-17,1 0-15,-1 17 0,19 1 16,-19-18-16,1 0 15,0 0-15,-18-18 16,-18 1 0,0-1-1,1 18-15,-1 0 16,36 0 0,-1 18-16,19-1 15,-19-17 1,1 0-16,0 0 15,-1 0-15,-17-17 16,-17-1 0,34 18 31,1 18-32,0-18 1,-1 0-16,1 0 15,-1 0 1,1 0 0,-18-18-16,18 1 0</inkml:trace>
  <inkml:trace contextRef="#ctx0" brushRef="#br1">24483 2575 0,'0'-17'16,"17"17"-16,19 0 16,-1 0-16,0 0 15,1 0-15,34 17 16,-52-17-16,17 0 15,-35 18-15,18 0 0,-18-1 0,0 1 16,-18 35 0,18-36-16,-18 36 15,18-17-15,18-1 16,17-17-16,-17-1 16,17 1-16,-17-18 0,17 17 0,0-17 15,-35 18 1,-35 0-1,0-18-15,0 17 0,-18 1 16,17 0-16,-17-1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2:27: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22366 14058 0,'-18'0'16,"18"-17"-16,-35-1 16,18 18-16,-1-18 15,-17 18-15,-1-17 16,-34 17-16,17 0 0,18 17 15,-71 19 1,53-1-16,-35 35 16,52-17-16,1 0 15,17 18-15,1-18 0,34 17 16,36 54-16,-17-71 0,87 52 16,-70-87-1,18 0-15,-1-1 0,1-17 16,87-35-16,-87 0 15,0 0-15,34-71 16,-52 35-16,-35 1 0,0-1 16,-18 1-16,-18-72 15,-17 72-15,-1-18 16,-34 35-16,17-18 0,-88 1 16,88 70-16,0 0 15,-18 53-15</inkml:trace>
  <inkml:trace contextRef="#ctx0" brushRef="#br0">24659 14605 0,'0'-18'16,"-17"18"-1,17-17-15,-18-1 16,0 0 15,18 1 1,-17-1-17,-1 1 1,0-1-16,-52 18 15,35 0-15,-54 18 16,54-1 0,-53 36-16,35-18 15,-18 36-15,36-18 16,0 35-16,35-35 16,35 70-16,-17-70 15,70 53 1,-35-71-16,53 36 15,-36-53-15,71-18 16,-88-18-16,71-53 16,-71 19-16,0-54 15,-36 53-15,-17-88 16,0 70-16,-35-70 16,17 70-16,-52-17 15,17 53-15,-18 0 16,18 35-16</inkml:trace>
  <inkml:trace contextRef="#ctx0" brushRef="#br0">23707 11659 0,'-18'-53'0,"36"106"0,-36-123 16,-17 34-16,-1 36 15,-16-17 1,34 34-16,-17 1 0,-1 0 16,19 17-16,-1 18 0,0-18 15,1 18-15,-1 0 0,18 71 16,0-54-16,35 54 15,-17-72-15</inkml:trace>
  <inkml:trace contextRef="#ctx0" brushRef="#br0">23954 12188 0,'123'-141'16,"-246"282"-16,281-352 0,-122 140 0,-1-70 15,-70 18 1,-1 70-16,-17 0 15,1 18-15,-19 35 0,-88 17 16,89 1-16,17 35 16</inkml:trace>
  <inkml:trace contextRef="#ctx0" brushRef="#br0">23477 11765 0,'0'-17'0,"-35"17"16,17 17-16,-17 36 16,18-18-16,17 1 15,-18 17-15,18-1 0,0 1 16,18 0-16,-1 0 16,1 0-16,52 18 15,-17-36-15,71-17 16,-71-18-16,17-18 15,1 0-15,-1 1 0,36-54 16,-71 18-16,1 18 0,-1-53 16,-35 35-1,-18 0-15,-17-71 16,0 89-16,0-18 0,-36 18 16,53 35-1,-17 0-15</inkml:trace>
  <inkml:trace contextRef="#ctx0" brushRef="#br0">26070 9419 0,'0'-17'47,"-17"17"-32,-1-18 1,-17 18-1,-1 0-15,-52 0 16,35 0-16,0 0 0,-70 0 16,52 0-1,-70-18-15,71 18 16,-18-17-16,-106-1 16,88 18-16,0 0 0,-141-18 15,123 18-15,1-17 16,-18 17-16,0-18 0,17 18 15,-158-18 1,141 1-16,0 17 0,-18-18 16,-123 1-16,123 17 15,0-18-15,1 18 0,-1 0 16,-141 0-16,141 0 16,-141 18-1,159-18-15,-17 0 0,-125-18 16,125 18-16,16 0 15,1 0-15,-141-18 16,141 18-16,-106 18 16,124 0-16,-1-18 0,18 0 15,-88 17 1,88-17-16,-52 0 16,69 0-16,-52 0 15,88 0-15,-17 0 0,-1 18 16,-52-1-16,70-17 15,0 18-15,18 0 16,-53-1-16,35 19 16,17-36-16,19 0 15,-19 17-15,19-17 16,17 18 31,17-18-47,-17 18 15,0-1-15,0 1 16,0 17 0,18-17-16,-18 35 15,0-18 1,0 0-16,18 36 16,-18-36-16,0 53 15,0-35-15,0 53 16,0-35-16,0-1 0,0 1 15,0 70 1,0-71-16,0 19 0,0-19 16,0 18-16,17 71 15,-17-71-15,0 0 0,18 1 16,-18-1-16,18 88 16,-18-70-16,17-18 15,-17 0-15,18 18 0,17 71 16,-17-72-16,-1-16 15,19 105-15,-1-88 16,0 88-16,1-89 16,-1 89-1,-18-88-15,1 88 16,0-88-16,-1-18 0,19 195 16,-19-89-1,1-106 1,-18 106-16,18-106 0,-18 0 15,0 18-15,0-18 16,0 0-16,0 106 16,0-88-16,0-18 0,-18 1 15,0 105 1,1-124-16,-1 18 0,0 1 16,1-19-16,-1 18 0,-17 71 15,0-88-15,17-1 16,0 1-16,-35 70 15,36-71-15,17-17 16,-18 0-16,0 0 0,18 0 0,0-18 16,-17 54-1,17-54-15,0 18 16,0-18-16,17-17 0,-17-1 16,18 1-16,0-18 15,-1 18-15,1-18 16,0 0-1,-18 17 1,17-17 0,-17-17-16,18 17 15,0 0-15,-1-18 16,1 18 0,-1 0-16,1 0 0,17-18 15,1 18-15,-1 0 16,36 0-16,-36 0 15,0 0-15,18 0 0,0 0 16,35 0 0,-17 0-16,-18 0 0,70 18 15,18-18 1,-53 18-16,1-18 16,-19 0-16,36 0 0,88 0 15,-106 0-15,124 0 16,-89 0-16,107 17 15,-107-17-15,124 0 16,-124 0-16,1 0 16,17 0-16,-17 0 0,158 18 15,-159-18-15,159 18 16,-140-18 0,140 17-16,-141-17 15,141 18-15,-141-18 16,124 17-16,-124 1 15,124 0-15,-142-18 16,124 35-16,-124-17 16,124-1-1,-123 1-15,105 0 16,-105-18-16,87 17 16,-105-17-16,88 18 15,-106-18-15,71 17 16,-88 1-16,52-18 15,-70 18-15,35-18 16,-53 17-16,1-17 16,-1 0-1,-17 0-15,-1 0 0,1 0 16,0 0 0,-18-17-1,17-1 1,1 0-16,-18 1 15,18-1-15,-18 1 16,0-1 0,17 18-16,-17-18 15,18 1-15,-18-1 16,17 0-16,-17 1 16,18-1-16,-18 0 0,18-17 15,-18 18 1,-18-19-1,18 19-15,-18-1 16,1 18-16,17-18 16,0 1-16,-18-1 0,18 0 15,-17 1-15,-1-19 16,18 19-16,-18-1 16,18 1-16,-17-1 0,-1-35 15,18 18-15,-18-1 16,18-34-16,-17 35 15,17-54-15,-18 37 16,0-37 0,1 36-16,-1-70 15,0 70-15,-17-88 16,18 70-16,-1-87 16,0 87-16,-17-105 15,35 105-15,-35-105 16,17 88-16,0-107 15,1 107-15,-1-106 16,1 106-16,17-18 16,-18-88-16,0 106 15,1 0-15,-1-124 16,0 124-16,1-124 16,-1 124-16,18-18 15,-18 0-15,18 1 0,-17-125 16,17 124-1,0-17-15,0 0 0,0-1 16,0 1-16,17-107 16,-17 107-16,18 17 0,0-123 15,-18 105-15,17 18 16,1-141-16,0 142 16,17-125-16,-35 124 15,18-17-15,-1 17 16,-17 0-16,35-88 15,-35 106-15,0 0 0,0 0 16,0 17-16,-17-52 16,-1 70-16,18 17 0,-17 1 15,-19 0 1,19 35-16</inkml:trace>
  <inkml:trace contextRef="#ctx0" brushRef="#br0">19756 10530 0,'-18'18'16,"0"0"-16,1-1 0,-19 36 16,19-35-16,17 0 15,0 17-15,0-18 0,17-17 16,1 18-16,17-18 16,1 0-16,-1-18 15,-18 1-15,1 17 0,-18-18 16,-18 1-1,18-1-15,-52 18 16,16 0-16,-17 18 16,36-1-16,-1-17 0,0 35 15,36-17 1,17-18 0,1 0-16,17 0 15,-18-18-15,0 1 16,-17-1-16,-36 18 15,-17 0 1,17 18-16,1-1 16,17 1-1,0 0-15,35-1 16,-18-17-16</inkml:trace>
  <inkml:trace contextRef="#ctx0" brushRef="#br0">21149 10231 0,'0'0'16,"-71"0"-16,36 17 0,-35 18 15,34-17-15,36 17 16,-17-17-16,17 0 0,17-1 0,1-17 16,0 18-16,52-18 15,-35-18-15,1 1 16,-19-1-16,1 0 0,0-35 16,-18 36-1,-18-1-15,-17 18 0,-1 0 16,1 18-1,35-1-15,-17 36 16,34-35-16,18 17 16,-17-35-16,17 18 0,18-18 15</inkml:trace>
  <inkml:trace contextRef="#ctx0" brushRef="#br0">19632 11994 0,'0'18'31,"18"-18"-15,-1 0-1,-17 18 32,-17-1-31,17 1-16,-18-18 0,18 18 15,18-18 1,-1 0 0,1-18-16,0-17 15,-18 17 1,17 18-16,-17-18 0,0 1 15,-17 17 1,-1 0-16,0 17 16,36 1-16,0-18 15,17 0-15</inkml:trace>
  <inkml:trace contextRef="#ctx0" brushRef="#br0">21802 11218 0,'-18'36'15,"36"-72"-15,-36 89 0,36-35 16,17 17 0,-17-17-16,35-1 0,-18-17 15,-18 0-15,36-17 16,-35-1 0,-18 1-16,0-1 15,-18 0-15,-17 1 16,17-1-16,1 18 0,-1 0 15,36 0 17,-1 18-17,1-18-15,0 0 0,-1 0 16,-17 17-16,-17 1 16</inkml:trace>
  <inkml:trace contextRef="#ctx0" brushRef="#br0">20973 11042 0,'0'0'16,"-18"35"-16,0 1 15,18 16-15,0-34 16,0 0-16,18-1 0,0-17 15,35 0-15,-36 0 16,1-17-16,-1-1 16,1-17-16,0 17 0,-18-17 15,-18 35 1,18 35 0,0-17-16,0 17 15</inkml:trace>
  <inkml:trace contextRef="#ctx0" brushRef="#br0">21908 13141 0,'-18'-35'15,"36"70"-15,-36-88 0,0 35 0,1 1 16,-1 17-1,36 53 1,-18-36-16,53 36 16,-18-53-16,0 18 15,18-18-15,-18 0 0,-17 0 16,17-18-16,-35 1 0,18 17 16,-18-36-1,-18 19-15,-17-1 16,0 18-16,-1-18 15,54 18 17,0 0-17,-1 0-15,19 0 16,-19 0-16</inkml:trace>
  <inkml:trace contextRef="#ctx0" brushRef="#br0">23883 10672 0,'-18'-18'0,"36"36"0,-36-18 16,1 17-1,17 18 1,0-17-16,0 17 15,0-17-15,0 0 16,0-36 0,0-35-1,0 18-15,-18 0 16,1-1 0,-1 36-16,0 0 0,1 0 15,-1 0-15,0 0 16,18 18-16,0 0 0,0 17 15,18-18-15,0 19 16,-1-36-16,1 17 16,0-17-16,17 18 15,-53 0 1</inkml:trace>
  <inkml:trace contextRef="#ctx0" brushRef="#br0">22772 10407 0,'0'0'0,"0"18"16,0-1-1,17 1 1,-17 0 0,18-18-1,-18-18 1,18 18-16,-18-18 0,17 1 16,-17-1-16,0 0 0,0 1 15,0-1-15,-17 18 31,17 18-15,17-1-16,1 36 16,0-35-16,-1 17 15</inkml:trace>
  <inkml:trace contextRef="#ctx0" brushRef="#br0">24148 13194 0,'0'0'15,"-36"53"-15,36-36 0,0 1 16,18 0 0,0-18-1,-1 0-15,1 0 16,0-18-16,-18 0 15,-18 18 1,0 0-16,1 18 16,-1-18-16,0 18 0,1-18 15,17 17-15,-18-17 0,18 18 16,18-18-16,17 0 16,-17-18-16,17-17 15,-17 17 1,-1 1-16,1-1 15,-18 1-15,0-1 16,-18 18-16</inkml:trace>
  <inkml:trace contextRef="#ctx0" brushRef="#br0">24977 12188 0,'-36'-17'16,"72"34"-16,-89-52 0,17 18 15,36 34 1,-17 18-16,17-17 16,17 0-16,1 17 15,0-35-15,-1 18 0,1-18 16,0-18-1,-18 0-15,17 1 16,-17-1-16,-17 36 47,-1 17-47</inkml:trace>
  <inkml:trace contextRef="#ctx0" brushRef="#br0">23107 13159 0,'0'17'15,"0"-34"-15,18 34 0,-1-34 47,-17-1-31,0 0-16,0 1 0,0-1 16,-17 18 15,17 18-31,-18 17 0,18-17 15,-18-1-15,18 36 16,18-35-16,0-18 16,-1 0-16,-17-18 15,18 1 1,-18-1-16,0-35 16,0 35-16,-18 18 15</inkml:trace>
  <inkml:trace contextRef="#ctx0" brushRef="#br0">22013 13212 0,'0'0'15,"-17"-36"-15,17 19 0,17-1 16,1-35-16,-18 18 15,18 17-15,-18 1 16,0 34 0,0 1-1,-18-1-15,18 1 16,0 0-16,18-18 31,-18-36-15,0 19-16,0-18 15</inkml:trace>
  <inkml:trace contextRef="#ctx0" brushRef="#br0">21943 11324 0,'0'0'15,"-35"35"-15,17-17 16,-35 17-16,53-17 15,0 17-15,0-17 16,53 0 0,-35-18-16,17 0 0,35-36 15,-34 19-15,-1-1 16,-17 0-16,-18 1 0,17-19 16,-34 19-16,-36-1 15,35 18-15,-17 0 16,-18 0-1,35 0-15,1 0 0,-1 18 16,36-18 0</inkml:trace>
  <inkml:trace contextRef="#ctx0" brushRef="#br0">21131 10971 0,'36'0'15,"-72"0"-15,54 18 16,-36 0 0,18 17-16,0 0 15,0 1-15,18-19 16</inkml:trace>
  <inkml:trace contextRef="#ctx0" brushRef="#br0">20532 14993 0,'0'-35'0,"0"70"0,0-88 0,0 36 15,-18 34 1,0 18-16,1 1 16,-1 17-1,0-18-15,36-17 16,0-1-16,-1-17 0,1-17 15,0-1-15,17-17 16,-17 17-16,-18 0 0,17 1 16,-34 17-1,-1 0-15,0 17 16,18 1 0,-17-18-16,17 18 0,17-18 15,-17-18 1,18 0-16,-18 1 15,0-1-15,0 0 0,18 1 16,-18-1-16</inkml:trace>
  <inkml:trace contextRef="#ctx0" brushRef="#br0">20479 13582 0,'-18'18'15,"36"-36"-15,-54 53 0,36-17 16,0 0-1,0-1 1,18-17-16,0 0 16,-1-17-16,1 17 15,-18-18-15,0-17 16,-18 35 0,1 17-1,17 1 1,0 0-16,17-1 0,-17 1 15,36-1-15,-19-17 16,1 0-16,0-35 16,-1 35-16,-17-35 15,-17 17-15,-1-17 16,0 17-16,1 18 16,-1 0-16,36 0 15,-1 53 1,-17-35-16</inkml:trace>
  <inkml:trace contextRef="#ctx0" brushRef="#br0">21678 15540 0,'0'-18'0,"0"36"0,-17-36 16,-1 54-1,0-19-15,1 54 16,-1-54-16,18 19 16,0-19-16,18-17 0,-1 18 0,19-18 15,-19-18 1,1 18-16,-1-17 0,-17-1 15,0 0-15,0 1 16,0-1-16,-17 18 16,-1 0-1,18 18 1,18-18-16,-18 17 0,35-17 16,-17 0-16,-1 0 15,1 0 1,0 0-1</inkml:trace>
  <inkml:trace contextRef="#ctx0" brushRef="#br0">23107 15575 0,'-18'0'16,"36"0"-16,-53 18 15,35-1 1,17 1-1,-17 0 1,18-1-16,0-17 0,-1 0 16,1 0-1,0-17-15,-18-1 16,0 0-16,0 1 16,-18 17-1,0 0-15,18 17 16,18 1-1,17-18-15,-17 18 16,-1-18-16,19 0 16,-36-18-16,-18 18 15,0-18-15,1 1 16,-36-18-16,35 35 16,-17-18-16,35 0 15</inkml:trace>
  <inkml:trace contextRef="#ctx0" brushRef="#br0">23636 13935 0,'0'-18'15,"0"36"-15,-18-36 0,-17 53 16,18 1-16,-1-19 16,0 1-16,1 17 15,17-17-15,17-18 16,19 0-1,-1-18 1,-35 1-16,17-1 16,-17 0-16,-17 18 15,-1 18 1,1 0 0,17-1-1,17-17-15,1-17 16,-1 17-16,-17-18 15,0 0-15,0 1 16,18 17-16,0 0 16,-1 17-16</inkml:trace>
  <inkml:trace contextRef="#ctx0" brushRef="#br0">25188 14005 0,'0'0'0,"-17"-35"16,-1 35-16,18 18 31,-18 35-15,18-36-16,-17 18 15,17-17-15,0 0 16,0-1-16,17-17 16,1-17-16,0-1 15,17-17-15,-17 17 16,-18-17-1,0 17-15,-18 18 16,0 0-16,1 0 16,17 18-1,17-18 1,1 18-16,0-18 0,17-18 16,-17 18-1,-18-18-15,-18 1 16</inkml:trace>
  <inkml:trace contextRef="#ctx0" brushRef="#br0">25100 15681 0,'18'18'0,"-1"-1"15,1-17-15,0 0 0,17 18 16,-17 0-16,17-18 16,-17 0-1,-1 0-15,1 0 16,-18-18 0,-35 0-1,17 18-15,-17 0 0,-1 18 16,19-18-16,-1 18 15,18-1-15,53-17 16,18-17 0,-36 17-16,-18-18 15,1 0-15,0 1 0,-54-1 16</inkml:trace>
  <inkml:trace contextRef="#ctx0" brushRef="#br0">20655 15998 0,'0'0'16,"18"-17"-16,-36 17 15,1 17 1,-1 1-16,0 0 15,-17 52-15,35-52 16,0 0-16,18-1 16,17-17-16,-17 0 15,-1-17-15,1-1 16,-1 0-16,-17-35 16,0 36-16,0-1 0,-17 0 15,-18 18-15,-1 0 16,19 0-16,-1 0 0,0 0 15</inkml:trace>
  <inkml:trace contextRef="#ctx0" brushRef="#br0">19614 13970 0,'-17'-35'15,"-1"35"-15,-17-18 16,17 18-16,1 0 16,-19 0-1,19 18-15,17-1 0,0 1 16,0 0-16,35-1 16,0-17-16,-17 0 0,17 0 15,-17 0-15,17-17 16,-35-1-16,0 0 15,-35-17 1,0 35-16,17 0 0,0 0 16,1 0-16,17-18 15</inkml:trace>
  <inkml:trace contextRef="#ctx0" brushRef="#br0">20426 12647 0,'0'0'0,"0"18"0,0-1 16,-18 1 0,1 0-16,17-1 15,0 1-15,17 0 16,1-18 0,-1 0-1,19-18 1,-19 0-16,-17 1 15,-17-1 1,-19 18 0,19 0-16,-1 0 15,36 0 17,-1 0-32,1 0 15,0 0-15,-1 0 16,1 0-16,0 18 15,-18-1 1</inkml:trace>
  <inkml:trace contextRef="#ctx0" brushRef="#br0">21978 11307 0,'0'0'0,"0"-18"0,-18 0 16,18 1-16,0-1 16,-17 18-1,-1 35 1,1 18-1,17-18-15,0-17 0,0 0 16,17-1 0,18-17-16,-17-17 15,0-1-15,17-35 16,-35 36-16,0-19 0,0 19 16,0-1-16,0 0 0,-18 1 15,1 17-15,-1 0 16,0 35-1,18 0-15,-17-17 16,34 17-16,1-17 16,0-1-16,-1-17 15,-34 0 17,-1-17-17,0 17-15,18-18 16,18 36-1,17-18 1</inkml:trace>
  <inkml:trace contextRef="#ctx0" brushRef="#br0">26317 3369 0,'0'0'0,"-35"-18"0,-53 1 16,35-1-16,-71 18 15,36 0-15,-18 0 16,1 0-16,-125 0 16,89 18-16,0-18 15,-177 17-15,160-17 16,-177 18-16,158-18 16,-193-18-16,176 18 15,-194 0-15,176 0 16,0 0-16,1 0 15,17 0-15,-36 0 0,-193 0 16,211-17-16,-193-1 16,193 0-16,-211 1 15,211-1-15,-229-17 16,212 17-16,-230 18 16,247 0-16,-246-17 15,17 17 1,18 17-1,211-17-15,-211 0 16,211 0-16,0-17 16,-17 17-16,17 0 0,1 0 0,-19 0 15,-211 17 1,230 1-16,-230 0 16,247-1-16,-230 18 15,230-17-15,0-18 16,18 18-16,-18-18 0,-159 0 15,194 0-15,-176 0 16,176-18-16,-176 18 16,177-18-16,-142 18 15,159 0-15,-159 0 16,159 0-16,-1 0 16,1 0-16,0 0 0,-141 0 15,159 0 1,-160 0-16,142-17 15,0 17-15,18 0 0,-142 0 16,142 0-16,-1 0 16,18 17-16,-17-17 15,17 0-15,0 0 0,18 0 16,0 0-16,-71 0 16,88 0-16,-70 0 15,71 0-15,17 0 0,-53 0 16,53 0-1,18 0-15,17 0 0,-17 18 16,17-18-16,18 18 16,0-1-16,0 36 15,18-35-15,0 17 0,-1 1 16,1 16-16,-18-16 0,35 87 16,-17-70-16,-18 18 15,17 17-15,1-18 16,-18 19-16,35 105 15,-35-106-15,18 18 0,17 88 16,-35-88-16,18-1 16,-18 1-16,17 0 15,-17 0-15,18 123 16,-18-123-16,18 123 16,-18-123-16,17 141 15,-17-141-15,0 17 16,18 1-16,-18-1 0,0 142 15,0-124-15,18 106 16,-1-106-16,1 124 16,0-142-16,17 124 15,-17-123-15,-1 122 16,1-122 0,-18 123-16,17-106 0,-17 124 15,0-124 1,0 0-16,0 0 0,0 0 15,18 141 1,0-141-16,-18 0 0,0 1 16,17-19-16,-17 159 15,0-141-15,-17 1 0,-1 16 16,18-17-16,-35 159 16,17-141-16,1 0 0,-1 141 15,18-142-15,0-17 16,0 159-16,0-159 15,0 1-15,0-1 16,0 0-16,0 123 16,-18-123-16,1 106 15,-1-123-15,0-1 0,1 1 16,-1-1-16,0 1 0,1-1 16,-19 124-1,19-141-15,-36 141 16,35-124-16,-17 1 0,17-1 15,-17-17-15,17 18 0,-34 87 16,34-105-16,0 71 16,1-89-1,17 53-15,17-88 16,-17 0-16,18 0 16,17 0-16,-17-18 0,35 18 15,-18-36-15,0 1 16,1 0-16,-1-1 0,18 1 15,53 0-15,-36-1 16,-17-17-16,35 18 0,-17-18 16,88 0-1,-89 0-15,18 0 0,1 17 0,-1-17 16,88-17 0,-70 17-16,-18 0 0,18 0 15,106 0-15,-107 0 16,107 17-16,-88 1 15,105 0-15,-106-18 16,18 17-16,-17-17 16,17 0-16,124 18 15,-124 0-15,123-1 16,-123 1-16,142 17 16,-142-17-16,141 17 15,-123-17-15,141 17 16,-159-17-16,176 17 15,-158-17-15,176 17 16,-176-17-16,176-1 16,-176-17-16,17 18 15,142-1 1,-142-17-16,-17 18 0,176 0 16,-159-18-16,-17 0 15,17 0-15,1 0 0,-1 0 16,159 0-1,-176 0-15,18 0 0,-1 0 16,-17 0-16,17 0 0,-17 0 0,141 0 16,-142 0-1,1 17-15,0-17 0,-18 0 16,177-17-16,-160 17 16,-17 0-16,18-18 0,0 18 15,158 0 1,-176-18-16,18 1 0,159-1 15,-160 1-15,160-19 16,-177 19-16,159-1 16,-159 18-16,141-18 15,-123 18-15,-18 0 16,0-17-16,0 17 16,0 0-16,300-36 15,-158 36 1,-142 0-16,0-17 15,0 17-15,141 0 16,-141 0-16,142 0 16,-142 0-16,0 0 0,141 0 15,18 0 1,-159 0-16,-18 0 0,160 0 16,-142 0-16,-18 0 15,18 0-15,-17 0 16,-1 0-16,107 0 15,-142 0-15,18 17 0,-18-17 16,71 0-16,-89 0 16,71 0-16,-88 0 15,0 0-15,-18-17 0,18 17 16,-17-18-16,-1 18 16,18-35-16,-53 17 15,17-17-15,-17 17 16,0-17-16,-17 17 15,17-17-15,-36-18 16,19 18-16,-18-18 0,-18-35 16,35 35-16,-17-18 15,-18-70-15,35 71 16,-52-89-16,52 53 16,-17 18-16,-1-18 0,-16-123 15,34 105-15,-17 1 16,-1-1-16,19-17 15,-54-141-15,36 141 16,0 0-16,-1 0 0,19-18 16,-19 0-16,-17-158 15,18 140-15,18-158 16,-1 159-16,18-18 16,-18 17-16,18 1 0,0-18 15,0-194-15,0 194 16,0-177-1,0 177-15,18 0 0,-18 18 0,0-212 16,0 194 0,18 18-16,-18-19 0,17 1 15,1-194-15,-18 194 16,17 0-16,-17 0 0,18 0 16,0-176-16,-18 193 15,17-17-15,-17 18 16,18-194-16,0 193 15,-18 1-15,17-1 0,-17 19 16,0-19-16,0 19 16,18-19-16,-18 18 0,18-176 15,-18 177-15,17-1 16,-17 0-16,18 18 0,-18-18 16,17 18-16,1 0 0,0-141 15,-18 176-15,17-141 16,-17 141-1,0 0-15,18 0 0,-18 1 16,0 16-16,18 1 0,-18-70 16,0 87-16,17-53 15,-17 72-15,-17 16 16,17-17-16,-18-17 16,-17 52-16,-18-35 15,18 36-15,-54-1 16,54 18-16,-18 0 15,-35 18 1,53 17-16,-18-17 0,0 17 0</inkml:trace>
  <inkml:trace contextRef="#ctx0" brushRef="#br0">26070 11165 0,'18'0'0,"52"-17"16,1-1-16,105-88 15,-52 36 1,176-89-16,-141 71 16,193-89-16,-175 72 15,175-107-15,-158 106 16,159-106-1,-194 107-15,106-37 16,-195 90-16,-17 34 0,-53 0 16,-18 36-16,-34 0 15</inkml:trace>
  <inkml:trace contextRef="#ctx0" brushRef="#br0">26441 10654 0,'0'0'15,"0"-18"-15,-18 36 16,0 17-16,-70 53 15,53-35-15,-18 0 0,0 18 16,-35 35-16,53-53 16,17 35-1,18-53-15,18 0 0,17 1 16,0-19-16,18 18 0,18-17 16,105 0-16,-88-1 15,89 1 1,-89-18-16,-35 0 0</inkml:trace>
  <inkml:trace contextRef="#ctx0" brushRef="#br0">25030 9931 0,'0'0'16,"0"17"15,17 36-15,1-35 0,0 0-16,-1-18 15,18 0-15,-17 0 16,0-18-16,-1 0 15,-17 1-15,-17-1 16,-1 0 0,0 1-16,1 17 0,-1 0 15,1 17-15,-1-17 16,18 18-16,18-18 16,-1 0-16,-34-18 31,-19 1-16,19 17 1,-19 0-16</inkml:trace>
  <inkml:trace contextRef="#ctx0" brushRef="#br0">22066 9790 0,'0'-18'16,"0"0"-16,18 18 63,0 18-48,-1-18-15,1 0 16,-18-18 31,-18 18-32,36 0 17,17-17-32,-17 17 15,-36 0 1,-35 17-1</inkml:trace>
  <inkml:trace contextRef="#ctx0" brushRef="#br0">19844 9754 0,'0'0'16,"-18"0"-16,0 0 0,1 0 0,-18 18 16,17 0-1,36-18 1,52 0 0,-52-18-16,17 0 15,-17-17-15,-36 17 16,0 18-1,-17 36 1,17-19-16,18 19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2:43: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5080 4745 0,'0'18'0,"35"34"16,-35 1-16,18 0 16,-18 18-16,0 17 0,0 71 15,-18-71-15,1 35 16,17-87-1,0 17-15,-18-53 16,18-71 0,0 36-16,0-36 15,18-52-15,-1 70 16,19-71 0,-19 71-16,54-35 15,-36 53-15,18 0 16,-18 17-16,-17 53 15,0-17-15,-1 88 16,-17-53-16,0 70 16,0-52-16,0 17 15,18-35-15,-18 0 16,17-36-16,-17 19 16,-17-36-1</inkml:trace>
  <inkml:trace contextRef="#ctx0" brushRef="#br0">5556 4322 0,'36'-36'16,"-1"36"-16,0 0 0,0-17 15,36 17-15,-18 0 16,0-18 0,-36 18-1</inkml:trace>
  <inkml:trace contextRef="#ctx0" brushRef="#br0">5680 4322 0,'17'52'16,"-34"-104"-16,34 140 0,-17-18 15,0-34-15,0-1 0,0-18 16,0 19-16,0-1 16,18-17-16,0-1 15,-18 1-15,17-18 16,1 0-16,0 0 0</inkml:trace>
  <inkml:trace contextRef="#ctx0" brushRef="#br0">5927 4710 0,'35'0'0,"-17"0"15,-1-18-15,1-17 0,17 17 16,-17-17-16,-1-1 16,1-34-16,0 35 15,-18-36-15,0 18 16,-18 18-16,0 17 16,1 18-1,-1 18 1,18 0-16,-17 34 15,17-16-15,0 34 16,0-34-16,0 16 16,17-34-16,1 17 15,-1-17-15,19 0 16,-19-18-16,19 0 16,-19-18-16,-17 0 15</inkml:trace>
  <inkml:trace contextRef="#ctx0" brushRef="#br0">6279 4233 0,'18'-17'16,"0"-1"-16,-1 18 15,1-18-15,0 18 16,17-17-16,-17 17 15,17 17-15,-18-17 16,-17 18-16,18 0 0,-18-1 16,18 36-16,-18-17 15,17 52-15,-17-53 16,18 36 0,-18-54-16,18 36 15,-18-35-15,0-1 16,-18-17-1,-17-17 1,17 17 0,0-18-1,1 18-15,17 18 16</inkml:trace>
  <inkml:trace contextRef="#ctx0" brushRef="#br0">7250 4992 0,'17'0'15,"-17"17"-15,53-17 16,0 0 0,-18 0-16,1-17 15,-1 17-15,-17 0 0,17 0 0,-18 0 16,1 0-16</inkml:trace>
  <inkml:trace contextRef="#ctx0" brushRef="#br0">7338 5168 0,'35'18'15,"-17"-18"-15,17 0 16,-17-18-16,17 18 0,-17 0 0,34 0 16,-34 18-1</inkml:trace>
  <inkml:trace contextRef="#ctx0" brushRef="#br0">8872 4692 0,'-17'0'16,"34"-18"-16,36 1 16,-17-1-16,69-17 15,-52 17-15,36 0 16,-54 1-1,0-1-15</inkml:trace>
  <inkml:trace contextRef="#ctx0" brushRef="#br0">8855 4710 0,'0'0'0,"0"35"16,-18-17-16,18 17 0,18-18 15,17 1 1,0 17-16,53 1 16,-35-1-16,36 35 15,-54-34-15,18 17 16,-36-18-16,-34 18 16,-1-36-16,-70 19 15,35-19-15,-53 1 16,53-18-16,-35 0 15,53-18-15,35 1 16,0-1-16,88-17 16</inkml:trace>
  <inkml:trace contextRef="#ctx0" brushRef="#br0">9807 4763 0,'-70'0'16,"140"0"-16,-176 35 0,71 0 15,-18 36-15,36-36 16,17 0-16,0 0 0,0 1 16,17-19-16,1 19 15,70-1-15,-35-35 16,0 0-16,53 0 15,0-53 1,-71 35-16,0-35 0,-35 18 16,-18 0-16,-52-36 15,-36-17 1,36 71-16,-36-1 16,53 18-16,-18 18 15,71-1-15,18 36 16,17-35-16,0-1 0</inkml:trace>
  <inkml:trace contextRef="#ctx0" brushRef="#br0">11218 5203 0,'0'0'0,"-17"36"0,-1-19 16,0 19-16,-34 17 15,34-36-15,0 1 0,1 0 16</inkml:trace>
  <inkml:trace contextRef="#ctx0" brushRef="#br0">11871 5168 0,'18'0'31,"-1"0"-15,1 0-1</inkml:trace>
  <inkml:trace contextRef="#ctx0" brushRef="#br0">12241 5133 0,'0'0'15,"0"18"1,18-18-16,0 0 16,17-18-16,0 18 15</inkml:trace>
  <inkml:trace contextRef="#ctx0" brushRef="#br0">12612 5115 0,'0'0'16,"35"0"-16,-17 0 0,-1 0 16,-17-17-16,18 17 0,0 0 15,-1 0-15</inkml:trace>
  <inkml:trace contextRef="#ctx0" brushRef="#br0">12947 5115 0,'18'0'16,"-1"0"-16,-17-17 15,18 17-15</inkml:trace>
  <inkml:trace contextRef="#ctx0" brushRef="#br0">13617 5168 0,'0'0'16,"-17"35"-16,-1 1 0,-17-1 16,-1-17-16,-52 52 15,53-52-15,-18 0 16,0-1-16</inkml:trace>
  <inkml:trace contextRef="#ctx0" brushRef="#br0">14252 4551 0,'18'-18'16,"-18"36"-16,0 17 15,0 0 1,0 18-16,-18 0 16,18 0-16,0 0 0,0 0 0,0 0 15,0 35-15,18-53 16,0 36-16,-1-53 15,18-1-15</inkml:trace>
  <inkml:trace contextRef="#ctx0" brushRef="#br0">14852 4763 0,'0'0'16,"-35"0"-16,17 17 16,-17 18-16,17 1 0,-17-1 15,35 0-15,-18 18 0,18-18 16,18 1-16,-1-1 0,54 18 16,-36-35-16,54-18 15,-54 0-15,18-18 16,-36 0-16,-17-35 15,0 36-15,-35-54 16,17 36 0,1 0-16,-1 17 0,-17-35 15,35 35-15,18 1 16,17 17-16,0 0 16,0-18-16,36 18 15,52 0-15,-70 0 0,71 0 16,-71 0-1,0 18-15,-36-18 16,-17 17-16,-35 36 16,0-35-16,-18 53 15,35-36-15,-17 18 16,35-36-16,17 19 16,1-19-16,35 1 15,-18-18-15,54-18 16,-54 1-16,35-19 15,-34 1 1,-19-18-16,-17 18 16,-17 0-16,-54-36 15,18 36-15,-70-18 16,52 53-16,18 0 0,-17 18 16</inkml:trace>
  <inkml:trace contextRef="#ctx0" brushRef="#br0">8714 7867 0,'17'18'47,"-17"-1"-47,18 19 16,-18-19-1,18 54-15,-1-36 16,-17 36-16,0-36 16,0 53-16,0-70 15,0 17-15,0-17 0,0 17 16,0-18-16,0 1 15,0 0 32,18-18 110,-1 0-142,1 0 1,0-18-1,-1 18-15,1 0 16,17 0-16,-35-18 16,36 18-16,-19 0 15,18 0 1,-17 0-16,17 0 16,-17 0-1,35 0-15,-18 0 16,18-17-16,35 17 15,-17-18-15,52 18 16,-52 0-16,-1-17 16,1 17-16,17 0 0,71 0 15,-53-18-15,70 18 16,-70 0-16,88 0 16,-88 0-16,106 0 15,-107 0-15,19 0 16,-1 18-16,1-18 15,-1 0-15,18 0 0,-17 0 16,140 0-16,-122 0 16,157 0-16,-157 0 15,16 0-15,-17 0 0,1 0 16,175 0 0,-158 0-16,141 0 15,-124 0-15,-17 0 0,176-18 16,-176 18-16,193 0 15,-193 0-15,18 0 16,158 0 0,0 0-16,-159 0 15,142 18-15,-160-18 16,19 0-16,-18 17 0,158-17 16,-158 0-16,158 18 15,-158-18 1,159 17-16,-177-17 15,159 18-15,-159 0 16,159-18-16,-159 17 16,123-17-16,-140 0 15,-18 0-15,17 0 0,-17 18 16,88-18 0,-106 0-16,0 0 0,71 0 15,-71 0-15,36 0 16,-71 0-16,0 0 15,-1 0-15,-16 18 16,17-18-16,-36 0 16,1 0-16,17 17 15,-35-34 48,0-1-48,-17 0-15,17-17 16,0 0-16,0 0 16,-18-1-16,18 1 15,0 0-15,-18-53 0,18 35 16,-17-18 0,-1 36-16,-17-18 15,17 35-15,0 1 0,-17-1 16,0 18-16,17-18 15</inkml:trace>
  <inkml:trace contextRef="#ctx0" brushRef="#br0">8537 9013 0,'0'0'0,"-17"0"0,34 0 15,1-17 1,0 17-16,-1-18 15,54 1-15,-54 17 16,19-18-16,-36 0 16,-18 18-1,0 18-15,-17-18 16,-35 53-16,17-36 16,-18 36-16,36-17 15,-18 17-15,53-18 16,0 0-16,17-17 15,36 35-15,-17-36 16,52 19-16,-53-19 16,0 19-16,-17-19 15,-36-17-15,1 18 16,-54-1-16,36-17 16,-53 18-1,52-18-15,1 0 0,18 0 16,-1 0-16</inkml:trace>
  <inkml:trace contextRef="#ctx0" brushRef="#br0">8996 9208 0,'0'0'16,"-53"70"-16,35-17 0,-17 18 15,53-19 1,-1-34-16,1 17 0,17-17 16,71 17-16,-35-35 15,34-17 1,-34-36-16,-53 35 0,-1-17 16,-34-18-1,-19 18-15,-69-54 16,52 54-16,-18 18 0,-52-19 15,70 36-15,0 0 16,17 36 0,36-19-16,0 18 15</inkml:trace>
  <inkml:trace contextRef="#ctx0" brushRef="#br0">20655 8943 0,'0'35'15,"0"-70"-15,0 105 0,-17 19 16,-1-36-16,18 35 16,0-53-16,0 53 15,18-52-15,17-1 16,-18 0-16,19-35 15,-19 0-15</inkml:trace>
  <inkml:trace contextRef="#ctx0" brushRef="#br0">21008 9208 0,'-18'17'16,"1"18"-16,17 18 15,17-35 1,1 0-16,17 17 0,18 0 16,-18-35-16,18 18 15,-17-18-15,-19-18 16,-17 1-16,0-1 16,-17-35-1,-19 0-15,19 35 16,-1-17-16,-17 0 15,17 0 1,36 17-16,35 18 16,35 0-1,18 18 1,-53-1-16,-18-17 0,18 18 16,17-18-16,-52 18 15,-18-1 1,-35 18-16,-1-17 15,1 53-15,18-36 16,17 18 0,17-18-16,18-17 15,1-1-15,17-17 0,0 18 0,-1-18 16,54-35-16,-70 17 16,17-35-16,-36 18 15,-17 0-15,-35-54 16,0 54-16,-54-18 15,36 36-15,-35-19 16,35 36-16,36 0 16</inkml:trace>
  <inkml:trace contextRef="#ctx0" brushRef="#br0">9666 7973 0,'18'17'15,"-1"1"-15,19 0 16,34 17-16,-34-17 16,16-18-16,1 17 15,-17-17-15,-1 0 0,18 0 16,-36 0-16</inkml:trace>
  <inkml:trace contextRef="#ctx0" brushRef="#br0">9878 7885 0,'0'0'0,"-35"35"0,-1 0 15,-34 53 1,34-52-16,1 52 16,35-71-16,0 19 0,18-19 15</inkml:trace>
  <inkml:trace contextRef="#ctx0" brushRef="#br0">14182 7920 0,'53'35'0,"-106"-70"0,141 88 15,-53-36-15,71 36 16,-53-53-16,53 36 15,-53-19-15,0-17 16,-18 0-16,0 0 0,18-17 16</inkml:trace>
  <inkml:trace contextRef="#ctx0" brushRef="#br0">14605 7832 0,'-106'70'15,"212"-140"-15,-265 193 0,18-35 16,88-52-16,0-1 16</inkml:trace>
  <inkml:trace contextRef="#ctx0" brushRef="#br0">11359 8043 0,'36'36'0,"-1"-19"16,53 1-16,-35-18 15,53 0 1,-53 0-16,0 0 0,0-18 15,0 1-15</inkml:trace>
  <inkml:trace contextRef="#ctx0" brushRef="#br0">11712 7955 0,'0'0'15,"-53"71"-15,18-18 0,0 35 16,17-53-16,53 18 15</inkml:trace>
  <inkml:trace contextRef="#ctx0" brushRef="#br0">12894 8096 0,'35'18'15,"-70"-36"-15,106 54 0,-54-19 0,71 1 16,-52-1-1,52 1-15,-53-18 16</inkml:trace>
  <inkml:trace contextRef="#ctx0" brushRef="#br0">13141 8079 0,'-71'70'15,"142"-140"-15,-159 193 0,53-70 0,17 18 16,18-36-16</inkml:trace>
  <inkml:trace contextRef="#ctx0" brushRef="#br0">15011 7973 0,'0'17'16,"0"1"-1,53 35-15,-18-35 16,0 17-16,71 0 16,-71-17-16,53 17 15,-52-35-15,17 0 16,-36 0-16</inkml:trace>
  <inkml:trace contextRef="#ctx0" brushRef="#br0">15275 7990 0,'0'0'15,"-53"71"-15,18-18 0,0 0 0,0-18 16,-18 18-16,35-18 16,18 1-16</inkml:trace>
  <inkml:trace contextRef="#ctx0" brushRef="#br0">12171 8114 0,'0'18'15,"17"-1"-15,19 1 16,34-1-1,-34 1-15,52-18 16,-53 0-16,0 0 16</inkml:trace>
  <inkml:trace contextRef="#ctx0" brushRef="#br0">12312 8096 0,'0'0'15,"-71"106"-15,36-53 0,0 35 16</inkml:trace>
  <inkml:trace contextRef="#ctx0" brushRef="#br0">17657 7955 0,'0'35'16,"17"-17"0,54 17-16,-36-17 15,18 0-15,0-1 0,53 1 16,-53 0-16,-18-18 15,0 0-15,0 0 0</inkml:trace>
  <inkml:trace contextRef="#ctx0" brushRef="#br0">17956 7885 0,'0'0'15,"-70"35"-15,35-17 0,-1 34 16,1-16-16,0-1 15,-36 36-15,36-36 16,-18 18-16</inkml:trace>
  <inkml:trace contextRef="#ctx0" brushRef="#br0">16492 8096 0,'0'18'16,"18"0"0,17 17-16,1 0 0,16-17 15,1-1-15,0 1 0,0 0 16,35 17 0,-52-35-16,17 0 15</inkml:trace>
  <inkml:trace contextRef="#ctx0" brushRef="#br0">16775 8114 0,'-53'35'0,"106"-70"0,-124 105 16,36-34-16,17 34 16,18-34-16,18 16 15,17-34-15</inkml:trace>
  <inkml:trace contextRef="#ctx0" brushRef="#br0">19121 8096 0,'-18'0'15,"36"0"-15,-1 18 16,71 17-16,-35 0 15,0-17-15,18 17 0,52 1 16,-70-19 0,53 1-16,-88 0 15,35-18-15</inkml:trace>
  <inkml:trace contextRef="#ctx0" brushRef="#br0">19738 8008 0,'-88'88'15,"35"-35"-15,-18 0 16,-35 71-16,54-89 16,16 18-16,1 0 15</inkml:trace>
  <inkml:trace contextRef="#ctx0" brushRef="#br0">5503 13458 0,'18'0'15,"35"0"-15,0-17 16,106-36-16,-89 35 15,18-17-15,53-18 16,-70 18-16,0 17 16,-54 18-16</inkml:trace>
  <inkml:trace contextRef="#ctx0" brushRef="#br0">5644 13635 0,'0'0'16,"53"18"-16,-17-1 0,17-17 0,52-35 16,-34 17-16,-36 1 15,18 17-15,-18-18 0,-17 18 16,-18-18 0</inkml:trace>
  <inkml:trace contextRef="#ctx0" brushRef="#br0">5750 13159 0,'18'123'0,"-36"-246"0,36 334 16,17-52-16,-35-71 15,35 71 1,-17-88-16,35 17 15,-35-71-15,-1-17 16,1-17-16</inkml:trace>
  <inkml:trace contextRef="#ctx0" brushRef="#br0">5944 13141 0,'0'0'16,"36"141"-16,-19-70 0,19 87 16,-19-87-16,18 88 15,1-106-15,17 35 16,-36-71-16,19 1 16</inkml:trace>
  <inkml:trace contextRef="#ctx0" brushRef="#br0">6332 12859 0,'0'0'15,"18"88"-15,0-35 16,-1 0-16,19 106 16,-1-71-16,-18 88 15,1-105-15,17-1 0,1 54 16,-19-89-16,36 18 16</inkml:trace>
  <inkml:trace contextRef="#ctx0" brushRef="#br0">6703 13441 0,'0'0'16,"-18"70"-16,1-17 0,17 36 15,0-54-15,35 18 16,-18-36-16,36 1 15,-35-36-15,35-17 16,-35 0-16,-1 17 16,-17-52-16,-17 34 15,17 1-15,-36 17 16,19 18-16,-1 18 16,18 0-16,0 35 15,0-36 1,35 36-16,1-35 15,-19-1-15,1-17 16,17 0-16,0 0 16,1-17-16,-19-1 0,-17 1 15,36-19-15,-36 19 16,0-1-16,0-17 16,-18 35-16,0 0 15,18 17 1,0 1-16,0 17 15,18-17-15,-18 0 0,35 17 16,-17-35-16,35 0 16,-36 0-16,19-35 15,-19-1-15,1 1 16,-18 0-16,0 17 16,0 0-1,0 36-15,0 17 16,0 1-16,18 17 15,17 52-15,-17-52 16,-1 71-16,1-89 16,-1 18-16,-17-18 0,0 0 15,0 1-15,-17-1 16,-1-17-16,-35 17 16,36-35-16,-19 0 15,1 0-15,0-18 0,-1 1 16,-16-19-16,16 1 15,19 17-15,17 1 16</inkml:trace>
  <inkml:trace contextRef="#ctx0" brushRef="#br0">7373 13617 0,'35'-17'16,"-17"-1"0,0 18-1,-1-18-15,-17 1 16,18 17-16,-18-18 0,0 0 16,-18 1-16,1 17 15,-1 0-15,0 35 16,18-17-16,0 17 15,0-17 1,18 17-16,0-17 16,17-1-16,0-17 15,0-17-15,-17 17 16,0-18-16,-1 18 0,1-18 16,-18 1-16,0-1 0,18 0 15,-18 1 1,0-1-16</inkml:trace>
  <inkml:trace contextRef="#ctx0" brushRef="#br0">7990 13441 0,'0'0'0,"-17"0"16,-1 17-1,1 1-15,-1 17 16,0-17-16,18 0 16,18-1-16,0 1 0,-1 0 0,54-18 15,-1 17 1,1-17 0,-54 18-16,-17 0 15,-52-1 1,16 1-16,-34-1 15,17-17-15,18 18 16,-1-18-16,19 0 0,-19 18 16,19-18-1</inkml:trace>
  <inkml:trace contextRef="#ctx0" brushRef="#br0">10372 12806 0,'17'-18'16,"1"18"-1,0 18 1,-1 17-16,-17 0 0,18 1 16,-18 17-16,0 17 0,0-17 15,0 88-15,0-88 16,18 0-16,-1-18 0,1 1 15,35-1-15,0-35 16,35 17 0,-35-17-16,53 0 15,-71 0-15,35 18 16,-52-18-16,0 18 16</inkml:trace>
  <inkml:trace contextRef="#ctx0" brushRef="#br0">11642 13000 0,'0'18'15,"0"-1"1</inkml:trace>
  <inkml:trace contextRef="#ctx0" brushRef="#br0">11748 13317 0,'17'18'15,"-17"0"-15,0-1 16</inkml:trace>
  <inkml:trace contextRef="#ctx0" brushRef="#br0">13741 13000 0,'-18'0'0,"0"0"31,36 0-15,0 0 0,-1 0-16,54 18 15,-18-18-15,-18 17 0,18 18 16,0 1-1,-53-1-15,18-17 16,-54 87-16,-17-34 16,-17 0-1,-1-19 1,36-16 0,17-19-16,36 1 15,17 0 1,18-1-16,35-17 15,-35 0-15,0 0 0,18-17 16,-36 17-16,-17-18 16,-1 18-16</inkml:trace>
  <inkml:trace contextRef="#ctx0" brushRef="#br0">15187 13335 0,'18'0'31,"-1"0"-31,54 0 16,-18 0-16,70-18 15,-70 18-15,0 0 16,0 0-16,-18 0 0,18 0 15,0 0-15,-35 0 16,-1 0 0,-17-17-16</inkml:trace>
  <inkml:trace contextRef="#ctx0" brushRef="#br0">16845 12912 0,'0'0'16,"35"-36"-16,-17 36 0,17-17 16,-35 34 15,-53 36-16,36-17-15,-54 17 16,54-18-16,-19 18 16,19-18-16,17-17 15,0-1-15,0 1 0,35 0 16,0-18-16,53 0 16,-52 0-16,70-18 15,-36 0-15,18 1 16,-52 17-16,16-18 15,-34 18-15,-36 0 16,1 18 0,-1-18-1,1 0-15</inkml:trace>
  <inkml:trace contextRef="#ctx0" brushRef="#br0">17039 13053 0,'0'0'0,"0"35"16,0 0-16,0 36 16,0-18-16,18 53 15,-1-53-15,1 35 16,-18-53-16,0 36 15</inkml:trace>
  <inkml:trace contextRef="#ctx0" brushRef="#br0">13705 15646 0,'-17'-18'15,"34"36"-15,-52-36 0,18 18 16,34 0-1,36 18 1,-18-1-16,1 1 16,69 17-16,-52-17 15,36 17-15,-54 0 16,-18-17-16,1 17 0,-18 1 16,-35 52-16,0-35 15,-71 53 1,70-71-16,-52 35 15,71-52-15,-1 0 16,18-1-16,35 1 16,53 0-1,-35-1-15,18-17 16,-18 0-16,17 0 0,36 18 16,-53-18-16,-18 0 15,-35 18 1,-35-18-1</inkml:trace>
  <inkml:trace contextRef="#ctx0" brushRef="#br0">17198 15875 0,'35'-18'16,"0"1"-16,36 17 15,-18 0-15,-18 0 16,36 35-16,-18 0 16,-36-17-16,-17 35 15,0-18-15,0-17 16,0-1-16,0 1 0,-17 17 15,-1-17 1,18 17-16,0-17 16,18 0-16,17 34 15,0-34-15,-17 0 16,17 17-16,-17-17 0,-18-1 16,-18-17-1,-52 18-15,-19-18 16,37 18-16,-54-18 15,70 0-15,1 0 16,17 0-16,1 0 16,34 0-1,19 0 1</inkml:trace>
  <inkml:trace contextRef="#ctx0" brushRef="#br0">20020 15840 0,'0'0'16,"0"-18"-16,0 36 31,-35 17-31,17-17 16,1 17-16,-1 18 16,18-18-16,0 18 15,18-18-15,17-17 0,0 0 16,53-1-1,-35-17-15,71 0 16,-54 0-16,36-17 16,-71-1-16,18 18 15,-53-18-15</inkml:trace>
  <inkml:trace contextRef="#ctx0" brushRef="#br0">20426 15998 0,'0'0'16,"-35"106"-16,17-53 0,0 35 16,18-35-16,-17 0 0,17-17 15,0-1-15,0 0 16,0 0-16</inkml:trace>
  <inkml:trace contextRef="#ctx0" brushRef="#br0">18803 16422 0,'0'0'16,"-35"53"-16,0 0 0,-18 35 15,17-35-15,-34 35 16,34-35-16,-52 17 16</inkml:trace>
  <inkml:trace contextRef="#ctx0" brushRef="#br0">15787 16528 0,'-18'35'0,"36"-70"0,-53 105 16,-1-17-16,-34 35 15,17-52-15,18 17 16</inkml:trace>
  <inkml:trace contextRef="#ctx0" brushRef="#br0">2681 5256 0,'18'18'15,"17"-18"1,0 18-16,54-18 16,-19 0-16,54 0 15,-54 0-15,1 0 16,-1 0-16,54 0 15,-71 0-15,52 0 16,-52 0-16,-17-18 16</inkml:trace>
  <inkml:trace contextRef="#ctx0" brushRef="#br0">3510 4974 0,'0'0'16,"18"18"0,35-1-1,-18 1-15,18 17 16,-18-17-16,18 17 0,35 18 16,-52-18-16,34 18 15,-35-35-15,-17 17 16,-18-17-16,-35 0 15,-1-1-15,-69 36 16,34-35-16,-35 35 16,53-18-16,0 18 15</inkml:trace>
  <inkml:trace contextRef="#ctx0" brushRef="#br0">3475 13582 0,'35'0'0,"36"0"16,-36 0-16,71 0 15,-36 18-15,54-18 16,-54 0-1,54-18-15,-71 18 16,0 0-16,-18 0 0,-17 0 16,17 0-16,-17-18 15</inkml:trace>
  <inkml:trace contextRef="#ctx0" brushRef="#br0">4216 13282 0,'17'18'16,"1"-18"0,35 35-16,-18-17 15,89-1 1,-71 1-16,17 0 0,18 34 16,-35-16-16,-17 52 15,-36-35-15,-36 0 16,1 0-16,-18 0 0,0 0 15,-17-18-15,-72 35 16,72-34-16,-71 34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2:46: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3104 0,'18'0'15,"-18"53"1,0-17-16,0 17 15,0 52-15,0-52 16,-35 88 0,17-88-16,-17 53 15,-1-71-15,-34 36 16,17-36-16,-35 18 16,35-53-16,-18 18 15,36-36-15,-18-35 16,35 36-16,18-54 15,18 36-15,0 0 16,17-1-16,0 19 0,36-1 16,-36 18-16,53 53 15,-35-18-15,-17 0 16,-1-17-16,0 17 16,36 36-16,-36-53 15,0 34-15,-35-34 16,18 35-16,-1-35 15</inkml:trace>
  <inkml:trace contextRef="#ctx0" brushRef="#br0">5856 3440 0,'18'0'16,"-1"0"-1,19-18 1,-19 18-16,19-18 0,34 1 15,-52 17-15,35 0 16,-36 0-16,-17 17 16</inkml:trace>
  <inkml:trace contextRef="#ctx0" brushRef="#br0">5962 3757 0,'53'-18'0,"-106"36"0,141-53 16,-70 35-16,-1-18 0</inkml:trace>
  <inkml:trace contextRef="#ctx0" brushRef="#br0">7285 3298 0,'-18'-17'15,"-17"-1"1,17 18-16,1 0 0,-19 18 16,19 17-16,-19-17 0,19 35 15,-1-18-15,18 18 0,0-18 16,18 53-16,17-52 15,-17-19-15,52 19 16,-34-36-16,17 0 16,17-36-16,-35 1 15,18-36-15,-53 19 16,-17-19-16,-1 36 16,-53-1-1,36 19-15,0 17 0,-18 0 0,35 0 16,-17 17-1,35 1-15,18 0 16,17-1-16</inkml:trace>
  <inkml:trace contextRef="#ctx0" brushRef="#br0">7761 3598 0,'18'0'47</inkml:trace>
  <inkml:trace contextRef="#ctx0" brushRef="#br0">8520 3316 0,'-18'-18'16,"36"36"-16,-36-53 0,0 35 0,-17 0 15,0 0-15,-18 35 16,35-17-16,-17-1 16,17 36-16,18-17 15,0 17 1,18-18-16,35 18 15,-36-36-15,54 19 16,-36-36-16,18 0 16,-17 0-16,-1-18 15,-35 0-15,0-17 16,0 17-16,-18-34 16,1 34-16,-19-35 15,1 18-15,0-1 16,17 36-16,0-17 15,36 17 1,0 0 0</inkml:trace>
  <inkml:trace contextRef="#ctx0" brushRef="#br0">9084 3387 0,'-35'0'0,"17"0"16,-35 17 0,36 1-16,17 0 15,0 17 1,0-17-16,35 17 15,-18-18-15,1 1 16,0 0-16,-1-18 16,1 0-16,0 0 0,17-18 15,-35 0-15,18 1 16,-18-18-16,0 17 0,0 0 16,-18-17-16,0 0 15,18 17-15,-17 0 0,-19 1 16,36-1-16,-17 18 15,17 18 1,17-1 0,1 1-16,0 0 0</inkml:trace>
  <inkml:trace contextRef="#ctx0" brushRef="#br0">9454 3440 0,'0'-18'16,"-17"0"-1,-1 18-15,1 18 16,17 0-16,0-1 16,0 19-16,0-19 0,17 36 15,1-18-15,35 1 16,-18-19-16,-17-17 15,17 0-15,0 0 16,0-35-16,1 17 16,-19-35-16,-17 36 15,-17-36-15,-1 18 16,-17-18 0,17 35-16,-35 0 15,36 18-15,-1-17 16,18 34-1,35 1 1,-17-18-16</inkml:trace>
  <inkml:trace contextRef="#ctx0" brushRef="#br0">9948 3175 0,'0'0'16,"0"-18"-16,0 36 0,0 17 15,18 36 1,-18-36-16,18 0 16,-18 18-16,17-17 0,-17-1 15,36 53-15,-36-70 16,17 17-16,-17 0 0,0 1 15</inkml:trace>
  <inkml:trace contextRef="#ctx0" brushRef="#br0">11077 3563 0,'0'18'0,"-17"-1"16,-1 1-1,18 0 1</inkml:trace>
  <inkml:trace contextRef="#ctx0" brushRef="#br0">11571 3581 0,'18'-18'15,"-1"18"1</inkml:trace>
  <inkml:trace contextRef="#ctx0" brushRef="#br0">11959 3563 0,'0'0'16,"35"-18"-16,-17 18 16,17-17-16,-17 17 15</inkml:trace>
  <inkml:trace contextRef="#ctx0" brushRef="#br0">12241 3545 0,'18'0'16,"0"0"0,-1 0-16,1 0 15,0-17-15,-1 17 16</inkml:trace>
  <inkml:trace contextRef="#ctx0" brushRef="#br0">12524 3510 0,'17'-17'16</inkml:trace>
  <inkml:trace contextRef="#ctx0" brushRef="#br0">13035 3493 0,'0'0'0,"35"17"16,-17 1-16,-18-1 15,-18 1-15,1 0 16,-36 17-16,18 0 16,-18-17-1</inkml:trace>
  <inkml:trace contextRef="#ctx0" brushRef="#br0">13776 2858 0,'0'-18'0,"18"18"32,-18-18-17,0 36 63,0 35-62,17-18-16,1 71 16,-18-36-16,35 36 15,-35-53-15,18 0 16,17 53 0,-35-71-16,18 1 0,-1 16 15,1-34-15,0 0 0</inkml:trace>
  <inkml:trace contextRef="#ctx0" brushRef="#br0">5927 5468 0,'17'18'15,"-17"-1"-15,0 36 16,0-17-16,18-1 16,-18 0-16,0 0 0,0 1 15,0 52-15,0-53 16,18 36-16,-18-36 16,0 18-16,0-18 15,17-17-15,-17-1 0,0 1 16,0 0-1,0-36 1</inkml:trace>
  <inkml:trace contextRef="#ctx0" brushRef="#br0">5980 6121 0,'0'-18'31,"17"18"-15,1 0-16,0 0 15,-1 0-15,1 0 16,-1 0-16,36 0 16,-17 0-16,52 0 15,-53 0-15,18 18 16,0-18-16,70 0 16,-52 0-16,105 17 15,-87-17-15,-1 0 16,18 0-16,-1 0 0,125 0 15,-107 0-15,124 0 16,-106 0-16,-17 0 16,158 0-16,18 18 15,-141-18-15,158 0 16,-158 0-16,158 0 16,-158 0-16,176 0 15,-176 0 1,17 0-16,-17 18 0,17-18 15,177 0-15,-176 0 16,-1 17-16,177-17 16,-177 0-16,195 18 15,-177-18-15,-18 18 16,212-18-16,-194 0 16,212 0-16,-212 0 15,212 0-15,-1 17 16,1-17-1,-18 0 1,-194 0-16,212 0 16,-212 0-16,0 0 0,0 0 15,194 0-15,-212 0 16,195 18-16,-177-18 16,158 0-1,-175 17-15,-18-17 0,193 0 16,-17 18-1,-176-18-15,0 0 0,0 0 16,158 0 0,-158 0-16,141 0 0,-141 0 15,123-18-15,-141 18 16,141-17 0,-123 17-16,123-18 15,-141 18-15,124-17 16,-142 17-16,160-18 15,-160 18-15,18 0 0,106-18 16,-106 18 0,88-17-16,-105 17 15,-18 0-15,105 0 16,-34 0 0,-107 0-16,19 0 0,52 0 15,0 0 1,-88 0-16,0 0 0,52-18 15,-34 18 1,-36-18-16,-17 18 16,0 0-16,-1-17 15,-17-1-15,0-17 0,0 17 16,0-35 0,-17 0-16,-1 18 15,18 0-15,-18-18 0,1 0 16,-1 0-16,0 18 0,-17-53 15,0 52-15,17 1 16,1 17-16,-19-17 0,1 17 16</inkml:trace>
  <inkml:trace contextRef="#ctx0" brushRef="#br0">5450 6650 0,'0'-18'0,"-17"1"16,-1 17-16,-17 0 16,0 0-16,17 0 15,-17 17-15,-1 1 0,-17 52 16,18-34-16,18 34 15,17-52-15,0 52 16,17-52-16,1 0 16,17-1-16,-17 1 15,17-18-15,0 0 0,-17 0 0,17 0 16,-17-18-16,0-17 16,-18 0-16,0 17 15,-18-17-15,-17-18 16,17 18-16,-35-1 15,35 19-15,-17 17 16,17 0-16</inkml:trace>
  <inkml:trace contextRef="#ctx0" brushRef="#br0">5697 6862 0,'18'0'47,"0"17"-31</inkml:trace>
  <inkml:trace contextRef="#ctx0" brushRef="#br0">6033 6791 0,'-18'0'0,"0"0"16,18 18-1,-17-18-15,17 35 16,-18-17-16,18-1 0,0 1 16,18 17-1,17 0-15,-17-35 0,17 18 16,-18-18 0,19-18-16,-36 1 15,17-1-15,-17-17 16,-17 0-16,-1-1 15,0 19-15,1-1 16,-36 18 0,35 0-16,36 18 31</inkml:trace>
  <inkml:trace contextRef="#ctx0" brushRef="#br0">6350 6844 0,'0'18'16,"-18"-1"-16,18 18 16,0-17-1,18 17-15,17-17 16,-17 0-16,17-18 15,-17-18-15,17-17 16,-17 17-16,-18-35 16,0 18-1,0 17-15,-18 1 0,-35-19 16,36 36-16,-36-17 16,35 17-16,0 0 15,1 17-15,17 1 16,0 0-1</inkml:trace>
  <inkml:trace contextRef="#ctx0" brushRef="#br0">6844 6738 0,'-18'0'15,"18"-18"1,-17 36 0,17 0-16,0-1 15,-18 36 1,36-35-16,-1 35 16,1-36-16,17 19 15,-17-36-15,-1 0 16,1 0-16,0-18 15,-18 0-15,17-34 16,1 34 0,-18-35-16,0 18 15,0 17-15,-35-35 16,17 36-16,-17-1 16,17 18-16,-17 0 15,17 0-15,36 18 31,0-18-31</inkml:trace>
  <inkml:trace contextRef="#ctx0" brushRef="#br0">7426 6650 0,'0'53'0,"0"-106"0,0 141 15,0 0-15,0-70 16,0 52-16,0-34 16,18-19-16,-18 19 15,17-19-15,1 1 0,0 0 16,-18-1-16</inkml:trace>
  <inkml:trace contextRef="#ctx0" brushRef="#br0">24853 6597 0,'-17'0'15,"17"18"17,-18-18-32,18 35 15,0 18-15,0-18 16,-18 53 0,18-52-16,0-1 0,18 18 15,-18-36-15,18 19 16,-18-19-16,17 1 15,-17 0-15</inkml:trace>
  <inkml:trace contextRef="#ctx0" brushRef="#br0">7479 5644 0,'0'0'16,"-18"-35"-16,36 35 16,35 0-1,-18 18 1,71-1-16,-71 1 15,53 17-15,-35-17 16,18 0-16,-36-18 16</inkml:trace>
  <inkml:trace contextRef="#ctx0" brushRef="#br0">7867 5556 0,'-71'71'16,"142"-142"-16,-177 177 0,53-53 0,-35 53 16,53-71-16,17 0 15,18 1-15,0-19 0</inkml:trace>
  <inkml:trace contextRef="#ctx0" brushRef="#br0">11748 5644 0,'0'0'16,"70"18"-16,-35 17 0,54 1 16,-37-19-16,19 1 15,-18 0-15,70-1 16,-52 1-16,17-1 16,-70 1-16,17-18 0,-17 0 15</inkml:trace>
  <inkml:trace contextRef="#ctx0" brushRef="#br0">12153 5556 0,'-88'71'16,"176"-142"-16,-229 177 0,88-71 0,-53 54 15</inkml:trace>
  <inkml:trace contextRef="#ctx0" brushRef="#br0">9331 5838 0,'71'36'0,"-36"-1"15,0-17-15,36 17 16,-36-35-16,53 18 16,-53-18-16,36-18 15,-53 0-15</inkml:trace>
  <inkml:trace contextRef="#ctx0" brushRef="#br0">9684 5750 0,'-71'106'16,"142"-212"-16,-159 265 0,35-35 16,53-72-16,0 1 15,17-17-15</inkml:trace>
  <inkml:trace contextRef="#ctx0" brushRef="#br0">15804 5803 0,'0'0'16,"18"0"-16,-18 18 0,18-1 0,52 19 16,-17-19-1,0 1-15,35 17 16,-35-17-16,18 17 16,-36-17-16,0-18 15</inkml:trace>
  <inkml:trace contextRef="#ctx0" brushRef="#br0">16016 5750 0,'-106'106'16,"212"-212"-16,-265 265 0,106-106 15,18-18-15</inkml:trace>
  <inkml:trace contextRef="#ctx0" brushRef="#br0">13917 5821 0,'35'35'16,"-17"-17"-16,17 17 0,1-17 15,16 17-15,54 0 16,-35-17-16,17 17 15,-35-35-15,35-17 16,-53-1-16</inkml:trace>
  <inkml:trace contextRef="#ctx0" brushRef="#br0">14288 5733 0,'-106'105'15,"212"-210"-15,-283 263 0,89-105 0,-36 53 16,54-88-16,17 17 16</inkml:trace>
  <inkml:trace contextRef="#ctx0" brushRef="#br0">10530 5697 0,'0'0'0,"0"18"16,36 17-16,52 18 15,-35-18-15,88 1 16,-71-19-16,72-17 15,-72 0-15,36-17 16</inkml:trace>
  <inkml:trace contextRef="#ctx0" brushRef="#br0">10971 5733 0,'0'0'0,"-17"53"0,-36 105 15,53-87-15,17 35 16</inkml:trace>
  <inkml:trace contextRef="#ctx0" brushRef="#br0">21184 5786 0,'0'0'16,"53"52"-16,-17-16 0,16-1 16,1-17-16,18 17 15,-1-17-15,1-1 0,-18 1 16,0 0-16,35-18 16,-53 0-16</inkml:trace>
  <inkml:trace contextRef="#ctx0" brushRef="#br0">21502 5768 0,'-88'53'0,"176"-106"0,-265 212 16,142-106-16,-35 52 16,52-69-16,-17-1 15</inkml:trace>
  <inkml:trace contextRef="#ctx0" brushRef="#br0">20214 5944 0,'0'0'16,"124"18"-16,-54 0 0,54 17 16,-71-17-16,17 17 15,1 0-15,-1 0 0,36 1 16,-53-19-16,-18-17 0,-17 0 16</inkml:trace>
  <inkml:trace contextRef="#ctx0" brushRef="#br0">20867 5909 0,'-71'53'0,"142"-106"0,-195 141 16,89-52-16,-18-1 0,-17 18 15,34-18-15,19-17 16,-1 17-16,18-17 15</inkml:trace>
  <inkml:trace contextRef="#ctx0" brushRef="#br0">16245 5750 0,'71'36'16,"-142"-72"-16,177 107 0,-53-36 15,18-17-15,-18 17 16,17-17-16,-17 17 0,18-17 16,17 17-1,-35-17-15,-18-18 0,-17 0 16</inkml:trace>
  <inkml:trace contextRef="#ctx0" brushRef="#br0">16863 5697 0,'-71'106'15,"142"-212"-15,-177 283 0,53-107 16,0 36-16,53-53 15,35 35 1,1-70-16</inkml:trace>
  <inkml:trace contextRef="#ctx0" brushRef="#br0">18874 5733 0,'17'53'16,"-34"-106"-16,70 123 0,-18-35 16,53 1-16,-35-19 15,53 19 1,-71-19-16,36 1 15,-54 0-15,1-18 0,0 0 16</inkml:trace>
  <inkml:trace contextRef="#ctx0" brushRef="#br0">19121 5803 0,'0'0'16,"-71"71"-16,36-18 0,-18-18 15,-35 53-15,52-70 16,-34 35 0</inkml:trace>
  <inkml:trace contextRef="#ctx0" brushRef="#br0">17022 5944 0,'88'36'16,"-176"-72"-16,229 107 0,-36-53 15,-52-1-15,36 1 16,-54-1-16,18 1 15,-36-18-15,1 0 16,0-18-16</inkml:trace>
  <inkml:trace contextRef="#ctx0" brushRef="#br0">17374 5891 0,'-70'89'16,"140"-178"-16,-193 213 0,17-36 15</inkml:trace>
  <inkml:trace contextRef="#ctx0" brushRef="#br0">13423 5627 0,'18'35'15,"-1"-17"-15,1-1 16,17 1-16,1 0 0,52 17 15,-53-35-15,36 18 16,-36-1-16,-17-17 0</inkml:trace>
  <inkml:trace contextRef="#ctx0" brushRef="#br0">13723 5574 0,'-53'88'15,"106"-176"-15,-141 229 0,35-35 16,18-36 0,17 1-16,0-18 0</inkml:trace>
  <inkml:trace contextRef="#ctx0" brushRef="#br0">7479 7779 0,'0'0'16,"-18"-36"-16,1 19 15,-36-1-15,35 18 16,0 18-16,1-18 0,-1 17 16,1 19-16,-1-19 0,0 19 15,18-1-15,0 0 16,36 36-16,-19-36 16,36 18-16,-18-53 15,36 18-15,-36-18 16,-17 0-16,17-18 15,0-17-15,-17-1 16,-18 1-16,0 0 16,-18 17-16,1 1 15,-1-19-15,0 19 0,-17-1 0,18 0 16,-19 1-16,19-1 16,-1 18-1,18 18 1,35 17-1</inkml:trace>
  <inkml:trace contextRef="#ctx0" brushRef="#br0">7814 7902 0,'0'18'31,"18"-18"0,-1 0-15</inkml:trace>
  <inkml:trace contextRef="#ctx0" brushRef="#br0">8220 7602 0,'-18'0'15,"18"18"1,0 35-16,0 0 16,0 35-1,0-35-15,18 35 0,-18-70 16,17 35-16,1-36 15,-18 19 1,0-19-16,-18-17 16</inkml:trace>
  <inkml:trace contextRef="#ctx0" brushRef="#br0">8855 7920 0,'17'0'16,"-17"-18"-1,18 18-15,0 0 16,17-17-16,-17 17 15,34-18-15,-34 18 16,17-18 0,1 18-16,-19 0 15</inkml:trace>
  <inkml:trace contextRef="#ctx0" brushRef="#br0">10619 7849 0,'0'0'16,"141"0"-16,-71 0 16,1 0-16,-18 0 0,17 0 15,-17 0-15,0 0 0,18 0 16,-18-17-16,0 17 0,35 0 15</inkml:trace>
  <inkml:trace contextRef="#ctx0" brushRef="#br0">14993 7761 0,'159'-18'16,"-318"36"-16,388-36 0,-88 18 16,-52-17-16,-19 17 15</inkml:trace>
  <inkml:trace contextRef="#ctx0" brushRef="#br0">17180 7743 0,'0'0'16,"177"18"-16,-89-18 0,0 0 15,-17 18-15,17-18 0</inkml:trace>
  <inkml:trace contextRef="#ctx0" brushRef="#br0">19509 7849 0,'158'0'0,"-316"0"0,405 0 16,-106 18-16,-71-18 16,1 0-1</inkml:trace>
  <inkml:trace contextRef="#ctx0" brushRef="#br0">22243 7990 0,'123'0'16,"-246"0"-16,299 0 0,-123 0 0,0 0 16,-35 0-16,17 0 15,-18 0-15,1 0 0,-18-17 32,53-18-17,-18 17 1,1 18-16</inkml:trace>
  <inkml:trace contextRef="#ctx0" brushRef="#br0">23477 8026 0,'0'0'16,"36"0"-16,-19 0 0,1 0 0,17-18 15,-17 18 1,-1 0-16</inkml:trace>
  <inkml:trace contextRef="#ctx0" brushRef="#br0">24201 8061 0,'0'0'16,"17"0"-16,-17-18 0,35 18 15,-17-17-15,0 17 0,35-18 16</inkml:trace>
  <inkml:trace contextRef="#ctx0" brushRef="#br0">24659 7761 0,'-17'0'16,"17"18"-16,0 17 15,0 0 1,0 1-16,0-1 0,17 53 15,1-35-15,-1 53 16,1-53-16,0-18 16,-1 53-1,1-53-15,0 1 16,-18-19-16,0 1 0</inkml:trace>
  <inkml:trace contextRef="#ctx0" brushRef="#br0">6103 7955 0,'0'0'0,"-18"0"0,18 18 15</inkml:trace>
  <inkml:trace contextRef="#ctx0" brushRef="#br0">6103 7955 0,'-70'0'0,"87"0"16,-17-17-16,18 17 0,-18-18 15,0 36 17,0-1-17,0 18 1,-18-17-16,18 17 16,0-17-16,0 17 15,18-17-15,-1 0 16,1-1-16,17-17 15,-17 18 1,35-18-16,-18 17 16,0-17-16,18 18 15,36 17 1,-54-35-16,0 18 0,89 0 16,-36-18-1,0 0 1,-17-18-1,-36 0-15,-18 18 0,19-17 0,-19-1 16,1 18-16,0-18 16,-18 1 15,-18 17-31,18-18 16,0 1-1,18-1 1,-1 18-1,1-18-15,0 1 16,-1 17 0,-17-18 15,-17 18 0,17-18-15,0 1-1,-18 17-15,18-18 16,-18 0-16,1 18 16</inkml:trace>
  <inkml:trace contextRef="#ctx0" brushRef="#br0">5292 7338 0,'17'0'47,"1"0"-31,0 0 0,-1 0-16,1 0 15,0 0 1,-1 0-16,1 0 0,-1 0 15,1 0-15,17 0 16,1 17-16,17-17 16,-18 0-16,0 18 15,-17-18-15,17 0 0,-17 0 0,35 0 16,-36 0-16,1 0 16,35 0-1,0 0-15,17-18 16,-17 18-1,-18-17-15,-17 17 0,17 0 16,-17 0-16,17-18 0,18 18 16,-35 0-1,35-17-15,-18 17 16,0 0-16,1 0 16,-1 0-16,0 0 15,0 0 1,-17 0-16,0 0 0,-1 0 15,19 0-15,-1 0 16,-17 0-16,-1 0 16,18 0-1,1 0-15,-19 0 0,19 0 16,-1 0 0,18-18-16,-36 18 15,1 0-15,17 0 16,18-18-1,-17 18 1,-1-17-16,0 17 16,-17 0-16,-1 0 0,19 0 15,-19 0-15,1 0 16,17-18-16,-17 18 16,0 0-1</inkml:trace>
  <inkml:trace contextRef="#ctx0" brushRef="#br0">7479 8396 0,'35'18'0,"0"-18"16,71 0-16,-35 0 16,105 0-1,-105 0-15,17 0 0,35 17 16,-70-17-16,-17 0 15,34 0-15</inkml:trace>
  <inkml:trace contextRef="#ctx0" brushRef="#br0">6562 9578 0,'0'-18'15,"0"36"48,0 0-48,17-1-15,-17 54 16,0-36-16,18 71 16,-18-71-16,0 71 15,0-53-15,0 17 16,0-34-16,18 17 15,-18-36-15,0 19 16,0-19-16,0 1 16,17-18 46,-17 17 16,18-17-46,0 0-32,-1 0 15,1 0 1,-1 0-16,1 0 15,0-17-15,-1 17 16,1 0-16,0 0 16,17 0-1,-17 0-15,34-18 16,-16 18-16,34 0 16,-34 0-16,16 0 15,54 0-15,-53-17 16,71 17-16,-71 0 15,88 0-15,-71 0 16,1 0-16,-1 0 0,1 0 16,17 0-16,71 0 15,-71 0-15,71 0 16,-71 0-16,-17 0 16,17 0-16,0 0 0,0 0 15,18 17-15,-18-17 0,89 18 16,-72-18-16,72 0 15,-71 0-15,-18 17 16,18-17-16,-18 0 0,124 18 16,-107-18-1,89 18-15,-88-18 16,0 0-16,0 17 0,0-17 16,123 0-16,-123 0 15,123 18 1,-105-18-16,-19 0 15,19 0-15,-18 18 0,17-18 16,-17 0-16,18 17 0,-19-17 16,125 18-16,-107-18 0,106 18 15,-123-1-15,18-17 16,-18 18-16,141 0 16,-142-1-16,142 1 15,-123-1-15,-1-17 16,-17 18-16,18-18 0,123 18 15,-106-1-15,106 1 16,-124-18-16,142 0 16,-142 18-1,142-18-15,-142 17 16,142-17-16,-142 0 16,124 18-16,-106-18 15,106 18 1,-106-18-16,106 0 15,-106 17-15,106-17 16,-123 0-16,140 0 16,-140 0-16,123 18 15,-124-18-15,142 0 16,-142 0-16,124 17 16,-123-17-16,123 0 15,-124 18-15,106-18 16,-105 0-16,88 0 15,-89 0-15,89 18 16,-106-18 0,105 0-16,1 17 15,17-17 1,-123 0-16,18 0 16,105 0-16,-123 0 15,123 0-15,-123 0 16,105 0-16,-105 0 15,106 0-15,-106 0 16,88 0-16,-88 0 16,88 0-16,-106 0 15,18 0-15,70 0 16,-88 0-16,71 0 16,-88 0-16,52 0 15,-52 0-15,34-17 16,-52 17-16,0 0 15,-17 0-15,17 0 0,-18-18 16,0 18-16,0 0 16,18 0-16,-35 0 15,17 0-15,-17 0 16,-1 0-16,1 0 16,0 0-16,-18-18 62,17 18-46,-17-17-1,0-1 1,0 1 15,0-1 63,18 18-78,-18-18-16,0 1 0,18-19 15,-18 1 1,0 17-16,0-52 15,0 35-15,0-54 16,0 54-16,0-53 16,0 35-16,-18 18 15,18-1-15,0 19 0,0-1 16,-18 1-16,18-1 16,-35 18-16,17 0 15</inkml:trace>
  <inkml:trace contextRef="#ctx0" brushRef="#br0">6632 10231 0,'0'-36'15,"0"19"1,-17-1-1,17 36 32,0 35-47,-18 35 16,18-53-16,18 53 16,-18-52-1,17 34-15,-17-35 16,18 1-16,-18-19 15,0 19-15</inkml:trace>
  <inkml:trace contextRef="#ctx0" brushRef="#br0">5609 11042 0,'-53'0'16,"106"0"-16,-123 0 0,17 0 15,35 18-15,0-1 0,1 36 16,17-18-16,0 36 16,17-36-16,36 36 15,-17-54-15,52 1 16,-53-18-16,0 0 16,1-18-16,-19 1 15,1-1-15,0-17 0,-18 17 16,-18-52-16,-17-1 15,-1 36 1,19 17-16,-36-17 0,35 17 16,-17 18-1,35 18-15,53 0 16,-36-1-16,19-17 16</inkml:trace>
  <inkml:trace contextRef="#ctx0" brushRef="#br0">6033 11201 0,'17'0'31,"1"0"-15,-1 17-1,1-17-15</inkml:trace>
  <inkml:trace contextRef="#ctx0" brushRef="#br0">6279 11130 0,'-17'0'16,"-1"0"-1,1 53 1,17-18-16,0 1 15,17-19-15,18 19 16,18-36 0,-35 0-16,0 0 0,35 0 15,-53-18-15,0-17 16,0 17-16,-36-17 16,19 17-16,-19 0 15,19 1-15,-19-18 16,19 35-1,17-18 1,17 0 0</inkml:trace>
  <inkml:trace contextRef="#ctx0" brushRef="#br0">6562 11183 0,'0'0'15,"35"35"-15,-35-17 0,18-18 16,-1 18-16,1-18 16,17 17-16,-17-17 15,-1-17 1,1-1-1,-18 0-15,0 1 0,-18-1 0,1-17 16,-1 17 0,-17 18-16,17-17 0,-35-1 15,36 18-15,-1-18 16,36 18 0,17 0-1</inkml:trace>
  <inkml:trace contextRef="#ctx0" brushRef="#br0">7179 11007 0,'-18'0'16,"1"17"-16,17 1 15,-18 0-15,18-1 16,18 19-1,-18-19-15,17 1 0,1-1 16,0-17-16,17 18 16,-17-18-16,-1 0 15,1-18-15,0 18 16,-18-17-16,0-18 0,0-1 16,-18 19-16,-17-1 15,17 0-15,-17 1 16,17 17-16,-17 0 15,35 17 1,17-17 0</inkml:trace>
  <inkml:trace contextRef="#ctx0" brushRef="#br0">7638 11095 0,'0'0'0,"17"70"0,1-17 16,0 0-16,-18-17 15,0-1-15,17-18 0,1 36 16,-18-35-16</inkml:trace>
  <inkml:trace contextRef="#ctx0" brushRef="#br0">11130 9913 0,'0'18'32,"35"52"-32,-17-17 15,0 71-15,-18-54 16,17 1-16,1 35 16,0-53-16,-1 17 15,1-52-15,-18-1 16</inkml:trace>
  <inkml:trace contextRef="#ctx0" brushRef="#br0">10742 11024 0,'-35'36'0,"70"-72"0,-88 89 15,36-17-15,-1-19 0,18 54 16,35-1 0,18-34-1,-35-19-15,52 1 16,-52-18-16,17 0 0,-17 0 15,-1-18-15,-17-17 16,0 17-16,-35-35 16,18 18-1,-36 0-15,35 17 16,-17-17-16,17 35 16,36 0-1,-1 0-15,1 18 0,17-18 16</inkml:trace>
  <inkml:trace contextRef="#ctx0" brushRef="#br0">11130 11165 0,'-17'0'16,"17"-17"-1,0-1 1</inkml:trace>
  <inkml:trace contextRef="#ctx0" brushRef="#br0">11448 11077 0,'-18'0'16,"-17"18"-1,35 17-15,-18-17 16,36 35 0,-18-18-16,35 18 0,-17-35 15,-1-18-15,36 17 16,-18-17-16,1 0 16,-19 0-16,1-17 15,-18-19-15,-18 19 16,1-19-16,-36-17 15,-18 18 1,36 0-16,17 17 0,-17 1 16,17 17-1,36 17-15,0-17 16</inkml:trace>
  <inkml:trace contextRef="#ctx0" brushRef="#br0">11942 11042 0,'0'-18'16,"-18"18"-1,0 0-15,1 18 16,17 0-1,-18 17-15,18-17 0,0-1 16,18 18 0,-18-17-16,35 0 15,-17-18-15,-1 0 0,18 0 16,-17 0 0,0-18-16,-1 18 15,-17-35-15,0 17 16,-17 1-16,-1-1 15,0-17-15,1 17 0,-18 0 16,17 1-16,-17 17 16,17 0-1,18 17-15,0 1 16,18 0 0</inkml:trace>
  <inkml:trace contextRef="#ctx0" brushRef="#br0">12312 11024 0,'18'89'16,"-36"-178"-16,53 213 16,-17-36-16,-18-53 15,18 18-15,-18-35 16,17-1-16,1 1 15</inkml:trace>
  <inkml:trace contextRef="#ctx0" brushRef="#br0">16087 10213 0,'0'0'0,"0"18"16,-18 34 0,18 1-1,0 0-15,0 71 16,0-54-16,18-17 0,-1 0 16,1 0-16,0 18 15,-1-36-15,-17 0 0</inkml:trace>
  <inkml:trace contextRef="#ctx0" brushRef="#br0">15910 11183 0,'0'0'16,"-35"35"-16,35-17 0,-18 17 15,18 1-15,0-19 0,36 54 16,-19-54-16,54 19 16,-18-36-16,-18 17 15,0-17-15,1-17 0,-19 17 16,1-18-16,-18 0 16,-35-35-16,17 18 15,-53-35 1,36 34-16,0 19 0,0-19 15,17 19-15,36 17 16,17 0 0</inkml:trace>
  <inkml:trace contextRef="#ctx0" brushRef="#br0">16457 11254 0,'-18'17'16,"36"-17"15</inkml:trace>
  <inkml:trace contextRef="#ctx0" brushRef="#br0">16757 11236 0,'-35'0'0,"70"0"0,-88 18 16,18-1-16,17 36 15,18-35-15,0 35 16,18-18-16,17 0 16,0-17-16,36 0 15,-53-1-15,34-34 16,-34 17-16,0-18 16,-18 0-16,0 1 0,0-19 15,-18 1 1,-17-18-16,17 18 15,1 17-15,-19-17 16,19 35-16</inkml:trace>
  <inkml:trace contextRef="#ctx0" brushRef="#br0">17339 11113 0,'0'17'15,"-18"36"-15,18 0 16,0 35-16,18-53 16,0 54-1,17-19-15,-35-35 16,18 1-16,-1-36 15</inkml:trace>
  <inkml:trace contextRef="#ctx0" brushRef="#br0">20902 10178 0,'-18'17'16,"18"36"-16,-35 71 16,35-54-16,0 71 15,0-88-15,0 0 0,18 53 16,-1-71-16,-17 1 16,0-1-16,0-18 0,0 19 15</inkml:trace>
  <inkml:trace contextRef="#ctx0" brushRef="#br0">20496 11201 0,'0'0'15,"-17"35"-15,-1 0 0,18 1 16,0-1-16,0 0 0,18 0 15,17 1-15,0-1 0,1-17 16,52-1-16,0 1 16,-53-18-16,-17-18 15,17-17-15,-52-36 16,-1 36-16,-53-35 16,18 34-16,-17-17 15,35 36 1,-18-1-16,70 18 15,36 18 1,-17-1-16</inkml:trace>
  <inkml:trace contextRef="#ctx0" brushRef="#br0">21026 11342 0,'0'0'16,"-18"0"-16,0 0 0,36 0 47,17-18-47</inkml:trace>
  <inkml:trace contextRef="#ctx0" brushRef="#br0">21378 11307 0,'-53'70'0,"106"-140"0,-123 175 16,52-69-16,1 17 15,17-18-15,17 35 16,18-34-16,18 17 16,-35-53-16,17 17 15</inkml:trace>
  <inkml:trace contextRef="#ctx0" brushRef="#br0">24589 11218 0,'0'0'0,"-18"36"15,18 34-15,0-17 16,0 71-16,0-72 16,18 19-16,17 17 15,0-52-15,-17-1 16,-1-18-16,1 1 0,-18 0 15</inkml:trace>
  <inkml:trace contextRef="#ctx0" brushRef="#br0">8308 9631 0,'18'-18'15,"-36"36"-15,53-36 0,36 36 16,-36-1-1,18 1-15,0 0 0,53 35 16,-53-36-16,0 1 16,-18 0-16,18-18 0,-18 0 15,18 0-15</inkml:trace>
  <inkml:trace contextRef="#ctx0" brushRef="#br0">8661 9596 0,'0'0'0,"-71"105"0,18-52 16,-17 71-16,52-89 15,0 36 1,36-54-16,0 19 0,17-36 16</inkml:trace>
  <inkml:trace contextRef="#ctx0" brushRef="#br0">12188 9772 0,'71'35'0,"-142"-70"0,195 88 16,-71-35-16,0 17 15,0-18-15,70 36 0,-52-35 16,35 0 0,-71-1-16,0-17 15</inkml:trace>
  <inkml:trace contextRef="#ctx0" brushRef="#br0">12629 9701 0,'-70'71'0,"140"-142"0,-193 195 16,88-89-16,-36 18 15,71-18-15,-17-17 16,-1 17-16,18-17 16</inkml:trace>
  <inkml:trace contextRef="#ctx0" brushRef="#br0">9931 9913 0,'0'0'15,"35"53"-15,-17-35 0,17 17 0,18 0 16,-18-17-16,53 17 15,-52-35 1,16 0-16,-16 0 16</inkml:trace>
  <inkml:trace contextRef="#ctx0" brushRef="#br0">10266 9860 0,'-53'18'16,"106"-36"-16,-124 71 0,54-35 15,-1 17-15,18 36 16,0-54-16,53 36 16</inkml:trace>
  <inkml:trace contextRef="#ctx0" brushRef="#br0">11571 9560 0,'0'71'16,"0"-142"-16,0 177 0,35-18 16,1-52-16,34 17 15,-34-36-15,-1-17 16,53 18-16,-53-36 15</inkml:trace>
  <inkml:trace contextRef="#ctx0" brushRef="#br0">11800 9737 0,'0'0'15,"-52"106"-15,34-54 0,18 19 16,0-18-16</inkml:trace>
  <inkml:trace contextRef="#ctx0" brushRef="#br0">14270 9966 0,'18'18'16,"-18"-1"0,35 19-16,0-19 0,36 36 15,-18-18-15,-1-17 16,1 0-16,0-1 0,0-17 16</inkml:trace>
  <inkml:trace contextRef="#ctx0" brushRef="#br0">14587 9966 0,'-70'71'16,"140"-142"-16,-175 177 0,52-18 16,53-35-16,35 0 15</inkml:trace>
  <inkml:trace contextRef="#ctx0" brushRef="#br0">14940 10037 0,'0'0'0,"18"17"15,-1 1-15,1-18 0,0 17 16,17-17-16,36 36 15,-36-19-15,35 1 16,-52-18-16</inkml:trace>
  <inkml:trace contextRef="#ctx0" brushRef="#br0">15222 10107 0,'0'0'16,"-35"71"-16,0-36 0,17 18 0,-17-18 15,17 18-15,18-18 0,18 18 16,17-53 0</inkml:trace>
  <inkml:trace contextRef="#ctx0" brushRef="#br0">17057 10142 0,'0'0'16,"0"18"-16,17 17 16,1 1-16,35-1 15,0 0-15,70 18 16,1 0 0,-54-35-16,-17-18 0,53 0 15,-71 0-15</inkml:trace>
  <inkml:trace contextRef="#ctx0" brushRef="#br0">17533 10125 0,'-70'70'16,"140"-140"-16,-176 193 0,18-17 15,70-71-15,1 54 16,17-72-16,17 18 0,72-17 15</inkml:trace>
  <inkml:trace contextRef="#ctx0" brushRef="#br0">17992 10178 0,'0'0'16,"35"35"-16,-17 0 0,17-17 15,18-1-15,0-17 0,53 36 16,-71-36-16,53 17 16,-53-17-16,1 0 15</inkml:trace>
  <inkml:trace contextRef="#ctx0" brushRef="#br0">18274 10195 0,'0'0'0,"-18"18"16,-52 52-16,34-34 16,19 17-16,-1-18 15,18 0-15,35 18 16,-17-35-16</inkml:trace>
  <inkml:trace contextRef="#ctx0" brushRef="#br0">18680 10195 0,'0'0'15,"35"18"-15,0-18 0,53 18 16,-35-1 0,53 1-16,-53-18 15,0 0-15,0 0 0,-18 0 16,18 0-16,-35 0 16</inkml:trace>
  <inkml:trace contextRef="#ctx0" brushRef="#br0">19050 10160 0,'-35'53'15,"70"-106"-15,-88 124 0,35-36 16,1 0-16,-1 0 0,1 1 16,17-19-16,0 1 0</inkml:trace>
  <inkml:trace contextRef="#ctx0" brushRef="#br0">21378 10283 0,'18'36'15,"35"17"-15,0-36 0,35 1 16,-35 0-1,53-1-15,-53-17 16,17 0-16</inkml:trace>
  <inkml:trace contextRef="#ctx0" brushRef="#br0">21696 10266 0,'-53'35'0,"35"0"15,-35 36 1,36-36-16,-1 36 0,18-36 16,18 0-16,-1-17 15,1 0-15</inkml:trace>
  <inkml:trace contextRef="#ctx0" brushRef="#br0">22119 10389 0,'71'18'16,"-142"-36"-16,195 36 0,-71-18 15,70 0-15,-88 0 16,54 0-16,-72-18 15,1 18-15</inkml:trace>
  <inkml:trace contextRef="#ctx0" brushRef="#br0">22243 10319 0,'-53'70'16,"106"-140"-16,-142 158 0,54-53 15,0-17-15,-18 17 0,18-17 16</inkml:trace>
  <inkml:trace contextRef="#ctx0" brushRef="#br0">19844 10107 0,'0'18'16,"35"35"-1,0-36-15,36 54 16,-36-54-16,53 36 15,-52-35-15,-1 0 16,0-18-16,-17 0 0</inkml:trace>
  <inkml:trace contextRef="#ctx0" brushRef="#br0">20144 10248 0,'-53'106'16,"106"-212"-16,-124 265 0,36-53 15,35-71-15,0 0 0,0-17 16</inkml:trace>
  <inkml:trace contextRef="#ctx0" brushRef="#br0">5768 11765 0,'53'0'15,"-18"0"-15,18-17 16,0 17-16,18-18 0,-1 18 16,18-18-16,-17 1 0,17 17 15,106-36-15,-106 36 16,89 0-16,-89 0 16,53-17-1,-88 17-15</inkml:trace>
  <inkml:trace contextRef="#ctx0" brushRef="#br0">10883 11730 0,'0'18'16,"18"-1"15,17-17-16,0 0-15,71-17 16,-53 17-16,88 0 16,-53-18-16,1 18 15,16-18-15,1 18 0,18-17 0,-18 17 16,70 0-16,-123 0 16,35 0-1,-53 0-15</inkml:trace>
  <inkml:trace contextRef="#ctx0" brushRef="#br0">16034 11889 0,'-18'0'15,"36"0"17,17 0-32,18 0 15,70 0-15,-17 0 16,106 0-16,-89 0 15,160 0 1,-160 0-16,142 0 16,-159 0-16,-36 0 15,-35 0-15</inkml:trace>
  <inkml:trace contextRef="#ctx0" brushRef="#br0">4110 13847 0,'35'52'16,"-70"-104"-16,70 157 0,-17-69 0,-18-1 15,0 35-15,0-17 16,0-35-1,-18-36 1,18-52 0,-17-36-16,17-17 15,17 70-15,1-53 16,-1 71-16,1 17 16,0 0-16,-1 1 0,19 17 15,-19 0-15,36 0 16,-18 17-16,18 1 15,-35-18-15,0 35 16,-1-35-16,1 18 16,-18-1-16</inkml:trace>
  <inkml:trace contextRef="#ctx0" brushRef="#br0">5027 13705 0,'18'0'31,"17"0"-31,0 0 15,18-17-15,-18 17 16,18 0 0,-17 0-16,-19 0 0,19 17 15,-36 1 1</inkml:trace>
  <inkml:trace contextRef="#ctx0" brushRef="#br0">5115 13882 0,'0'0'15,"53"17"-15,-18-17 16,1-17-16,-1 17 0,-17 0 16,17 0-16</inkml:trace>
  <inkml:trace contextRef="#ctx0" brushRef="#br0">6209 13847 0,'18'0'16,"17"0"-1,0 0-15,0-18 0,36 0 16,-36 1-16,-17 17 16,-1-18-16,1 18 0,-36 0 47</inkml:trace>
  <inkml:trace contextRef="#ctx0" brushRef="#br0">7250 13353 0,'0'0'15,"17"-18"-15,-17 0 16,0 36-16,0 0 16,-17-1-16,17 1 15,-18 52-15,0-17 16,1-17-16,17-1 15,-18-17-15,18-1 16,0 1-16,18-18 16,17 18-1,18-18 1,0 0-16,35-18 16,-35 18-16,0 0 0,-18 0 15,0 0-15,1 18 0,-19-18 16,1 0-16,-18 17 15,-18-17 1</inkml:trace>
  <inkml:trace contextRef="#ctx0" brushRef="#br0">7444 13370 0,'0'0'15,"17"71"-15,-17-18 0,0 53 16,18-53-16,-18 35 16,18-35-16,-18 35 15,17-71 1,1 54-16,-18-53 16,17-1-16,1 1 15</inkml:trace>
  <inkml:trace contextRef="#ctx0" brushRef="#br0">8184 13670 0,'18'0'16,"17"0"0,1 0-16,52-17 15,-35 17-15,35-18 16,-35 0-16,17 1 16,-52-1-1,17 0-15,-35 1 16,-17 17-1</inkml:trace>
  <inkml:trace contextRef="#ctx0" brushRef="#br0">8573 13511 0,'-36'0'15,"19"18"-15,-1 35 16,0-35-16,1 17 16,-1 0-16,18 0 15,-35 1-15,35-19 16,-18-17-16,0 0 15,18-17 1</inkml:trace>
  <inkml:trace contextRef="#ctx0" brushRef="#br0">8326 13406 0,'0'0'15,"17"52"-15,18 1 0,18 53 16,-17-53-16,-1 0 0,36 18 15,-36-36-15,-18 0 16,19-17-16,-19-1 16,-17 1-16</inkml:trace>
  <inkml:trace contextRef="#ctx0" brushRef="#br0">9031 13635 0,'0'18'15,"0"-1"-15,0 18 0,0-17 0,18 53 16,-18-36 0,17 18-16,-17-36 15,-17-34 1,17-54 0,17 18-16,1-52 15,0 69 1,-1 1-16,19 0 15,-1 17-15,0 18 16,-17 18-16,-1 17 16,-17 0-16,18 1 0,-18 34 15,18-52-15,-18 35 16,0-36-16,0 1 16,0 0-16</inkml:trace>
  <inkml:trace contextRef="#ctx0" brushRef="#br0">9507 13847 0,'0'0'16,"18"141"-16,-18-71 0,18 54 16,-1-54-16,19 36 15,-36-88 1,17-1-16,-34-34 15,-19-71 1,36 35-16,-17 0 16,-1-71-16,0 54 15,18-19-15,0-52 16,18 88-16,17-17 16,-17 70-16,35 0 15,-36 18-15,-17 34 16,0-16-16,-35 17 15,18-18 1,-36 0-16,17-35 16,19 0-16,17-17 15,35-19 1,0 1-16</inkml:trace>
  <inkml:trace contextRef="#ctx0" brushRef="#br0">9843 13776 0,'-36'18'0,"72"-36"16,-72 53-16,19-35 0,34 0 15,19 0 1</inkml:trace>
  <inkml:trace contextRef="#ctx0" brushRef="#br0">10107 13723 0,'0'0'15,"-18"35"-15,18-17 0,0 0 16,18-18-16,-18 17 16,18-17-16,-18-17 15,0-19 1,-18 19-16,0-36 15,18 18-15,-17 17 0,34-35 16,19 35-16,34-17 16,-34 35-16,69-18 15,-69 1 1,17 17-16,17 0 16,-52 0-16,-1 0 0,-34 17 15,-1 19 1,1-19-16,-19 19 0,1-1 15,17 0-15,-17 0 0,17 36 16,18-53-16,18-1 16,0-17-16,17 0 0,36 0 15,-36-17-15,18-19 16,-36 1 0,1 17-16,-18 1 15,0-1-15,0-17 0,-18 35 16,1-18-16,-1 36 15,18 17 1,0-17-16,0-1 16,18 1-16,-1 0 0,1-1 15,0 1-15,-1-18 16,-17-18 15,0-17-31,0 17 16,18 1-1,0-1-15,34-17 16,-34 35-16,35-18 16,-35 18-16,-1 0 15,-17 18-15,18 0 0,0-1 16,-18 18-16,17-17 16,1 0-16,-1-1 15</inkml:trace>
  <inkml:trace contextRef="#ctx0" brushRef="#br0">10989 13617 0,'-18'0'15,"36"0"-15,-36 18 0,18 0 0,0 17 16,0-18-16,18 1 15,17 17-15,-17-35 16,17 18-16,-17-18 16,17-35-16,-35 17 15,18-35-15,-1 18 16,-17-36 0,0 36-16,0-53 15,0 35-15,-17-53 16,17 53-16,-18 0 15,1 18-15,17 17 0,-18 18 16,18 18-16,-18 70 16,18-17-16,18 35 15,0-54-15,17 54 16,0-53-16,18 18 16,-18-54-16,18 19 15,-35-19-15,17-17 16,-35-17-1,18-1-15,-1 0 16,-17 1 0,0 34-1,0 1 1,18 0-16,0-1 16,-1-17-16,1 18 15,35-18-15,-36-18 16,1 1-16,0-1 15,-18-17-15,0 17 16,-18 1-16,0-1 16,-17-35-16,18 35 15,-1 18-15,0-17 0,1 17 16,17 17-16,17-17 16</inkml:trace>
  <inkml:trace contextRef="#ctx0" brushRef="#br0">11659 13758 0,'-17'0'16,"17"-17"-16,0-1 16,17 0-16,1 1 15,-18-1-15,18 1 16,-1-1-16,1 18 0,0-18 15,-1 36-15,1-18 16,-18 18 0,17-18-16,-17 17 0,18-17 15,-18 18-15,18-18 16,-1 0-16,1 0 0,0-18 16,-1 1-16,-17-1 15,18 0 1,0 36 15,-18 0-31,17-1 16,1 1-16,-18-1 15,17 1 1,1-18-16,0 18 16</inkml:trace>
  <inkml:trace contextRef="#ctx0" brushRef="#br0">12171 13776 0,'0'0'16</inkml:trace>
  <inkml:trace contextRef="#ctx0" brushRef="#br0">12665 13758 0,'0'0'16,"0"36"-16,0-19 15,17-17-15,-17-17 32,-17-19-32,17 19 15,0-36-15,0 18 16,0 17-16,0 0 0,17 1 15,36-1-15,-17 0 16,16 18-16,-16 0 16,17 0-16,-18 18 15,-17-18-15,17 0 16,-35 18 0,-35-1-1,17 19-15,-17 16 16,17-34-16,18 35 15,0-35-15,18-18 16,17 17-16,0-17 16,-17 0-16,17-17 15,0-19-15,-17 19 16,-18-36-16,0 18 16,0 17-16,-18 0 15,1 1 1,17 52-16,0 18 15,35-18 1,18 0 0,-35-17-16,35-18 15,-36 0-15,1-18 16,-18 1 0,0-19-1,0 19-15,0-1 0,17-17 16,19 17-1,-19 18-15,1 18 0,35 0 16,-35-1 0,-1 18-16,1-17 0,-18 0 15,17 17 1,-17-17-16,18-18 16</inkml:trace>
  <inkml:trace contextRef="#ctx0" brushRef="#br0">13564 13582 0,'-17'0'15,"34"0"-15,-34 18 16,-1 52-16,18-35 16,0 1-16,18-1 15,35 0 1,-36-35-16,19 0 0,16-17 15,-34-1-15,17-35 16,-35 18-16,0-36 16,0 18-16,0 0 15,0 0-15,0 1 16,0-19-16,-17 0 0,17 19 16,-18-54-16,18 88 15,0 53-15,0 1 16,0 17-16,0-1 0,18 107 15,-1-88 1,36 52-16,-17-70 16,-19 0-16,36 18 15,35-1 1,-35-70 0</inkml:trace>
  <inkml:trace contextRef="#ctx0" brushRef="#br0">14270 13123 0,'0'0'16,"-18"0"-16,18 18 15,-35 53-15,17-19 16,18 54-16,0-53 15,0 0-15,0 0 0,0-18 16,36 54-16,-1-54 16,18 35-1,-36-52-15,36 0 16,-35-18-16</inkml:trace>
  <inkml:trace contextRef="#ctx0" brushRef="#br0">14499 12982 0,'0'0'15,"35"18"-15,-17 17 16,53 18-16,-36-18 15,0 1-15,0 17 16,1-1-16,-1 54 0,-17-53 16,-1 53-1,-17-53-15,-17 35 16,17-35-16,-18 18 16,0-36-16,1 0 15,17-17-15,-18-1 16</inkml:trace>
  <inkml:trace contextRef="#ctx0" brushRef="#br0">4780 15117 0,'0'17'0,"0"1"15,0 17-15,0 18 16,0 0-1,-17 0-15,17 53 16,0-71-16,-18 36 16,0-54-16,1 36 15,-19-35-15,1-18 16,17 0-16,-17-36 16,0 19-16,0-36 15,17 35-15,-17-35 16,35 36-16,0-19 15,17 36-15,36 0 16,-18 0-16,54 36 16,-54-1-1,53 36-15,-53-36 16,18 18-16,-35-18 16,17 0-16,-35-17 15,18 17 1,-36-35-16</inkml:trace>
  <inkml:trace contextRef="#ctx0" brushRef="#br0">5274 15293 0,'0'18'16,"18"-18"0,17 0-1,0 0-15,18 0 16,-35-18-16,17 18 0,-17 0 16,-1 0-16,1 0 15</inkml:trace>
  <inkml:trace contextRef="#ctx0" brushRef="#br0">5345 15452 0,'53'17'0,"-106"-34"0,123 34 15,-35-17-15,18 0 16,-35 0-16,17 0 15</inkml:trace>
  <inkml:trace contextRef="#ctx0" brushRef="#br0">6438 15064 0,'0'-18'15,"0"0"-15,18 18 16,-1 53-1,-17-17-15,36 69 16,-36-52-16,17 53 16,-17-53-1,0-18-15,0 36 16,0-36-16,18 0 16,0-35-16</inkml:trace>
  <inkml:trace contextRef="#ctx0" brushRef="#br0">6826 15258 0,'0'0'16,"-17"35"-16,17 18 0,0-18 15,17 71-15,19-53 16,34 17 0,-17-34-16,0-19 0,53 1 15,-53-18-15,35-53 16,-53 18-16,0-36 16,-35 36-16,-35-36 15,18 36-15,-89-35 16,53 34-16,0 1 15,0 0-15,0 17 0,-18-35 16,36 53 0,18 0-16</inkml:trace>
  <inkml:trace contextRef="#ctx0" brushRef="#br0">7585 15046 0,'0'35'16,"0"-70"-16,0 88 0,0-35 16,-18-18-1,18-18-15,-18 0 0,1 1 16,17-19-16,0 19 16,-18-19-16,18 19 15,0-18-15,35-1 0,-17 19 16,17-1-16,1 18 15,34 0-15,-52 0 16,17 18-16,18-1 16,-35-17-16,-1 0 15,-17 18-15</inkml:trace>
  <inkml:trace contextRef="#ctx0" brushRef="#br0">16598 13582 0,'-17'0'16,"52"0"15,53 0-15,-17-18-16,70 1 15,-53 17-15,53 0 16,-70 0-16,52 0 16,-70 0-16,53 0 15,-89 0-15,1 0 16,0 0-16,-36 0 16,-17 17-1,0-17-15,-18 0 16</inkml:trace>
  <inkml:trace contextRef="#ctx0" brushRef="#br0">16722 13353 0,'0'0'15,"-18"0"-15,0 0 0,1 0 0,-36 35 16,35-17-16,-17-1 16,17 1-16,-35 35 15,53-18 1,0 0 0,36 1-1,-1-1-15,53 18 16,-17-36-16,-18 19 0,52-1 15,-52-17-15,0 17 16,-35-17-16</inkml:trace>
  <inkml:trace contextRef="#ctx0" brushRef="#br0">18715 13670 0,'0'18'16,"18"-18"-1,-18 17 1,17 1-1,-17 0 1,0-1 0,0 1-16,0 0 15,-35-1-15,17 1 16,1-18 0,-1 0-16,18-18 15,0 1-15,0-36 16,18-18-16,-1 18 15,36 0-15,-35 18 16,35 0-16,-36 17 16,54 18-1,-53-18-15,17 18 0,0 0 16,-17 0-16,17 18 16,-17-18-16,-18 18 0,17-18 15,-17 17 1,0 1-16,0 0 15</inkml:trace>
  <inkml:trace contextRef="#ctx0" brushRef="#br0">20038 13441 0,'0'-18'16,"-18"18"-1,1-17 1,-1 17-1,0 17-15,-35 1 16,36-1-16,-1 1 0,-17 35 16,17-35-16,0 35 15,18-36-15,18 36 16,0-18 0,35-17-16,-18 0 15,18-1-15,-18-17 16,18-17-16,-35 17 15,-18-18 1,-18 0-16</inkml:trace>
  <inkml:trace contextRef="#ctx0" brushRef="#br0">19861 13582 0,'0'0'15,"53"-18"-15,-17 18 0,-1 0 0,0-17 16,53-1-16,-52 18 16</inkml:trace>
  <inkml:trace contextRef="#ctx0" brushRef="#br0">20461 13229 0,'18'0'16,"35"-17"0,-18 17-16,53-18 15,-35 18-15,18-18 16,-36 18-16,0-17 15,-17 17-15,-36 0 16</inkml:trace>
  <inkml:trace contextRef="#ctx0" brushRef="#br0">20532 13264 0,'0'0'0,"0"36"0,0-19 16,0 19-16,0 52 15,0-35-15,-18 88 16,0-71-16,18 54 16,0-89-16,18 0 15,17 18-15,-17-35 16,0 0-16,35-1 15,-36-17-15,1 0 16,-1-17-16,19 17 0,-19 0 0,1-18 16,0 18-1</inkml:trace>
  <inkml:trace contextRef="#ctx0" brushRef="#br0">21043 13653 0,'-17'0'0,"34"0"15,1-18 1,-1 18-16,36 0 16,-35 0-1,35-18-15,-18 18 16,-35-17-1</inkml:trace>
  <inkml:trace contextRef="#ctx0" brushRef="#br0">21625 13317 0,'18'-17'16,"-18"34"15,0 1-31,-18 35 16,18-18-16,-17 18 15,17-18-15,17 1 16,-17-19-16,36 19 15,-19-19-15,71-17 16,-35 0-16,53 0 16,-53-17-16,53-19 15,-71 19-15,0-1 16,-52 0 0,-1 18-16</inkml:trace>
  <inkml:trace contextRef="#ctx0" brushRef="#br0">21908 13388 0,'0'70'0,"0"-140"16,-18 176-16,18-18 15,0-53-15,0 18 16,18-18-16,-1 1 0,1 17 16,-1-36-16,1 1 15</inkml:trace>
  <inkml:trace contextRef="#ctx0" brushRef="#br0">22313 13741 0,'0'0'0,"0"35"16,0 0-16,-17 1 0,-19 16 16,36-16-1,-17 17-15,-1-53 16,18 17-16,0 1 0</inkml:trace>
  <inkml:trace contextRef="#ctx0" brushRef="#br0">22807 13529 0,'0'0'0,"-18"0"0,-17 35 15,35 1-15,-17 17 16,17-18-16,17 35 15,1-52-15,52 17 16,-34-35 0,52 0-16,-18-17 15,-34-36 1,-19 35-16,-17-17 16,-35-53-16,-18 35 15,-35 17 1,35 36-1,18 0-15,17 0 16</inkml:trace>
  <inkml:trace contextRef="#ctx0" brushRef="#br0">23266 13317 0,'17'18'15,"19"0"1,-1-18-16,35 17 16,-34 1-16,34-18 15,-34 0-15,16 0 16,-16 18-1,-36-1-15,17 18 16,-17 1-16,0 34 16,0-34-16,-17 69 15,17-69-15,0 52 16,17-53-16,1 36 16,-18-36-16,18 0 15,-18-17-15,0 0 16,-18-36 15,-17 0-15,17 1-16,-17 17 15,0-18-15,-36 18 16,18 0-16</inkml:trace>
  <inkml:trace contextRef="#ctx0" brushRef="#br0">16686 15381 0,'18'0'16,"0"0"-16,52 0 16,-17-18-16,53 18 15,-35-17-15,-1 17 16,106 0 0,-87 0-16,105 0 15,-124 0-15,71 17 16,-88-17-16,35 0 15,-105 0 1,-54 18 0</inkml:trace>
  <inkml:trace contextRef="#ctx0" brushRef="#br0">16969 15134 0,'0'0'0,"-36"18"0,-52-1 15,35 1-15,0 0 16,-53 35-16,54-36 15,-19 19-15,53-1 16,1-18-16,17 1 16,35 0-16,36 17 15,-19-17-15,72 17 16,-53-17-16,-1-1 0,54 1 16,-72-18-16</inkml:trace>
  <inkml:trace contextRef="#ctx0" brushRef="#br0">18979 15205 0,'0'17'15,"0"36"1,18 71-1,-18-71-15,0 70 16,0-70-16,0 53 16,18-71-16,-1-17 15,-17-1-15,18 1 0,17-18 16,-35-18-16</inkml:trace>
  <inkml:trace contextRef="#ctx0" brushRef="#br0">19297 15540 0,'0'0'16,"-18"88"-16,18-53 0,0 18 0,53 0 15,0-35-15,0-1 16,141 1-1,-88-36 1,-71 1-16,0-18 16,-35-1-16,-17 19 0,-36-54 15,0 53-15,-53-52 16,36 52-16,17 1 16,17-1-16,-16 18 0,16-18 15,36 1 1,36 17-16,-1-18 15</inkml:trace>
  <inkml:trace contextRef="#ctx0" brushRef="#br0">19914 15046 0,'36'0'15,"-19"-18"-15,19 18 16,-1-17-16,0-1 0,0 18 0,1-18 16,34 1-16,-52 17 15,-1-18 1</inkml:trace>
  <inkml:trace contextRef="#ctx0" brushRef="#br0">20373 14834 0,'-18'0'15,"1"0"1,-1 18-16,0 35 0,18-35 15,0-1-15,0 36 16,36-35-16,17 17 16,-18-35-16,35 0 15,-34 0-15,34-18 16,-34 18-16,-19-17 16,-34-1-1</inkml:trace>
  <inkml:trace contextRef="#ctx0" brushRef="#br0">20567 14905 0,'-18'53'15,"36"-106"-15,-36 141 0,18-35 16,0-35-16,0 35 15,0-18-15,0-18 16,0 1-16,18 0 0</inkml:trace>
  <inkml:trace contextRef="#ctx0" brushRef="#br0">21625 15628 0,'0'18'15,"18"-18"1,0 0-16,17 0 16,-18-18-16,1 18 15</inkml:trace>
  <inkml:trace contextRef="#ctx0" brushRef="#br0">21996 15628 0,'17'0'16,"-34"0"-16,52 0 0</inkml:trace>
  <inkml:trace contextRef="#ctx0" brushRef="#br0">22225 15610 0,'0'0'0,"18"0"32,-1 0-32,1 0 15</inkml:trace>
  <inkml:trace contextRef="#ctx0" brushRef="#br0">23213 15222 0,'0'18'0,"17"17"16,-17-17-16,36 52 15,-36-17-15,35 36 16,-17-36-16,17 17 16,-17-35-16,17 18 15,-35-35-15,17 0 16</inkml:trace>
  <inkml:trace contextRef="#ctx0" brushRef="#br0">23671 15416 0,'0'0'0,"-17"18"16,-1 0-16,18 52 16,0-34-16,35 34 15,1-52-15,34 35 16,-17-36-16,0 1 15,0-18-15,-18 0 0,53-35 16,-70-1-16,0-17 16,-36 18-16,0 0 15,-17 0-15,-18-1 0,-53-17 16,54 36 0,-54-1-16,70 18 15,-17 0-15,89 0 16</inkml:trace>
  <inkml:trace contextRef="#ctx0" brushRef="#br0">24236 14993 0,'-18'0'16,"36"0"-16,-36 18 16,36 35-1,-1-36-15,19 1 16,-19 0-16,19-1 16,-1 1-16,0-18 15,-17 0-15,0 0 16,-18-18-16,0 1 15,-36-36 1,1 35-16,0-17 16,-1 35-16,-34 0 15,52 0-15</inkml:trace>
  <inkml:trace contextRef="#ctx0" brushRef="#br0">5362 11800 0,'18'0'16,"0"0"-16,-1 0 15,36-17-15,-18 17 16,36 0-16,-1-18 16,72 18-1,-72-17-15,36 17 16,-18-18-16,18 18 0,123 18 15,-123-18-15,141 17 16,-106 1-16,-17-1 16,-1-17-16,1 18 0,87-18 15,-105-18-15,70 1 16,-123 17-16,71-35 16,-89 35-16,36-18 15,-54 0-15,-34 18 47,-1 18-31,0-18-16,36 0 78,-18-18-63,0 1 1,0-1-16,-18 0 16,1 1-1</inkml:trace>
  <inkml:trace contextRef="#ctx0" brushRef="#br0">6085 12206 0,'0'0'0,"-17"0"0,-36 0 15,35 18 1,1 35-16,17-36 15,0 19-15,0-1 0,17-17 16,19 34 0,16-16-16,-16-19 15,17 1-15,-18-18 16,-17 0-16,17-18 16,-18 1-16,-17-19 15,-17-16-15,-18 34 16,-18-53-1,35 54-15,-35-19 16,35 19-16,-17 17 16,53 17-1,-1-17-15</inkml:trace>
  <inkml:trace contextRef="#ctx0" brushRef="#br0">6632 12136 0,'0'-18'15,"18"18"-15,17-18 16,-17 18-16,17-17 15,-17 17-15,-1 0 16,19-18-16,-19 18 16</inkml:trace>
  <inkml:trace contextRef="#ctx0" brushRef="#br0">7020 11994 0,'-17'18'15,"-1"17"1,18-17-16,0 17 16,18-17-16,17 0 15,-17-1-15,34-17 16,-16 0-1,-1-17-15,-17 17 16,-1 0-16,1-18 0,0 18 16</inkml:trace>
  <inkml:trace contextRef="#ctx0" brushRef="#br0">7161 12083 0,'0'0'16,"0"53"-16,0-36 0,0 36 16,0-35-16,18 17 15,-18-17-15,0-1 16</inkml:trace>
  <inkml:trace contextRef="#ctx0" brushRef="#br0">5662 12136 0,'-18'0'16,"1"17"-1,17 18-15,-18 18 16,18 0-1,0 36-15,-17-37 16,17 1-16,0 0 0,0 0 16,0-18-16,0 1 0,0-1 15</inkml:trace>
  <inkml:trace contextRef="#ctx0" brushRef="#br0">23989 12100 0,'18'0'15,"70"0"1,-35 0-16,105-17 16,-52 17-16,0-18 15,18 18-15,105-18 16,-123 1-16,17-1 16,-88 18-16,1 0 15</inkml:trace>
  <inkml:trace contextRef="#ctx0" brushRef="#br0">24412 12330 0,'18'53'0,"0"-18"16,-18 53-16,0-35 15,0 0-15,0 0 16,0 0-16,-18-18 0,18 35 15,0-52-15,0 17 16,18-35-16</inkml:trace>
  <inkml:trace contextRef="#ctx0" brushRef="#br0">24730 12541 0,'0'0'16,"-36"53"-16,19-18 0,17 1 0,-18-1 16,18 0-16,18 1 15,17-19-15,0 18 16,1-35-16,-1 18 0,53-18 16,-53 0-16,18-35 15,-17 0-15,-36-18 16,0 17-16,-53-17 15,17 18-15,-52-18 16,53 36-16,-36 17 16,54 0-16,-1 17 15,18 1-15,18 0 16</inkml:trace>
  <inkml:trace contextRef="#ctx0" brushRef="#br0">25259 12365 0,'0'-18'16,"0"36"15,0 0-15,0-1-16,18 1 0,-1-1 15,-17 1-15,18-18 16,-1 0-16,1 0 16,17-18-16,-35 1 15,18-18-15,-18 17 16,-18-17-16,1 17 15,-36 0-15,35 18 16,-17 0 0</inkml:trace>
  <inkml:trace contextRef="#ctx0" brushRef="#br0">25506 11483 0,'17'0'16,"1"0"-16,17 0 16,1 0-16,-19 0 0,72 0 15,-54 0 1,0 0-16,-17-18 0,17 18 16,18 0-16,-35 0 15,17 18-15,-18-18 16,19 53-1,-19-36-15,1 19 16,0-1-16,-1 0 0,36 71 16,-18-53-16,1 0 15,17 0-15,-18 17 0,36-17 0,34 53 16,-52-53 0,-17-18-16,34 1 15,-52-19-15,-18 1 16</inkml:trace>
  <inkml:trace contextRef="#ctx0" brushRef="#br0">25894 11113 0,'-18'0'0,"-35"17"15,18 1-15,-53 17 16,35-17-16,-35 35 16,52-18-1,-16 18-15,34-36 16,0 54-16,36-36 16,17 18-16,-17-18 15,17 18-15,-17-35 16,17 35-1,-35-35-15,18 17 16</inkml:trace>
  <inkml:trace contextRef="#ctx0" brushRef="#br0">4939 17039 0,'-18'0'16,"18"18"15,18 52-31,-18-17 16,18 71-16,-1 17 15,-17-71-15,0 72 16,0-107-16,18 53 16,-18-53-1,0 1-15,17-36 16,1 17-16</inkml:trace>
  <inkml:trace contextRef="#ctx0" brushRef="#br0">5468 17268 0,'0'0'16,"-18"0"-16,1-17 0,-18 17 16,35 17-16,-18 1 15,0 53-15,1-18 16,17 52-16,17-52 15,36 71-15,-35-89 16,17-17-16,53 17 16,-52-35-16,52 0 15,-53-35-15,0 17 16,18-52-16,-53 34 16,0 1-16,-17-18 15,-1 18-15,-17-18 0,-54 0 16,37 18-16,-1 17 15,17 0-15,-17 1 0,18 17 16,18-18-16,-19 18 0,19 0 16</inkml:trace>
  <inkml:trace contextRef="#ctx0" brushRef="#br0">6015 16880 0,'0'0'16,"-18"0"-16,18-17 0,-17 17 16,-1 0-16,-17 0 15,17 0 1,-17 35-16,35-17 16,-18 17-16,18-17 15,0 35-15,18-53 16,-18 17-16,35-17 0,0 0 15,1 0 1,-19-17-16,1-19 0,0 19 16,-18-19-1,0 19-15,0-1 16,0-17-16,-18 17 0,18 1 16,-18-19-16,18 19 0,0 34 15,0 19 1,18-1-1,0 53-15,-1-70 16,1 17-16,35 0 16,-36-17-16,1-1 0,-18 1 15,18-18 1,-1 0-16</inkml:trace>
  <inkml:trace contextRef="#ctx0" brushRef="#br0">6403 17621 0,'0'0'16,"18"0"0,-1 0-1</inkml:trace>
  <inkml:trace contextRef="#ctx0" brushRef="#br0">6738 17586 0,'0'0'0,"18"0"15</inkml:trace>
  <inkml:trace contextRef="#ctx0" brushRef="#br0">6967 17586 0,'0'0'16,"0"-18"-16,18 18 15,-18 18 1,18-18-16</inkml:trace>
  <inkml:trace contextRef="#ctx0" brushRef="#br0">7144 17568 0,'0'18'16,"0"0"-16,17-18 15</inkml:trace>
  <inkml:trace contextRef="#ctx0" brushRef="#br0">7532 17110 0,'0'0'15,"0"35"-15,-18 0 0,18 36 16,18-18-16,-1 53 16,-17-53-16,18 70 15,-18-52 1,0-1-16,18-35 16,-1-35-16,1 0 15,0 0-15</inkml:trace>
  <inkml:trace contextRef="#ctx0" brushRef="#br0">7920 17321 0,'0'0'0,"-18"71"0,1-36 16,17 18-16,0 0 15,17 0-15,1 0 0,0 0 0,17-18 16,0-17-16,18-1 0,35-17 16,-35-17-1,18-36-15,-54 35 16,1-17-16,0 0 0,-18-1 16,-18 1-16,0 0 0,-17 0 15,-36-18-15,36 35 16,-18 0-16,18 1 0,0-1 15,-18-17 1,35 17-16,-17 18 16,17 0-16</inkml:trace>
  <inkml:trace contextRef="#ctx0" brushRef="#br0">8290 16704 0,'0'-18'16,"0"36"-16,0-18 16,18 88-1,0-35-15,-1 35 16,1-35-16,-1-17 15,1-1 1,0-18-16,-1 1 0,1-18 16,0-35-1,17 17-15,-17 1 16,17 17-16,18 0 16,-18 0-16,0 17 15,-17 1-15,-18 17 16,-18-17-16,-17-1 15,17-17-15,-52 0 16,52 0-16,-35 0 16,36-17-1,-1 17-15,18-18 0</inkml:trace>
  <inkml:trace contextRef="#ctx0" brushRef="#br0">3193 12506 0,'0'-18'0,"0"1"15,0-36 1,35-35 0,-17 35-16,17-53 15,-18 53-15,19-71 16,-19 54-16,19-54 16,-19 72-16,1-54 15,-18 53-15,18-18 16,-18 36-16,-18 17 15,18 1-15,0-1 0,-18 18 16,18-18-16,-17 18 47,34 0-31,1 0-1,35-17 1,-18 17-16,36-18 15,-18 0-15,52 1 16,-34 17-16,-18 0 16,70 0-1,-52 17-15,52-17 0,-70 0 16,0 0-16,0 0 0,-18 0 16,18-17-16,-35 17 15,-18-18 1,-18 18-1,18-17 1,-17 17 0</inkml:trace>
  <inkml:trace contextRef="#ctx0" brushRef="#br0">4339 11042 0,'18'0'16,"-36"0"-16,71 18 16,-35-18-16,17 17 0,18 1 15,35 0-15,-53-1 16,1 1-16,-1-1 0,18 19 16,-35-1-16,-1 18 15,-17-35-15,-17 52 16,-1-52-1,0 17-15,1-17 0,-36 17 16,35-35-16,0 18 16,-17-1-16,17-17 15</inkml:trace>
  <inkml:trace contextRef="#ctx0" brushRef="#br0">1834 12647 0,'0'71'16,"18"-36"-16,-18 35 16,0-34-16,0 52 15,0-53-15,18 18 16,-18-18-16,17 18 15,-17-35-15,18-18 16</inkml:trace>
  <inkml:trace contextRef="#ctx0" brushRef="#br0">2170 12841 0,'-18'53'0,"36"-106"0,-36 141 15,18-35-15,0 18 16,35-36-16,-17 0 0,52 18 16,-34-53-1,-1 0-15,36-17 16,-36-1-16,-18 0 0,1-17 15,0-35-15,-18 34 16,0 1-16,-53-36 16,35 36-16,-70-35 15,53 52-15,-18 0 16,35 18-16,1 0 16</inkml:trace>
  <inkml:trace contextRef="#ctx0" brushRef="#br0">2593 12453 0,'-18'-18'0,"36"36"0,-53-36 15,17 18-15,0 18 16,1 0 0,17 17-1,0-17-15,0-1 0,17 1 16,1-18-16,0 0 16,-1 0-1,-17-18 1,0 1-1,0-1-15,0 0 16,0 36 0,18 0-1,0-1-15,34 19 16,-16-19-16,-1 1 16,-17-1-16,17-17 15,-35 18 1</inkml:trace>
  <inkml:trace contextRef="#ctx0" brushRef="#br0">811 14093 0,'0'-17'32,"-17"17"-17,17-18-15,0 1 16,-18-1-1,0 18-15,1-18 16,-1 18-16,-17 0 16,0 18-16,-18 35 15,35-18-15,18 36 16,0-36-16,0 0 16,18 1-16,-1-1 0,19 0 15,17-17-15,-18-18 16,-18 0-16,54-36 15,-36-16 1,-35 16-16,0 1 0,0-36 16,0 54-16,-35-36 15,17 35-15,18 1 16,-17 17-16,-1-18 16,18 36-16,0 17 15,18 0-15,35 36 16,-36-18-16,54 17 15,-36-52-15,-17 17 16,-1-17-16,19-1 16,-19-17-16</inkml:trace>
  <inkml:trace contextRef="#ctx0" brushRef="#br0">1076 14058 0,'0'0'16,"18"0"-16,-1 0 15,1 0-15,0 0 16,17 0-16,-18 0 0,1 0 0,0 0 16,-1 0-1</inkml:trace>
  <inkml:trace contextRef="#ctx0" brushRef="#br0">1147 14129 0,'17'17'15,"-34"-34"-15,52 34 0,-18-17 16,36 0-16,-17 0 0,-1-17 16</inkml:trace>
  <inkml:trace contextRef="#ctx0" brushRef="#br0">1376 13741 0,'0'0'0,"0"17"15,17 19-15,-17-19 16,0 19-16,18-1 0,-18 0 16,18 53-1,-1-52-15,-17 16 0,0 37 16,0-54-16,18 0 16,-18-17-16,18 0 0,-18-1 15</inkml:trace>
  <inkml:trace contextRef="#ctx0" brushRef="#br0">1517 14146 0,'0'0'0,"0"36"16,0-19-16,0 1 15,0 0-15,18-1 0,-18 1 16,35 0-16,-17-18 15,-1 0-15,18-18 16,-17 0-16,0 1 16,-18-1-16,17 0 0,-17 1 15,-17 17-15,-1-18 0,-17-17 16,17 35-16,1-18 16,17 0-16,-18 18 15,36 18 1</inkml:trace>
  <inkml:trace contextRef="#ctx0" brushRef="#br0">1817 14076 0,'-18'17'16,"1"1"-16,17 0 15,0 17-15,0-17 16,17-1-16,1 1 16,-1-18-16,1 18 0,17-18 15,-17-18-15,0 0 16,-1 1-16,-17-19 16,0 19-16,0-1 15,0 0-15,-17 1 16,17-1-16,0 36 15,0-1 1,17 19-16,-17-1 0,18 0 16,0 1-16,-1-1 0,1 0 15,-1 36-15,-17-36 16,0-17-16,0-1 16,-17 1-16,-1 0 0,1-1 15,-1-17-15,0 0 16,1 0-16,-19 0 0,1-17 15,17 17-15,-17-36 16,35 19-16</inkml:trace>
  <inkml:trace contextRef="#ctx0" brushRef="#br0">2081 14199 0,'0'18'0,"0"17"15,0-17-15,0 35 16,18-53-16,-18 17 16</inkml:trace>
  <inkml:trace contextRef="#ctx0" brushRef="#br0">2240 14235 0,'0'0'0,"0"17"16,0 19-16,18-19 15,-1 18-15,1-35 16,17 18-1,-17-18-15,0-18 16,-1 18-16,-17-35 16,0 18-16,-17-19 15,-1 1 1,0 35-16,-17-35 16,17 35-16,1 0 15</inkml:trace>
  <inkml:trace contextRef="#ctx0" brushRef="#br0">2434 13635 0,'0'0'0,"-17"35"0,17-17 15,0-1-15,0 1 0,0 17 16,0 1-16,0-19 0,17 19 15,18 16 1,-17-34-16,17 17 16,-17-35-16,0 18 0,17-36 15,-17 1 1,-18-36-16,0 18 16,-18-18-16,18 17 15,-35-17 1,35 18-16,-18 18 0,0 17 15,1 0-15,17 17 16,0 18 0,0-17-16</inkml:trace>
  <inkml:trace contextRef="#ctx0" brushRef="#br0">2769 13776 0,'0'0'0</inkml:trace>
  <inkml:trace contextRef="#ctx0" brushRef="#br0">2875 13635 0,'-17'0'16,"17"18"-16,-18-1 16,18 1-16,0-1 15,18 19-15,-18-19 0,35 19 16,-18-19-16,1 1 15,0-18 1,-1 0-16,1-18 16,-18 1-1,18-1-15,-18-35 16,-18 35-16,18-17 16,-18 18-16,1-1 0,-1 0 15,0 18 1,18-17-16,-17 17 15</inkml:trace>
  <inkml:trace contextRef="#ctx0" brushRef="#br0">3087 13547 0,'0'17'16,"0"1"-16,0 0 0,17 17 16,1-17-16,17 17 15,-17-18-15,17 1 16,-17-18 0,0-18-1,-1 1-15,-17-1 16,0-17-16,0 17 15,-17-17-15,17 17 16,-18 1-16,0 17 16,18-18-1</inkml:trace>
  <inkml:trace contextRef="#ctx0" brushRef="#br0">3351 13511 0,'0'0'0,"0"18"16,0 17 0,18-17-16,-18 0 0,0-1 15,18 1-15,-1-18 16,1 18-16,0-18 15,-1-18-15,-17 0 16,0 1 0,0-1-16,0-17 15,-17 35-15,-1-36 16,0 36-16,1-17 16,17-1-1</inkml:trace>
  <inkml:trace contextRef="#ctx0" brushRef="#br0">3598 13335 0,'18'35'16,"-18"1"-16,0-19 15,18 71-15,-1-35 16,-17 36-16,18-37 15,-18 19-15,0-53 16,0 17-16,0-17 16</inkml:trace>
  <inkml:trace contextRef="#ctx0" brushRef="#br0">1094 15117 0,'17'0'31,"36"-36"-31,0 19 15,-18 17 1,-17 0-16,0 0 0,-1 0 16</inkml:trace>
  <inkml:trace contextRef="#ctx0" brushRef="#br0">1199 15275 0,'0'0'16,"36"0"-16,-1 0 15,0-17-15,18-1 16</inkml:trace>
  <inkml:trace contextRef="#ctx0" brushRef="#br0">1746 15028 0,'18'0'16,"0"0"-16,-1 0 0,1 0 16,-1-17-16,19 17 0,-19 0 15,36-18 1,-35 18-16</inkml:trace>
  <inkml:trace contextRef="#ctx0" brushRef="#br0">2205 14781 0,'-18'18'16,"1"35"-16,-1-35 0,0 17 15,18 18 1,0-18-16,18 0 15,17-17-15,36 0 16,-36-18-16,18 0 0,18-18 16,-19 18-16,-34 0 15,17 0-15,18-18 16,-35 18-16</inkml:trace>
  <inkml:trace contextRef="#ctx0" brushRef="#br0">2469 15046 0,'0'0'0,"0"53"0,0 53 16,0-53-16,-17 52 15,17-52-15,0 18 16</inkml:trace>
  <inkml:trace contextRef="#ctx0" brushRef="#br0">2452 14852 0,'0'18'31,"0"17"-31,0 0 16,-18 0-16,18 18 0,0 0 0,-17-17 15,17 52 1,0-53-16,0-17 0,0 17 16</inkml:trace>
  <inkml:trace contextRef="#ctx0" brushRef="#br0">27058 12612 0,'0'35'16,"-18"36"-16,18-36 15,0 18-15,18 0 0,-18-18 16,18 53-16,-1-52 16,1 16-1,0-34-15,-1-18 16,1 0-16</inkml:trace>
  <inkml:trace contextRef="#ctx0" brushRef="#br0">27428 12735 0,'0'0'0,"-17"71"16,-1-18-16,18-18 0,0 53 15,0-35-15,53 0 16,-35-18-16,52-17 16,-34-18-16,-1 0 15,18-35-15,-36 17 16,1-35-16,0 36 16,-36-36-16,-17 35 15,-18-35 1,35 35-16,-35 1 15,36 17-15,-1-18 16</inkml:trace>
  <inkml:trace contextRef="#ctx0" brushRef="#br0">27887 12259 0,'0'0'0,"0"18"0,0 17 16,0 0 0,0 1-16,0 52 15,0-35-15,0-18 16,0-17-16,18-1 0,-18 1 0,17-18 15,1 0 1,17-35 0,-17 35-16,17-18 15,-17 36-15,-1-18 0,19 35 16,-36 0-16,17-17 16,-17-1-16,-17 1 15,-19-18-15,1 0 16,-18-18-1,36 1-15,-36-1 16,53 0-16,-18 18 0</inkml:trace>
  <inkml:trace contextRef="#ctx0" brushRef="#br0">29739 12347 0,'0'18'16,"0"17"-16,0 71 16,0-35-16,0 70 15,0-88-15,0-1 16,0 1-16,-17-17 0,-1-1 15,18-17-15,-18-18 16,18-18-16,18 0 16,0 1-16,-1-1 15,18 18-15,1 0 16,-1 18-16,0 52 16,-35-34-16,0 34 15,-17-52-15,-19 35 16,1-53-16,-35 17 15,17-17 1,35-17-16,-17-1 16,35 0-16,0-17 15,17 17-15</inkml:trace>
  <inkml:trace contextRef="#ctx0" brushRef="#br0">30163 12841 0,'35'0'15,"-70"0"-15,105 18 0,-35-18 16,-17 0-16</inkml:trace>
  <inkml:trace contextRef="#ctx0" brushRef="#br0">30163 13000 0,'0'0'0,"17"0"0,18 18 0,1-18 15,34 0-15,-34 0 16</inkml:trace>
  <inkml:trace contextRef="#ctx0" brushRef="#br0">30868 12488 0,'-18'124'16,"36"-248"-16,-53 318 0,35-105 0,-18-19 15,18 1-15,0-1 16,0-17-16,18 0 0,-18 0 16,17 0-16,-17-35 15</inkml:trace>
  <inkml:trace contextRef="#ctx0" brushRef="#br0">31027 13018 0,'-18'52'16,"36"-104"-16,-36 140 0,18-53 15,18-17-15,-1-1 0,36 19 16,0-36-1,0 0 1,-35-53 0,-1 0-16,-34 35 15,-18-52-15,17 52 16,0 0-16,-17 18 16,17 0-16,1 0 15,17 18-15</inkml:trace>
  <inkml:trace contextRef="#ctx0" brushRef="#br0">31433 13035 0,'-53'0'15,"106"0"-15,-159 53 0,88-35 16,18 35-16,0-18 15,53 0-15,-18-17 16,18-18-16,-18 0 16,18-18-1,-35 1-15,-18-1 16,18 0-16,-18 1 0,-18-36 16,18 35-16,-18 18 15,1 0-15,17 35 16,0 1-16,0 17 0,17 52 15,-17-52-15,36 53 16,-19-71-16,-17 36 16,0-36-16,-35-17 15,0 0-15,-18-18 16,18-18-16,-1 0 16,1 1-16,17-1 15,-35-17-15,36 17 16,-19 0-16,54 1 31</inkml:trace>
  <inkml:trace contextRef="#ctx0" brushRef="#br0">31768 13317 0,'-18'53'0,"36"-106"0,-36 142 16,18-54-16,0 35 15,0-52-15,18 35 16,-1-53-16</inkml:trace>
  <inkml:trace contextRef="#ctx0" brushRef="#br0">31962 13476 0,'0'0'16,"-18"35"-16,0 1 0,18-1 15,18-17-15,17-1 16,1-17-16,-1 0 15,0 0-15,-17-35 16,-18 17-16,17-35 16,-34 36-16,-36-19 15,35 36-15,-35 0 16,36 0 0,-36 36-16</inkml:trace>
  <inkml:trace contextRef="#ctx0" brushRef="#br0">32791 12929 0,'-18'18'15,"0"53"1,18-36-16,0 88 15,0-70-15,18 71 16,0-71-16,-1-1 16,19 1-16,-19-17 0,1-19 15,0 1-15,-1 0 0</inkml:trace>
  <inkml:trace contextRef="#ctx0" brushRef="#br0">30163 14093 0,'0'0'0,"17"0"0,18 0 16,36-17-1,-18 17-15,-18 0 16,0 0-16,1 17 16</inkml:trace>
  <inkml:trace contextRef="#ctx0" brushRef="#br0">30233 14217 0,'53'18'0,"-106"-36"0,141 53 15,0-35-15,-35 0 16,-17 0-16</inkml:trace>
  <inkml:trace contextRef="#ctx0" brushRef="#br0">31309 14111 0,'-18'0'16,"-17"35"-1,17 1-15,-34 34 16,52-17-16,-18 35 16,18-52-1,35 52-15,0-71 16,1 19-16,-1-19 0,18 1 16,53-18-16,-71 0 15,53-53-15,-52 35 16,-1-70-1,-35 53-15,-53-53 16,18 35-16,-71-18 16,35 54-16,-52-1 15,52 18-15</inkml:trace>
  <inkml:trace contextRef="#ctx0" brushRef="#br0">11659 17145 0,'18'0'16,"-18"35"-1,18 1-15,-18-1 0,17 35 16,1-34-16,17 17 16,-35-36-16,18 1 15,-18-53 16,-18 17-31,1-70 16,-1 17-16,0 36 16,18-18-16,0 18 0,0-1 15,18-16-15,0 34 16,52 0 0,-35 18-16,1 0 15,-1 0-15,18 18 0,-18-18 16,0 18-16,-17-1 0,35 1 15,-53-1-15,0 1 16</inkml:trace>
  <inkml:trace contextRef="#ctx0" brushRef="#br0">12982 16969 0,'-17'-18'16,"17"0"-16,-18 1 16,0-1-1,1 18-15,-19 53 16,19-35-16,-1 70 15,18-53-15,18 53 16,-1-70-16,36 35 16,-17-36-16,-1 1 15,0-18-15,0 18 0,36-18 16,-53 0-16,17-18 16,-35 0-16,0 1 15</inkml:trace>
  <inkml:trace contextRef="#ctx0" brushRef="#br0">12876 17216 0,'0'0'16,"53"-18"-16,-17 18 0,-1 0 0,35-18 15,-34 1-15,-19 17 16</inkml:trace>
  <inkml:trace contextRef="#ctx0" brushRef="#br0">13406 16669 0,'17'-18'16,"54"0"-16,-1 1 16,-17-1-16,-17 1 15,-1-1-15,0 18 16,-17 0-16</inkml:trace>
  <inkml:trace contextRef="#ctx0" brushRef="#br0">13511 16669 0,'0'0'0,"0"35"0,18 0 16,-18 18-16,18 35 15,-18-35-15,0 0 0,0 18 16,0-18-16,17-18 0,-17 18 16,18-35-16,0 17 15,-1-18-15,19 1 0,-19-18 16,18 18-16,36-18 16,-53-18-16,-1 18 15,1 0-15,0 0 0</inkml:trace>
  <inkml:trace contextRef="#ctx0" brushRef="#br0">14358 17074 0,'0'-35'16,"0"18"-16,0-1 16,-18 0-1,1 1-15,-1 17 0,-17-18 16,17 18-16,-35 18 15,36-1-15,-19 19 16,36-1-16,18 18 16,0-18-16,35 18 15,-18-35-15,18-18 16,-18 17-16,0-17 0,18 0 16,-17 0-1,-19-35-15,-17 17 16,0-17-16,-17 17 15,-1 1-15,18-1 16,-18 0-16,1 18 16,17 18-1,0 0 1,17-1-16,-17 19 0,36-1 16,-1 0-16,-18-17 15,1-18-15,17 17 0,-17 1 16,0-18-16,17 18 15,-17-18-15,17-18 16</inkml:trace>
  <inkml:trace contextRef="#ctx0" brushRef="#br0">14923 17216 0,'-18'17'15,"36"-34"-15,-36 52 0,-17 0 16,17-17-16,18-1 15,-18 1-15,18 0 0,-17-1 0,17 1 16,17-18 0</inkml:trace>
  <inkml:trace contextRef="#ctx0" brushRef="#br0">15152 16775 0,'0'0'0,"0"53"0,17-18 0,19 71 16,-19-71-16,36 53 15,-35-53-15,0-17 16,-1 17-16,1-17 0,-18 0 15,17-18 1,-17-18 0,18-17-16,0 35 15,17 0-15,-17 0 16,35 17-16,-18 1 16,0 35-16,-17-18 15,-18-17-15,0 35 16,-18-36-16,-52 19 15,34-19-15,-34-17 16,52 0-16,-17-17 16,17-1-16,18-35 15,0 35 1</inkml:trace>
  <inkml:trace contextRef="#ctx0" brushRef="#br0">15646 16704 0,'35'-18'15,"-17"18"-15,35-17 16,-36-1-16,54 0 16,-36 18-16,-17-17 0,17 17 15,0 0 1,-17 0-16,-1 0 16,-17 35-16,0-17 15,0 17-15,-17 53 16,17 18-1,0-53-15,0 0 0,0 0 16,0 0-16,0 35 16,0-53-16,17 36 15,-17-54-15,-17 19 16,-1-36-16,1 17 16,-1-17-1,-17-17 1,17 17-16,-17 0 15,17 0-15,0 0 0</inkml:trace>
  <inkml:trace contextRef="#ctx0" brushRef="#br0">15293 17198 0,'-18'18'16,"18"-1"-16,18 18 15,-18-17-15,18 17 16,-18-17-1,17 0-15,-17-1 16,18-17-16</inkml:trace>
  <inkml:trace contextRef="#ctx0" brushRef="#br0">13653 17956 0,'0'18'16,"17"-18"0,1 0-16,35 0 15,-18-18-15,-17 18 0,17 0 16,0 0-1,18 0-15</inkml:trace>
  <inkml:trace contextRef="#ctx0" brushRef="#br0">13741 18009 0,'0'0'15,"0"71"-15,0 35 16,0-53-16,0 0 0,0-1 16,0 1-16,0 36 15,0-72-15,35 36 16,-17-53-16,17 18 16,0-18-16,-17 0 15,17-18-15,-17 18 0,17-18 16,-17 18-16,-1 0 15</inkml:trace>
  <inkml:trace contextRef="#ctx0" brushRef="#br0">14129 18274 0,'17'0'31,"19"0"-15,-19 0-16,1 0 16,0 0-16,-1 0 0,1 0 15</inkml:trace>
  <inkml:trace contextRef="#ctx0" brushRef="#br0">14517 18027 0,'-18'18'15,"1"-1"-15,-1 19 16,18-19-16,-18 1 16,36 17-1,0 0-15,-1-35 16,36 36-16,-18-36 16,36 17-16,-36-17 15,18 0 1,-35 0-16,-1-17 15</inkml:trace>
  <inkml:trace contextRef="#ctx0" brushRef="#br0">14728 18045 0,'0'88'15,"0"-176"-15,0 229 0,0-53 16,0-53-16,36 18 16,-36-35-1,35-1-15</inkml:trace>
  <inkml:trace contextRef="#ctx0" brushRef="#br0">14975 18380 0,'0'0'16,"-17"53"-16,17-18 0,-18 18 16,1-36-16,17 1 15</inkml:trace>
  <inkml:trace contextRef="#ctx0" brushRef="#br0">15505 18239 0,'0'0'0,"-18"-18"15,0 18-15,1 0 16,-1 18-1,0 17-15,18 18 16,0-18-16,18 0 16,0-17-16,17 35 15,0-53-15,18 18 16,-18-18-16,1-18 0,-1 0 16,-17 1-16,-18-19 15,0 19-15,0-1 16,-18 0-16,-17-17 0,-1 0 15,1 17 1,0 1-16,17-1 16,1 18-16</inkml:trace>
  <inkml:trace contextRef="#ctx0" brushRef="#br0">15734 18080 0,'0'0'15,"18"0"1,52-18-16,-35 18 16,1-17-16,17-1 15,-18 18-15,0 0 16,-35 18-16,18-1 0,-18 19 15,0-1 1,0 35-16,-18-34 16,18 52-16,0-53 15,18 53-15,-1-52 16,1 16-16,0-34 16,17 0-1,-53-18 16,-35 0-31,36 0 16,-36 17-16,35-17 16,-35 0-1,36 0-15,-1 0 0</inkml:trace>
  <inkml:trace contextRef="#ctx0" brushRef="#br0">18785 17216 0,'0'0'15,"0"88"-15,0-35 0,0 53 16,0-54-16,-17 72 15,17-71-15,-53 17 16,35-52-16,-52 0 16,34-36-16,-34 0 15,35-17-15,-1-35 16,19 34-16,34 1 16,-17 0-16,36-1 0,52 1 15,-35 35 1,53 18-16,-54 17 15,54 53-15,-53-52 16,18 52-16,-36-71 16,-17 36-16,-18-35 15</inkml:trace>
  <inkml:trace contextRef="#ctx0" brushRef="#br0">19650 17445 0,'0'-18'0,"0"36"16,17-18-16,1 0 15,17 0-15,-17 0 16,17 0-16,-17 0 16,17 0-16,0-18 0,1 18 15</inkml:trace>
  <inkml:trace contextRef="#ctx0" brushRef="#br0">19685 17621 0,'35'0'0,"-70"0"0,106 0 16,-36 0-16,71-17 15,-71-1-15,53-35 16</inkml:trace>
  <inkml:trace contextRef="#ctx0" brushRef="#br0">20602 17110 0,'0'17'15,"18"1"-15,-18 0 16,0-1 0,0 1-1,0 0 1,0 34-16,-18-16 16,18-1-16,0 71 15,0-36-15,18 54 16,0-71-16,-1 35 15,1-70-15,17 17 16,-17-17-16,-1-18 16,-17-18-16</inkml:trace>
  <inkml:trace contextRef="#ctx0" brushRef="#br0">21114 17445 0,'-36'0'16,"19"35"0,17 36-16,0-36 15,0 18-15,35 17 16,-17-34-16,35-1 15,0-17-15,17-18 16,-52 0-16,35-18 16,-18-17-16,-17-18 15,-18 18-15,-18-54 16,0 54 0,-35-18-16,18 36 15,-35-1-15,34 0 16,-17 1-1,18 17-15,17-18 16</inkml:trace>
  <inkml:trace contextRef="#ctx0" brushRef="#br0">21572 17074 0,'0'18'31,"0"17"-15,0-17-16,18 0 15,0-18-15,-18-18 16,0 0 0,-18-35-1,18 36-15,0-36 16,0 18-16,0-1 15,18 19-15,17-1 16,0 0-16,36 18 16,-36 0-16,36 18 15,-36-18 1,-17 0-16,-1 18 0,1-18 16</inkml:trace>
  <inkml:trace contextRef="#ctx0" brushRef="#br0">5256 10848 0,'-17'-18'0,"34"18"62,-17 36-46,18-1-16,-18 88 16,0-52-16,0 70 15,0-53-15,0 36 16,-18-54-16,18-17 16,-17 0-16,17 0 0,-18 18 15,18-36-15,-18 18 16,18-36-1,0 1-15,18-18 16,35 18-16,-35-18 16,35-18-16,-18 18 0,35-18 15,-17 18-15,53 0 16,-35 0-16,70-17 16,-71 17-1,107-18-15,-89 18 16,106-18-16,-106 1 15,0-1-15,106 1 16,-88 17-16,88-18 16,-106 0-16,1 18 15,-1-17-15,-18 17 0,1-18 16,52 18-16,-70-18 16,71 18-16,-71 0 15,53 0-15,-71 0 16,53 0-1,-53 0-15,54 18 16,-54-18-16,18 0 16,-18 0-16,0 0 15,-17 0-15,0 0 16,-1 0-16,1 0 31,-1 0-15,-17-18 15,-17 1-15,-1-1-16,1-17 15,17-1-15,0 1 0,-18 18 16,18-19-16,-18-17 0,18 18 16,-17-18-16,-1-17 0,18 17 15,-18-71 1,18 54-16,-17-36 15,17 71-15,0-18 16,0 17-16,0 1 16,0 17-16,0 1 15,-18 17 17,0 0-17,-17 17-15,18-17 0,-19 18 16,1 0-16,-18-18 0,-70 17 15,52-17-15,-141 0 16,89-17-16,-1 17 16,-175-36-1,157 36-15,-175-17 16,158 17-16,18 0 0,-141-18 16,141 18-1,35 18-15,-53-18 16,124 17-16,-36 1 15</inkml:trace>
  <inkml:trace contextRef="#ctx0" brushRef="#br0">1729 15787 0,'17'0'31,"19"0"-15,-1-18-1,18 18-15,0-17 0,52-1 16,-34 18-16,-18-18 16,0 18-16,0-17 0,17-1 15,-34 0-15,-1 18 16,-17-17-16,-36 34 31,-35-17-15,35 18-16,-70 0 15,35-1-15,-70 1 16,52 0 0,18-1-16,-53 1 15,71-18-15,0 17 16,0-17-16,17 0 0,0 0 15,36 0-15,17-17 16,1-1-16,-1 18 16,35-17-1,-17 17-15,35-18 16,-35 18-16,0 0 0,0 0 16,18 0-16,-36 0 15,-17 18 1</inkml:trace>
  <inkml:trace contextRef="#ctx0" brushRef="#br0">23971 11201 0,'-17'17'16,"17"36"-16,0-17 15,0 52-15,0-18 16,0-17-16,-18 18 16,-17 70-16,17-88 15,0 53-15,18-53 16,0-1-16,0-16 16,0-19-16,53 1 15,18-18 1,35 0-1,0-18 1,-36 18-16,54 18 16,-54 0-16,1-18 0,-18 0 0,70 17 15,-70-17 1,18-17-16,-36-1 16,-18 18-16,1 0 15,0-18-15,17 18 16,-17 0-16,-1-17 15,1 17-15,0 0 16,-1 0-16,1-18 16,0 0-16,-18-17 15,0 18-15,0-54 16,0 36-16,0-53 16,0 17-16,-18 0 15,18 1-15,-18-1 16,18-70-16,-17 88 15,-1-17-15,0 52 16,18 0-16,-17 18 0,-1-17 16,0 17-16,1 0 15,-19 17 1,19-17-16,-36 0 16,0 0-16,-70 18 15,52-18-15,-88 18 16,71-18-16,-88 35 15,87-17-15,-52 35 16,88-36-16,-35 36 16,53-35-16,17-1 15,18 1-15</inkml:trace>
  <inkml:trace contextRef="#ctx0" brushRef="#br0">29245 13494 0,'0'-18'16,"36"18"-16,34 0 16,-17 18-16,88-18 15,-70 17 1,87-17-16,-87 18 16,35-18-16,-71 0 15,0 0-15,-70 0 16,-35 0-1,-36 0 1,35 0-16,-70-18 16,71 18-16,-54 0 15,71 0-15,-17 0 16,34 0-16,19 0 16,34 0-16,54 0 15,-36 18 1,89 0-16,-19-1 15,-34-17-15,35 18 16,-53-18-16,0 18 16,-36-18-16,-34 0 15</inkml:trace>
  <inkml:trace contextRef="#ctx0" brushRef="#br0">4851 18256 0,'-18'0'31,"18"18"-15,18-18 93,17 0-93,-17 0-16,17-18 16,-17 18-16,34 0 15,-16 0 1,-19 0-16,19 0 0,17 0 15,-18 0-15,35 0 16,-17 0-16,36-17 16,-37 17-1,1 0-15,18-18 0,-1 18 0,72-18 16,-72 1 0,107 17-16,17-36 15,-89 36-15,125-35 16,-107 35-16,106-35 15,-105 17-15,123 1 16,-124-1 0,124 0-16,-141 18 15,141-17-15,-141 17 16,106 0-16,-107-18 16,89 18-1,-17 0-15,-89 0 16,0 0-16,36 0 15,-89-18-15,18 18 0,0 0 16,-36 0-16,-17 18 16,-17 0-16,-18-18 15</inkml:trace>
  <inkml:trace contextRef="#ctx0" brushRef="#br0">11677 17692 0,'0'17'16,"0"-34"15,18 17-31,-1 0 31,-17-18-31,18 18 16,0 0-16,-1 0 16,18 0-1,-17 0-15,17 18 16,-17-18-16,0 0 15,17 0-15,0 0 16,0 0-16,1 0 16,34 0-16,-52 0 15,52-18 1,-52 18-16,35 0 16,-35 0-16,35 18 15,-18-18-15,0 0 16,0 0-16,1 0 15,-1 0-15,18 0 16,-18 0-16,36-18 16,-54 18-16,19 0 15,-1 0-15,0 0 0,53 0 16,-52 0-16,34 0 16,-17 0-16,35 0 15,-52 0 1,69 0-16,-69-17 15,70 17-15,-54 0 16,37 0-16,-36 0 16,0-18-16,-1 18 15,72 0-15,-71 0 16,0-18-16,53 18 16,-54 0-16,54 0 15,-35 0-15,35-17 16,-36 17-16,54-18 15,-54 18-15,71-18 16,-70 1-16,88-1 16,-89 18-16,71-18 15,-70 1-15,-1 17 16,72 0 0,-72 17-16,1-17 0,-1 0 15,71 0-15,-70 18 16,52-36-16,-87 18 15,52-17-15,-70 17 16,-36 0 0,-17 17-1</inkml:trace>
  <inkml:trace contextRef="#ctx0" brushRef="#br0">18574 18309 0,'-18'0'16,"0"0"-1,1 0-15,34 0 63,36-17-63,0 17 15,124 0-15,-71 0 16,158-18-16,-123 18 16,194 0-16,-158 0 15,176 0-15,-159 0 16,176-35-1,-194 35-15,177-36 16,-194 19-16,123-1 16,-176 18-16,0-18 15,-71 18-15,-53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2:51: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2910 6368 0,'0'17'0,"0"1"0,-17-18 31,17-53-31,-18 18 16,1-36-16,-19-88 15,-34-35 1,34 71-16,1-18 0,-35-124 16,34 18-1,72 106 1,16 106-16,-16 35 15,52 0-15,-53 18 16,53 52-16,-70-35 16,35 36-1,-53-36-15,0 36 16,0-36-16,-18 18 16,1-35-16,17-1 15,-18-17-15,18 18 0,0 0 16,18-18-16,17 17 15,-17-17-15,35 35 16,-36-35-16,1 36 16,-1-19-16,-34 19 15,-1-19-15,-52 36 16,34-35-16,-52-1 16,53-17-1,-18 18-15,35-18 16</inkml:trace>
  <inkml:trace contextRef="#ctx0" brushRef="#br0">3933 5239 0,'18'0'16,"0"0"-1,35 0 1,-18 0-16,36 0 16,-36-18-16,0 18 0,36 0 15,-54-18-15,-17 36 16</inkml:trace>
  <inkml:trace contextRef="#ctx0" brushRef="#br0">3986 5468 0,'53'-18'15,"-106"36"-15,142-53 0,-54 17 0,0 18 16,0 0-16,-17 0 16,17 0-16,-17 18 15</inkml:trace>
  <inkml:trace contextRef="#ctx0" brushRef="#br0">5398 5062 0,'0'-17'0,"-18"17"15,0-18 1,1 36-16,-36-1 16,35 1-16,0 17 0,1 36 15,-1-18-15,18-18 16,0 18-16,18 35 16,17-53-16,36 18 15,-18-35-15,35 0 16,-35-18-16,17-36 15,-35 19-15,18-19 16,-35 1-16,-18-18 16,-18 0-16,-17-17 15,0 34-15,-53-16 16,35 34 0,-18 18-16,36 0 15,-18 18-15,53 17 16,35 0-1,1-17-15,-1-18 16</inkml:trace>
  <inkml:trace contextRef="#ctx0" brushRef="#br0">6209 5239 0,'-18'0'94,"18"17"-78,0 1-16,-17-18 15</inkml:trace>
  <inkml:trace contextRef="#ctx0" brushRef="#br0">6650 5133 0,'18'-35'16,"-36"70"-16,36-106 0,-18 36 15,-18 17 1,-17 1-16,17 17 16,-17 17-1,-1 1-15,19 0 0,17 17 0,-36 18 16,36-18 0,0 36-16,18-54 15,17 36-15,1-53 16,-19 18-16,19-18 0,-1 0 15,18-35-15,-36 17 16,19-17 0,-36 17-16,0-17 15,17 17-15,-17-17 0,-17 0 16,17 17-16,-18 0 16,18 36-1,0 53 1,0-19-16,18 54 15,-1-53-15,1 18 16,0-18-16,-18-18 0,35 53 16,0-17-1,-35-36 1,0-17-16</inkml:trace>
  <inkml:trace contextRef="#ctx0" brushRef="#br0">8431 5468 0,'18'18'31,"0"-18"-15</inkml:trace>
  <inkml:trace contextRef="#ctx0" brushRef="#br0">8890 5486 0,'18'17'16,"-1"-17"-16,1 0 16,0-17-16,17 17 15,18-18-15</inkml:trace>
  <inkml:trace contextRef="#ctx0" brushRef="#br0">9331 5450 0,'18'0'16,"-18"-17"-16,35 17 15,-17-18-15,17 1 16</inkml:trace>
  <inkml:trace contextRef="#ctx0" brushRef="#br0">9596 5415 0,'0'0'16,"17"0"-1,1-17-15,-1 17 16,1 0-16</inkml:trace>
  <inkml:trace contextRef="#ctx0" brushRef="#br0">10742 4992 0,'-53'70'0,"106"-140"0,-123 176 16,52-36-16,18-17 0,0 18 16,35-18-16,0-18 15,1 18-15,17-36 0,70 1 16,-52-18-16,52-35 16,-70 0-16,18-36 15,-36 18-15,-35-35 16,-18 35-16,-52-35 15,-36 35 1,53 35-16,18 18 0,-36 0 16,36 18-1,35 17-15,0 0 16,17-17-16,19 0 16</inkml:trace>
  <inkml:trace contextRef="#ctx0" brushRef="#br0">11483 5239 0,'18'0'31,"-1"0"-15</inkml:trace>
  <inkml:trace contextRef="#ctx0" brushRef="#br0">11977 5009 0,'0'-35'16,"0"70"-16,-18-87 0,-17 16 15,17 36 1,1 0-16,-19 18 15,19 0-15,-1 17 16,0 0-16,18 0 0,0 1 0,18 34 16,17-52-16,-17-1 15,35 1 1,-18 0-16,18-36 16,-35 0-16,-1 1 0,1-36 15,-18 35-15,0-17 16,0 17-16,0-17 0,0 0 15,-18 17 1,18 36 0,18-1-16,-18 36 15,18 0-15,-1 35 16,1-52-16,0 17 0,-1 17 16,1-17-1,-1 0-15,1-18 0,-18-17 16</inkml:trace>
  <inkml:trace contextRef="#ctx0" brushRef="#br0">12612 4992 0,'0'0'16,"-35"0"-16,-1-18 15,19 18-15,-19 18 0,-17-1 16,36 1-16,-1 53 16,1-36-16,17 0 15,17 0-15,18 18 16,1-35-16,-1-18 0,-17 0 16,17 0-16,0 0 15,-17-18-15,-1 1 0,1-1 16,17-35-16,-35 18 15,0-36-15,0 36 16,0 0-16,0 17 0,0 1 16,0 34-1,0 54 1,0-36-16,18 0 16,0 53-16,-1-52 15,19 52-15,-1-35 16,-18-35-16,1-1 15,0 1 1,-1-18-16</inkml:trace>
  <inkml:trace contextRef="#ctx0" brushRef="#br0">13176 4939 0,'-17'-18'16,"34"36"-16,-70-36 0,18 18 16,17 18-1,1 17-15,-18 18 16,35-18-16,0 1 0,0-1 16,17 18-16,18-18 15,-17-35-15,35 0 16,-35 0-16,17-35 15,-35 0 1,18-18-16,-1 17 16,-17-17-16,0 36 15,0-18-15,-17 35 16,17 35 0,0 0-1,17 18-15,-17 0 0,0 0 16,18 17-16,-1 36 15,1-35-15,0-36 16,17 18-16,-17-18 0,35 36 16,-36-36-16,1-17 15</inkml:trace>
  <inkml:trace contextRef="#ctx0" brushRef="#br0">6050 6191 0,'0'-17'0,"0"34"47,0 1-31,0 0-16,0-1 15,0 18 1,-17-17-16,17 35 16,0-35-16,0-1 15,0 1-15,-18 35 16,18-36-16,-18 1 16,-17 35-16,17-18 15,1 18-15,-1-35 16,18 35-16,0-36 15,35 19-15,-17-19 16,0 1-16,-1-18 16,-17 18-16,0-1 15,0 1-15,-17 35 16,-1-18-16,0-17 16,1-1-16,-1 19 0,0-19 0,18 1 15,0 0 1,0-1-16,18-17 0,0 0 15,17 0-15</inkml:trace>
  <inkml:trace contextRef="#ctx0" brushRef="#br0">5680 6791 0,'0'35'15,"17"-17"-15,-17 17 16,36 18-16,-19-18 0,36 54 16,-35-54-16,17 18 15,-17-36-15,17 19 0,18-1 16,-18-35-1,18 0-15,-18-35 16,18-18-16,-17 0 16,17-35-16,-36 52 15,18-17 1</inkml:trace>
  <inkml:trace contextRef="#ctx0" brushRef="#br0">5468 7549 0,'0'-17'0,"18"34"31,-18 19-31,17-1 15,-17 0-15,0 18 0,0 0 16,18 0-16,-18 0 0,0 53 16,0-71-16,18 18 15,-18-18-15,0-17 16,17-18-16,1 18 0,0-18 16</inkml:trace>
  <inkml:trace contextRef="#ctx0" brushRef="#br0">6121 7779 0,'-18'35'0,"36"-70"0,-54 105 15,19-34-15,17-1 16,0 0-16,35 18 16,0-35-16,36 17 15,-18-17-15,-18-18 0,53 0 16,-52 0-16,16-36 16,-34 19-16,17-36 15,-35 18 1,-17-36-16,-19 53 15,-34-35-15,35 36 16,-54-1-16,37 36 16,-1-1-16</inkml:trace>
  <inkml:trace contextRef="#ctx0" brushRef="#br0">12206 5980 0,'35'17'15,"-17"1"1,-18 0 0,-18-1-1,1 1-15,-19 35 16,19-36-1,-1 19-15,18-1 16,0 0-16,0 0 16,0-17-16,18 0 15,-1 17-15,1-35 16,-18 18-16,18-1 16,-18 1-1,-18 0-15,0-1 16,18 1-16,-17 35 15,-1-18-15,18 18 16,0-18-16,0 36 16,0-36-16,35 18 15,-35-18-15,36 1 16,-36-19-16,17 18 16,-17-17-1,0 0 1,0 17-16,0-17 15,0-1 1,0 1-16</inkml:trace>
  <inkml:trace contextRef="#ctx0" brushRef="#br0">11853 6862 0,'0'0'0,"18"0"16,17 35-16,18 18 16,-18-18-16,1 18 15,-19-18-15,19 0 16,17 36-16,-18-36 0,0-17 15,-17-18-15,17 0 16,18 0-16,-35-18 16,35-52-16,-36 34 15,1 1-15,17-18 0,-17 18 16,17-18 0,-17 35-16,-18 36 31</inkml:trace>
  <inkml:trace contextRef="#ctx0" brushRef="#br0">11395 7602 0,'-18'36'16,"0"-1"0,18 0-16,0 18 0,0 53 15,0-53-15,18 35 16,-18-53-16,35 18 15,-17-35-15,17 17 16,-35-17-16</inkml:trace>
  <inkml:trace contextRef="#ctx0" brushRef="#br0">11677 7885 0,'18'17'16,"-18"1"-16,17 17 16,1 0-16,17-17 15,-17 0 1,35-18-16,-36 0 16,19 0-16,-1-36 15,-35 19-15,18-18 16,-18 17-16,-36-17 15,19-1-15,-36 19 16,35-1-16,-17 18 16,17 0-1,1 0-15,17 18 16,17-18-16</inkml:trace>
  <inkml:trace contextRef="#ctx0" brushRef="#br0">12277 7779 0,'-18'53'0,"18"-18"16,0 36-16,18-54 15,35 36-15,-36-53 16,19 18-16,16-18 15,-16-18-15,-19 18 16,1-18-16,0 1 0,-18-18 16,0 17-16,-36-35 15,19 35-15,-54-17 16,36 17-16,-18 1 16,35 17-1,1 0-15,17 17 16,17 1-16,1-18 15</inkml:trace>
  <inkml:trace contextRef="#ctx0" brushRef="#br0">12735 7743 0,'0'0'0,"-17"18"16,17 35-1,0-35-15,17 52 16,1-52-16,35 35 16,-36-36-16,19 1 15,-19-18-15,19 0 16,-36-18-16,17-17 16,-34 18-16,-19-19 15,19 1 1,-54 0-16,54 17 15,-36 0 1,35 18-16,18 18 0,18 0 16,-1-18-1</inkml:trace>
  <inkml:trace contextRef="#ctx0" brushRef="#br0">21608 4921 0,'17'0'16,"1"0"-16,0 36 16,-1-1-16,1 0 15,-1 0-15,1 18 0,0 53 16,-1-53-16,1 35 16,-18-35-16,0 0 15,0-18-15,0 1 16,-18-19-1,18 1 79,18-18-47,0 0-31,-1 18-1,1-18 1,0 17 0,-1-17-16,36 0 15,-35 0-15,-1 0 0,19 18 16,34-18-16,-34 0 15,52 0-15,-35 0 16,88 0 0,-53 0-16,0 0 0,18 0 15,106 17-15,-107-17 16,160 0-16,-141 18 16,17-18-16,17 0 0,-16 0 15,157 18-15,-140-18 16,159 17-1,-142 1-15,159 0 16,-176-18-16,194 17 16,-177-17-16,159 18 15,-158-18-15,140 0 16,-158 0-16,141 18 16,-159-18-16,106 0 15,-124 17-15,89-17 16,-106 0-16,70 18 15,-105-18-15,52 17 16,-70 1 0,18 0-16,-36-18 15,0 17-15,-17-17 16,-1 0 0,-17-17 15,-17-19-31,17-16 15,-18-1-15,18 0 0,0-18 16,0-105-16,-17 88 16,17-54-16,0 90 15,17-37 1,-17 54-16,0 17 0,0 1 16,0-1-16</inkml:trace>
  <inkml:trace contextRef="#ctx0" brushRef="#br0">21661 6368 0,'-36'-36'15,"19"36"-15,-36-17 16,35-1-16,-35 18 16,36 18-16,-19-1 15,-17 72-15,36-54 16,-19 88-16,36-70 16,36 35-1,-19-52-15,19-1 16,-1-17-16,0-1 0,53-17 15,-35-17-15,18-19 16,-54 1-16,1-35 16,-18 34-16,-35-52 15,17 53-15,-35-36 16,36 54-16,-19-1 16,36 36-1,18 17-15,0-18 16</inkml:trace>
  <inkml:trace contextRef="#ctx0" brushRef="#br0">22049 6632 0,'17'0'31,"1"0"-31,0 0 16,-1 0 0</inkml:trace>
  <inkml:trace contextRef="#ctx0" brushRef="#br0">22454 6385 0,'0'0'16,"0"-35"-16,-17 17 0,-1 1 15,0 17 1,-17 0 0,17 17-16,-17 36 15,35-35-15,0 35 16,0-36-16,18 19 15,-1-19-15,19 1 16,-19-18-16,19 0 16,-19-18-16,1 1 15,0-1-15,-18 0 0,17-34 16,-17 34-16,0-17 16,0 17-1,0 36 1,18 52-1,-18-17-15,18 18 0,34 35 16,-34-54-16,17 1 16,18 18-16,-35-36 15,17 18-15</inkml:trace>
  <inkml:trace contextRef="#ctx0" brushRef="#br0">27905 6509 0,'-18'0'0,"-17"0"16,17 0-16,-35 35 15,36-17-15,-1 17 16,0-17-16,1 52 15,17-52-15,0-1 0,17 36 16,19-35 0,-1 17-16,0-17 15,18-18-15,-18-18 16,-17 18-16,0-35 16,-1 0-16,-17 17 0,0-17 15,-35-18 1,17 18-16,1-1 0,-36 1 15,18 17 1,17 1-16,18 34 16,0 19-16,18-19 15,34 36-15,-34-17 16</inkml:trace>
  <inkml:trace contextRef="#ctx0" brushRef="#br0">28240 6738 0,'0'0'16,"-18"-18"-16,18 1 0,0-1 15,18 18 1,0-17 0,-1 17-16,1 0 0,-1 17 15</inkml:trace>
  <inkml:trace contextRef="#ctx0" brushRef="#br0">28628 6544 0,'0'0'16,"-18"-35"-16,1 17 0,-19-17 15,19 35-15,-19 17 16,19 1-16,-1 0 15,18-1-15,-17 19 0,17-19 16,0 19-16,17-19 0,1 1 16,-1 0-16,36 17 15,-17-35-15,-1 0 16,-17-18-16,-1 1 16,1-1-16,-18 0 0,0-17 0,0 17 15,0-35 1,0 36-16,0 52 31,0 36-15,17-36-16,1 53 15,0-53-15,17 36 16,-17-36-16,-1-17 16,1 17-16,-18-17 15</inkml:trace>
  <inkml:trace contextRef="#ctx0" brushRef="#br0">29087 6579 0,'-18'-53'0,"36"106"0,-54-123 16,36 52-16,-17 18 0,-1-18 15,0 36-15,1 17 16,17 18 0,0-17-16,35 17 15,-17-18 1,-1-18-16,1-17 0,17 18 16,-17-18-16,-18-35 15,0 0 1,0-1-16,0-17 15,0 36-15,0-19 16,0 19-16,0-1 16,0 36-1,0 17-15,0-17 16,17 52 0,-17-17-16,0 18 15,18-36-15,17 18 16,-35-18-16,18 0 15,0-17-15,-1-18 16</inkml:trace>
  <inkml:trace contextRef="#ctx0" brushRef="#br0">29545 6562 0,'0'-36'0,"0"72"0,0-89 16,-17 53-16,-1-18 15,0 18-15,-17 0 16,17 35-16,18-17 16,-17 53-16,17-36 15,0 0-15,0-17 0,17 17 16,1 0-16,0-17 15,17-18-15,-17 0 16,-18-18-16,17 1 0,-17-19 16,18 19-1,-18-36-15,0 35 16,17 18 0,-17 18-1,18 35-15,-18 0 16,18-18-16,-18 0 0,17 1 15,1 16-15,0-16 16,-1 17-16,1-18 16,-18 0-16,0-17 15,-35-1-15</inkml:trace>
  <inkml:trace contextRef="#ctx0" brushRef="#br0">22525 5045 0,'0'-18'16,"0"36"-16,18-36 15,-18 0-15,17 18 0,54 36 16,-36-19-16,18 19 16,0-19-16,0 19 0,53 34 15,-54-52 1,-16 17-16,-1-35 0,18 0 15</inkml:trace>
  <inkml:trace contextRef="#ctx0" brushRef="#br0">22895 5045 0,'0'0'15,"-53"70"-15,18-17 0,-18 35 16,53-52-16,0 17 15,18-18-15,35 18 16</inkml:trace>
  <inkml:trace contextRef="#ctx0" brushRef="#br0">23671 5080 0,'53'53'16,"-106"-106"-16,142 141 0,-54-70 0,0 17 16,18-17-16,-18 17 0,18-17 15,35-1-15,-70-17 16,17 0-16</inkml:trace>
  <inkml:trace contextRef="#ctx0" brushRef="#br0">24024 5009 0,'0'0'16,"-53"71"-16,36-18 15,-19 0-15,1 0 16,0-18-16,17 18 0,18 18 15,0-36-15,0-18 0</inkml:trace>
  <inkml:trace contextRef="#ctx0" brushRef="#br0">24589 5256 0,'0'0'16,"35"18"-16,0 17 0,53 18 15,-52-35 1,69 17-16,-34-17 16,-18-1-16,0-17 0,-18 0 15,36 0-15</inkml:trace>
  <inkml:trace contextRef="#ctx0" brushRef="#br0">24959 5221 0,'-71'53'0,"36"-18"16,-18 1-16,0 52 15,36-53-15,-1 0 16,0 1-16,18 17 16,0-36-16</inkml:trace>
  <inkml:trace contextRef="#ctx0" brushRef="#br0">23442 5151 0,'-18'0'16,"18"17"-1,36 1 1,-1 17-16,53 18 15,-53-35-15,71 35 16,-70-36 0,34 19-16,-52-36 15,-1 17-15,1-17 0</inkml:trace>
  <inkml:trace contextRef="#ctx0" brushRef="#br0">23671 5133 0,'0'0'15,"-35"70"-15,17-34 16,1 17-16,17 35 0,0-35 16,17 53-1,19-71-15</inkml:trace>
  <inkml:trace contextRef="#ctx0" brushRef="#br0">25400 5203 0,'0'0'15,"-35"0"-15,17 0 0,18 18 16,0 0-16,18 17 16,52 18-16,-34-18 15,69 18 1,-69-35-16,-1-1 15,0-17-15,1 0 0,-19 0 16,1-17-16</inkml:trace>
  <inkml:trace contextRef="#ctx0" brushRef="#br0">25612 5203 0,'0'0'16,"-53"71"-16,35-36 0,-17 54 15,35-37-15,0-16 0,53 34 16,-36-34-16</inkml:trace>
  <inkml:trace contextRef="#ctx0" brushRef="#br0">27111 5309 0,'0'0'15,"0"18"-15,18-18 0,-18 18 16,53 35-16,35-18 15,18 18 1,-36-36-16,-17-17 16,-18 18-16,36-18 15,-53 0-15</inkml:trace>
  <inkml:trace contextRef="#ctx0" brushRef="#br0">27428 5327 0,'-35'53'16,"70"-106"-16,-87 141 16,34-35-16,0-18 15,18 36-15,0-53 16,-17 52-16,17-52 16</inkml:trace>
  <inkml:trace contextRef="#ctx0" brushRef="#br0">26353 5398 0,'0'35'15,"0"-70"-15,17 87 0,1-16 0,70 17 16,-35-36-16,17 1 16,36 17-16,-70-35 15,16 18-15</inkml:trace>
  <inkml:trace contextRef="#ctx0" brushRef="#br0">26547 5433 0,'0'0'15,"-53"53"-15,17-18 0,1 18 16,35-35-16,35 34 16,1-34-16</inkml:trace>
  <inkml:trace contextRef="#ctx0" brushRef="#br0">26123 5380 0,'-17'0'0,"34"18"47,18-1-32,-17 1-15,53-1 16,-36 1-16,-17-18 15,17 18-15,-17-1 0,-1 1 16</inkml:trace>
  <inkml:trace contextRef="#ctx0" brushRef="#br0">26282 5362 0,'0'0'16,"-35"71"-16,17-36 0,-17 53 16,35-52-16,0 52 15,0-53-15,0 0 16</inkml:trace>
  <inkml:trace contextRef="#ctx0" brushRef="#br0">1834 10037 0,'0'0'0,"0"-18"16,18 18 15,0 70-16,-1-17-15,1 18 16,17 123-16,-17-88 16,-18 0-16,18-1 15,-1 54-15,-17-106 16,18 0-16,-1 53 16,-17-71-16,0-17 0,36 17 15,-19-35 1</inkml:trace>
  <inkml:trace contextRef="#ctx0" brushRef="#br0">2240 10760 0,'0'0'15,"53"0"-15,-18 0 0,18-18 16,-17 18-16,34-18 16,-52 18-16,17 0 15,-17 0 1</inkml:trace>
  <inkml:trace contextRef="#ctx0" brushRef="#br0">2981 11730 0,'-18'-53'0,"36"106"0,-36-141 16,18 35-16,-17 0 16,17-18-16,0-87 15,0 69-15,0-16 16,0-19-16,17 18 0,-17-88 15,18 106-15,0-18 16,-1 53-16,36-17 16,-35 70-16,17-18 15,-17 18-15,17 18 0,18 17 16,-35-17-16,-1 52 16,1-35-16,-18-17 15,17 17-15,-17-17 0,0 17 16,0 1-1,0-19-15,18 36 16,0-35-16,-1-1 0,54 36 16,-53-17-1,-18-1 1,-36-18 0,1 1-16,-36-18 15,36 0-15,-35-18 16,34 18-16,1-17 15,0 17 1,17 0-16</inkml:trace>
  <inkml:trace contextRef="#ctx0" brushRef="#br0">4516 10530 0,'17'0'16,"1"0"15,17 0-31,-17 0 16,17-17-16,-17 17 0,17 0 15,-17 0-15,-1-18 16,1 18-16,0 0 0</inkml:trace>
  <inkml:trace contextRef="#ctx0" brushRef="#br0">4586 10707 0,'35'0'15,"-70"0"-15,106 0 0,-36 0 0,36-18 16,-54 1-16,18 17 0,1 0 16</inkml:trace>
  <inkml:trace contextRef="#ctx0" brushRef="#br0">5944 10319 0,'-17'-18'16,"34"36"-16,-52-36 0,17 18 15,1 0-15,-1 0 0,-17 18 0,17-1 16,-17 72-16,17-36 16,1-1-16,34 54 15,1-53-15,35 18 16,0-54-16,0 1 16,53-18-16,-54-18 15,37-17-15,-54 0 16,0-36-16,-35 36 15,-35 0-15,17-1 0,-17 1 16,-53-18 0,35 36-16,18 17 0,-1 0 15,1 0-15,-18 0 16,53 17-16,35 19 16,-17-36-16,17 0 15</inkml:trace>
  <inkml:trace contextRef="#ctx0" brushRef="#br0">6421 10460 0,'-18'0'16,"36"0"15,-1 0 0</inkml:trace>
  <inkml:trace contextRef="#ctx0" brushRef="#br0">6809 10107 0,'0'0'15,"17"0"-15,-17 18 32,18 52-32,0-17 15,-18-18-15,17 18 0,-17 18 16,35 35-16,-17-71 15,0 53 1,-18-52-16,17-19 16,-17 1-16,0-1 0,18 1 15,-18-36 1,0 1-16,0-1 16,0 1-16</inkml:trace>
  <inkml:trace contextRef="#ctx0" brushRef="#br0">8855 10601 0,'0'-18'31,"17"18"-15,1 0-16,-18-17 0</inkml:trace>
  <inkml:trace contextRef="#ctx0" brushRef="#br0">9402 10583 0,'17'0'32,"18"-17"-32,1 17 15</inkml:trace>
  <inkml:trace contextRef="#ctx0" brushRef="#br0">9737 10566 0,'17'17'16,"1"-17"0,0 0-16</inkml:trace>
  <inkml:trace contextRef="#ctx0" brushRef="#br0">10019 10566 0,'18'0'31,"-18"-18"-15</inkml:trace>
  <inkml:trace contextRef="#ctx0" brushRef="#br0">11113 10319 0,'-18'-36'0,"36"72"0,-54-89 16,19 53-16,-1 0 16,0 17-16,-35 36 15,18 36 1,17 16-16,18-52 16,0 53-16,36-71 15,-19 1-15,36-19 0,-17-17 16,87 0-16,-17-53 15,-53 18-15,-36 0 16,19-53-16,-36 52 16,-18-16-16,-52-37 15,34 54-15,-87-18 16,70 35-16,0 1 16,-18 17-16,54 17 15,-1 19-15</inkml:trace>
  <inkml:trace contextRef="#ctx0" brushRef="#br0">11695 10478 0,'17'0'31</inkml:trace>
  <inkml:trace contextRef="#ctx0" brushRef="#br0">12083 10283 0,'-18'18'16,"0"0"-16,18 35 15,0-18-15,36 18 16,-19-18-16,36 0 16,-18-17-16,36-18 15,-18 0-15,0-35 16,-18 17-16,-17 1 15,-18-1-15,0-17 0,-18-18 16,-17 35-16,-36-35 16,36 35-1,-53-17-15,70 35 16,-35 0-16,53 18 16,0-1-16</inkml:trace>
  <inkml:trace contextRef="#ctx0" brushRef="#br0">12700 10301 0,'-18'0'0,"36"0"0,-53 0 16,17 0-16,0 18 15,18-1-15,0 1 0,36 35 16,-19-18 0,19 18-16,-1-35 15,18-1-15,-18-17 16,18 0-16,-35 0 16,-1-35-16,-17 18 15,0-36 1,-17 35-16,-1-17 0,0 17 15,1 0-15,-36-17 16,35 35-16,1 0 16,17-18-16,-18 18 0,18 18 15,18-18-15,-1 18 16</inkml:trace>
  <inkml:trace contextRef="#ctx0" brushRef="#br0">13370 10213 0,'18'-18'16,"0"18"77,-18 18-46,0 0-31,0 17-1,17 35-15,-17-34 0,0-1 16,35 53 0,-17-35-16,0 35 15,-18-52-15,17 16 16,1 1-16,-18-35 16,0 17-16</inkml:trace>
  <inkml:trace contextRef="#ctx0" brushRef="#br0">22260 9684 0,'0'-18'0,"0"36"47,18-1-32,-18 1-15,0 0 0,0 35 16,0-36-16,0 36 15,0-18 1,0 18-16,0-35 16,0 35-16,18-35 15,-18-1-15,17-17 16,1 18 0,-1-18-16,1 17 15,0-17 1,-1 0-16,1 0 15,17 18 1,-17-18-16,17 0 0,1 0 16,-1 0-1,-18 0-15,19 0 0,-1 0 16,18 0-16,0 0 16,-18 18-16,53-18 15,-35 17-15,53-17 16,-35 0-16,87 0 15,-69 0-15,87 0 16,-70 0 0,123 0-16,-105 0 15,122-17-15,-122 17 16,141-18 0,-124 18-16,106-18 15,-124 18-15,106 0 16,-105 0-16,105 0 15,-123 0-15,106 0 16,-107 0-16,90 0 16,-90 0-16,89 0 15,-105 0-15,105 0 16,-106 0-16,71 0 16,-89 18-16,71-18 15,-70 0-15,52 0 16,1 0-1,-71 0-15,17 0 16,54 0-16,-54 0 16,71 18-16,-88-18 15,18 17-15,35 1 16,-36-18 0,-35 18-16,1-18 15,-19 0-15,-17 17 16,0-34 15,-17 17-15,17-18 15,0 0-15,0-17-1,0 17-15,0-17 0,-18-35 16,18 34-1,0-52-15,0 53 16,0-53-16,0 52 16,18-34-1</inkml:trace>
  <inkml:trace contextRef="#ctx0" brushRef="#br0">22172 10689 0,'-18'-17'0,"1"-1"31,-1 0-31,1 1 16,-1 17-16,0 0 0,1 0 16,-1 17-16,-17 1 0,-1 35 15,19 0-15,-1 17 16,36-17-16,17 0 15,-17-35-15,17-1 16,53 1 0,0-36-1,-52 1-15,-19-19 0,19-16 16,-54-1 0,0 17-16,-17 1 0,-36-18 15,54 36-15,-36-1 16,35 0-16,1 18 15,17 18 1,35 0-16</inkml:trace>
  <inkml:trace contextRef="#ctx0" brushRef="#br0">22560 10883 0,'0'0'0,"0"-17"16,18 17-1,-1 0-15,1 0 16,17-18 0,-35 0-1</inkml:trace>
  <inkml:trace contextRef="#ctx0" brushRef="#br0">22913 10672 0,'0'-18'16,"18"18"-16,-18 18 15,0-1-15,17 54 16,-17-36-16,18 53 16,-18-53-1,17 71-15,-17-70 16,18 52-16,-18-71 15,35 36 1,-17-53-16</inkml:trace>
  <inkml:trace contextRef="#ctx0" brushRef="#br0">25770 9807 0,'-17'0'15,"-1"53"1,1-18-16,17 54 16,0-36-16,17 52 15,1-69-15,-18-1 16,17 0-16,19 18 16,-36-35-16,17 17 15,-34-17-15</inkml:trace>
  <inkml:trace contextRef="#ctx0" brushRef="#br0">25241 10777 0,'-17'36'16,"34"-72"-16,-52 89 0,35 0 15,0-35-15,18 17 16,-1-17-16,1-1 15,35 1 1,-18-18-16,0 0 16,-17 0-16,0-18 15,-1 1-15,-34-19 16,17 1-16,-53 0 16,17 17-16,1-17 15,0 35-15,17 0 16,36 0-1,17 35 1,0-35-16</inkml:trace>
  <inkml:trace contextRef="#ctx0" brushRef="#br0">25700 10936 0,'0'0'15,"18"0"1,-1-18 0,1 18-1</inkml:trace>
  <inkml:trace contextRef="#ctx0" brushRef="#br0">25964 10883 0,'0'0'0,"-17"0"15,-1 18-15,1-1 16,17 19-16,0-19 16,35 36-16,-18-35 15,36 0-15,-35-18 16,35 0-1,-18 0-15,0-18 16,-35 0-16,0-35 16,0 36-16,-17-1 15,-18-17-15,17 17 0,-35-17 16,18 35-16,-1-18 16,19 18-16,17 18 15,0 0-15,35-1 16</inkml:trace>
  <inkml:trace contextRef="#ctx0" brushRef="#br0">26370 10883 0,'18'18'15,"-36"-36"-15,36 71 16,-1 0-16,1-35 15,-18 52 1,18-34-16,-1-1 16,1-18-16,0 19 15</inkml:trace>
  <inkml:trace contextRef="#ctx0" brushRef="#br0">28293 10866 0,'-18'-18'0,"1"18"16,-1 0-16,-17 0 16,17 18-16,0-18 15,1 35-15,-1-18 0,0 54 16,18-36-16,18 1 16,0-19-16,17 19 0,0-19 15,1-17-15,-1 18 16,0-18-16,0 0 0,1 0 15,-19-18-15,1-17 16,0 17-16,-36-35 16,0 36-16,-17-36 15,17 17-15,-35-16 16,36 16-16,-36 1 16,35 17-16,1 18 15,34 18 1,1 0-16</inkml:trace>
  <inkml:trace contextRef="#ctx0" brushRef="#br0">28628 10971 0,'35'0'0,"-17"0"31,-18 18-15,17-18-16</inkml:trace>
  <inkml:trace contextRef="#ctx0" brushRef="#br0">29175 10848 0,'0'0'0,"-18"18"15,0-18-15,1 17 0,-18 36 16,35-18-16,0-17 16,17 17-16,1-17 15,35 17-15,-36-17 0,54-18 16,-36 0-1,-17 0-15,17-18 16,-17 1-16,-18-19 16,-18 19-16,-17-19 15,0 19-15,-18-19 16,17 36-16,1-17 16,17 17-16,1 0 0,-1-18 15,36 18 1</inkml:trace>
  <inkml:trace contextRef="#ctx0" brushRef="#br0">29757 10918 0,'0'0'0,"-18"0"16,1 0 0,-1 0-16,0 18 15,1 0-15,17 17 16,0-17-16,0-1 16,0 1-16,17 17 15,19 1-15,-1-36 16,18 17-16,-36-17 15,36-17-15,-35 17 16,0-53-16,-18 35 16,0-17-16,-18 17 15,-35 0 1,18 1-16,-18-1 16,35 18-16,1 0 0,-1 0 15,18 18-15,0-1 16,18-17-16</inkml:trace>
  <inkml:trace contextRef="#ctx0" brushRef="#br0">30180 10866 0,'0'0'0,"18"-18"0,-1 18 15,1 18 1,-18-1-16,18 36 16,-1-18-16,-17 54 15,0-36-15,18-18 16,-18 0-16,18 0 0,-1 18 16,-17-17-16,18-19 15</inkml:trace>
  <inkml:trace contextRef="#ctx0" brushRef="#br0">21625 12065 0,'0'-18'0,"0"1"0,-17 17 15,34 17 1,1 72 0,0-37-16,-1 90 15,1-72 1,-1 71-16,-17-88 15,18 35-15,0-70 16,-1 35-16,1-53 16,0 0-16,-1-18 15</inkml:trace>
  <inkml:trace contextRef="#ctx0" brushRef="#br0">22049 12365 0,'-18'18'16,"0"34"0,18 37-1,0-1 1,36-35-16,17 0 16,-1-36-16,-16 1 0,17-18 15,-18 0-15,53-35 16,-53-36-16,-17 1 15,-71-1 1,18 36-16,0-1 0,-54-16 16,36 16-16,-35 19 15,35 17 1,18 17-16,53-17 16</inkml:trace>
  <inkml:trace contextRef="#ctx0" brushRef="#br0">22525 12153 0,'18'-17'31,"17"17"-15,0 0-16,0 0 16,-17 0-16,0 0 15,-1 0-15</inkml:trace>
  <inkml:trace contextRef="#ctx0" brushRef="#br0">22983 11924 0,'0'-18'16,"0"36"-1,18 17 1,-18 0-16,18 1 16,-1 17-16,1 0 15,-18-18-15,18 35 16,-1-52-16</inkml:trace>
  <inkml:trace contextRef="#ctx0" brushRef="#br0">28787 12206 0,'0'18'31,"0"35"-31,0 0 16,17 35-16,-17-35 15,0 0-15,18 0 0,0 35 16,-18-53-16,17 18 15,-17-35-15,18-18 16</inkml:trace>
  <inkml:trace contextRef="#ctx0" brushRef="#br0">29228 12435 0,'-18'18'16,"0"0"-16,1 70 16,17-53-16,35 71 15,-17-53 1,70 35-16,-35-53 16,0-17-16,0-18 0,70 0 15,-70 0-15,18-53 16,-54 18-16,-17-36 15,-17 36-15,-72-36 16,36 36 0,-70-18-16,70 36 15,0-1-15,0 18 16,18-18-16,17 18 0,1 0 0,34 0 16,19 0-1</inkml:trace>
  <inkml:trace contextRef="#ctx0" brushRef="#br0">29968 12224 0,'36'-18'15,"-1"18"-15,-17 0 0,-1 0 16,36-18-16,-35 18 16</inkml:trace>
  <inkml:trace contextRef="#ctx0" brushRef="#br0">30304 12047 0,'0'0'0,"17"0"0,54-17 16,-18 34-16,35 1 16,-53-18-1,-17 18-15,-1-1 0,-17 19 16,0-19-16,-35 18 15,0-17-15,0 0 16,17-18-16,18 35 16,18-17-1,52 17 1,-35-17-16,1-1 0,17 36 16,-53-35-16,0 17 15,-36-17-15,-69-1 16,34-17-16,-17 18 15,35-18 1,0 0-16,35-18 16</inkml:trace>
  <inkml:trace contextRef="#ctx0" brushRef="#br0">21908 13264 0,'17'0'47,"36"0"-32,-18 0-15,1 0 16,34-17-16,36 17 16,-35 0-16,52-18 15,-70 18-15,0 0 16,35-17-16</inkml:trace>
  <inkml:trace contextRef="#ctx0" brushRef="#br0">28945 13370 0,'18'0'16,"0"0"0,-1 0-16,36 0 0,71 0 15,-54 0-15,160 0 16,-125 0-16,19 0 16,17-17-16,-18 17 0,89 0 15,-124 0-15,1 0 16,-72 0-16</inkml:trace>
  <inkml:trace contextRef="#ctx0" brushRef="#br0">22860 14728 0,'18'0'15,"-18"18"-15,0 17 16,17-17-16,-17 0 15,0-1-15,0 19 0,0-19 16,0 19-16,0-19 0,-17 18 16,-1-35-16,0 0 15,18-52 1,0-1-16,0 0 16,18-71-16,0 71 15,-1-53-15,1 54 16,35-1-16,-18 35 15,18 0-15,-18 18 16,18 0-16,-35 0 16,0 18-16,-1-18 15,1 0-15,-1 18 16,-17-1-16</inkml:trace>
  <inkml:trace contextRef="#ctx0" brushRef="#br0">24095 14305 0,'0'0'16,"17"-53"-16,-17 36 0,-35 17 16,17 0-16,-34 53 15,16-18 1,19 0-16,-19 0 0,1 71 15,35-71-15,0 54 16,0-72-16,18 19 16,17-36-16,-17 17 0,70-17 15,-53 0-15,36-17 16,-36 17-16,0-18 16,-35 0-1</inkml:trace>
  <inkml:trace contextRef="#ctx0" brushRef="#br0">23918 14552 0,'0'0'0,"71"0"16,-36 0-16,18 0 16,0 0-16,0 0 0,0-18 15,0 18-15,-36-17 16</inkml:trace>
  <inkml:trace contextRef="#ctx0" brushRef="#br0">24959 13952 0,'0'0'0,"18"0"16,35 0-1,-36 0-15,36-17 16,18 17-16,-36 0 16,18-18-16,-35 18 15,-36 0-15,0 0 16</inkml:trace>
  <inkml:trace contextRef="#ctx0" brushRef="#br0">25030 13970 0,'0'88'16,"0"-176"-16,17 211 0,-17 1 15,0-53-15,-17 70 16,17-88-16,0-1 16,17 1-16,1-17 0,17-1 15,36 0-15,-36-17 16,18-18-16,0 0 0,-18 0 15,18-18-15,18 1 16</inkml:trace>
  <inkml:trace contextRef="#ctx0" brushRef="#br0">25735 14411 0,'18'0'16,"-18"-18"0,53 18-1,-36 0-15,19 0 16,-19-17-16,19 17 16,-36-18-16</inkml:trace>
  <inkml:trace contextRef="#ctx0" brushRef="#br0">26158 14076 0,'0'0'0,"18"-18"32,35 18-32,0 0 15,35-17-15,-35 17 16,18 0 0,-54 17-16,1 1 0,-18-1 15,0 19-15,-35 34 16,-1-34-16,19-19 15,-1 19-15,18-19 0,-18 1 0,18-1 16,0 1-16,18 0 0,17 17 16,1-17-1,17 17-15,-36-17 16,1-1-16,-18 1 16,-18-18-1,-35 17 1,18-17-16,17 0 0,-17 0 15,0 0-15,-18-17 16,35 17-16,18 17 16</inkml:trace>
  <inkml:trace contextRef="#ctx0" brushRef="#br0">27182 14587 0,'-18'53'16,"0"-17"-16,-17 16 16,17-34-1,-17 17-15,17-17 0,-17 0 16,-18-1-1,36 1-15</inkml:trace>
  <inkml:trace contextRef="#ctx0" brushRef="#br0">27570 14482 0,'17'0'15,"19"0"1,52-18 0,0 18-1,-53-18-15,36 1 16,-54 17-16,36-18 16</inkml:trace>
  <inkml:trace contextRef="#ctx0" brushRef="#br0">28399 14146 0,'17'18'0,"-17"0"16,0-1-16,0 19 0,18-1 16,-18 53-16,18 0 15,-18-35-15,17 18 16,-17-36-16,18 0 15,-1-35-15,-17-17 16</inkml:trace>
  <inkml:trace contextRef="#ctx0" brushRef="#br0">28487 14041 0,'0'0'0,"53"-18"16,-18 18-16,36-18 16,-36 18-16,18-17 15,-18 17-15,0 0 0,-17 0 16,17 0-16,-17 0 15,0 0-15,-1 0 0,1 17 16,-1 1 0,-17 0-16,18 34 15,-18-16-15,18 34 16,-18-34-16,0 69 16,17-52-16,-17 18 15,18-18-15,0 53 16,-1-53-16,1-18 15,0 0-15,-1-17 0,1 17 16,-18-17-16,0-1 16,-18-17-16,-17 0 15,-18 0 1,35 0-16,-17 0 16,0 0-16,17 18 0,-35 0 15</inkml:trace>
  <inkml:trace contextRef="#ctx0" brushRef="#br0">23319 15804 0,'0'-17'16,"17"17"-16,1 17 16,0 36-16,-18 0 15,17 18-15,-17-1 0,18 1 16,-18 88-16,0-89 15,17 1-15,-17 17 16,0-53-16,18 1 16,-18-19-16,18-17 15,-18-17-15</inkml:trace>
  <inkml:trace contextRef="#ctx0" brushRef="#br0">23760 16281 0,'53'0'15,"-106"0"-15,123 0 0,-52 0 0,17 0 16,0 0-16,18 0 16,-35-18-16</inkml:trace>
  <inkml:trace contextRef="#ctx0" brushRef="#br0">24571 16863 0,'-18'-18'16,"1"-52"-1,-19 17-15,-16-71 16,34 71-16,-17-88 16,17 71-16,0-107 15,18 89-15,53-53 16,-17 106-16,52-18 15,0 53 1,-35 0-16,17 70 16,-34-34-16,-19 52 15,-34-35-15,-19 17 16,36-52-16,-35 35 16,35-36-1,18 1 1,-1-18-16,1 18 0,17 17 15,-17 0 1,-36 1 0,-35-19-1,0-17 1,18 0-16,0-17 0,17 17 16,1 0-16</inkml:trace>
  <inkml:trace contextRef="#ctx0" brushRef="#br0">25206 16210 0,'0'0'15,"53"-17"-15,-35 17 0,34 0 16,-16-18-16,-1 18 16,-17 0-1</inkml:trace>
  <inkml:trace contextRef="#ctx0" brushRef="#br0">25365 16351 0,'0'0'16,"53"0"-16,-18-17 0,0 17 0,0-18 16,-17 0-16</inkml:trace>
  <inkml:trace contextRef="#ctx0" brushRef="#br0">26335 15963 0,'-18'71'15,"36"-142"-15,-36 195 0,18-89 0,0 53 16,0-35-16,0 18 16,18-54-1,0 1-15,34 0 16,-16-18-16,-1 0 16</inkml:trace>
  <inkml:trace contextRef="#ctx0" brushRef="#br0">26705 16157 0,'0'0'16,"0"71"-16,0-18 0,18 0 16,0-18-16,17-17 15,-18 17-15,54-35 16,0 0-16,-36-18 15,0-35 1,-17 18-16,-18-18 16,-18 18-16,-35-18 15,18 35-15,0 18 0,-1-17 16,19 17-16,-19 0 16,36-18-16,-17 18 0</inkml:trace>
  <inkml:trace contextRef="#ctx0" brushRef="#br0">27270 15963 0,'0'0'15,"0"-17"-15,0-1 0,0 0 0,-18-17 16,18 17 0,0-17-16,18 17 15,35 18 1,-36 0-16,54 18 16,-36-18-16,18 18 15,-35-18 1</inkml:trace>
  <inkml:trace contextRef="#ctx0" brushRef="#br0">23601 18380 0,'0'-18'31,"-18"-52"-31,18 17 16,0-88-16,0 52 15,18-105 1,-1 88-16,36-123 16,-35 123-16,35-17 15,-18 88-15,18 17 16,-18 36-16,18 17 16,-53 0-16,18 53 15,-18-52-15,-18 52 16,1-35-16,-1 17 15,0-52-15,18 0 16,18-18 15,0-18-15,-1 36-16,1-18 0,17 17 16,-35 1-16,0-1 15,-17 1 1,-19 0-16,19-18 15,-36 0 1,35 0-16,1 0 16,-1-18-16,18 0 15,0 1-15</inkml:trace>
  <inkml:trace contextRef="#ctx0" brushRef="#br0">24412 17621 0,'0'0'16,"36"0"-16,-1 0 0,-18 0 15,36-17-15,-17 17 16,-19 0-16</inkml:trace>
  <inkml:trace contextRef="#ctx0" brushRef="#br0">24500 17798 0,'53'17'16,"-106"-34"-16,142 34 0,-19-34 15,-35 17-15</inkml:trace>
  <inkml:trace contextRef="#ctx0" brushRef="#br0">25682 17304 0,'18'17'16,"-18"72"-1,0-36-15,0 88 16,-18-88-16,18 17 15,0 1 1,0-36-16,0 0 0,0-17 16,18-18-16,0 0 0,-18-18 15</inkml:trace>
  <inkml:trace contextRef="#ctx0" brushRef="#br0">26035 17692 0,'53'0'15,"-106"0"-15,124 0 0,-36 0 0,18-18 16,-36 1-16,19 17 16</inkml:trace>
  <inkml:trace contextRef="#ctx0" brushRef="#br0">26899 17515 0,'0'18'16,"0"17"0,0 54-1,-17-37-15,-1 54 16,0-53-16,18 0 0,0 35 16,0-52-16,36-1 15,-19-35-15,19 0 16</inkml:trace>
  <inkml:trace contextRef="#ctx0" brushRef="#br0">27164 17851 0,'0'0'0,"0"35"0,35 35 16,-17-52-1,35 17-15,-18-17 16,36-18-16,-36 0 16,0-18-16,-17-35 15,-1 18-15,-17 0 16,-17-18-16,-1 18 0,-17-1 16,17-17-16,-52-17 15,52 52-15,-17-17 16,17 17-16,0 18 15,36 0-15</inkml:trace>
  <inkml:trace contextRef="#ctx0" brushRef="#br0">27658 17392 0,'0'0'16,"0"-18"-1,0-17 1,0 17-16,-18-35 16,18 36-16,35-18 15,1 35-15,17 0 16,-18 0-16,53 17 15,-53-17-15,36 0 16,-53 0-16</inkml:trace>
  <inkml:trace contextRef="#ctx0" brushRef="#br0">27252 17692 0,'18'0'0,"-18"-18"31,0 36-15,-18-18-16,0 17 15,-17 36 1,18-35-16,-1 17 16,0-17-16,18 17 15,0-17-15</inkml:trace>
  <inkml:trace contextRef="#ctx0" brushRef="#br0">22384 7638 0,'17'-18'31,"-17"36"-15,18-18-16,0 35 15,-18-17-15,0 17 0,0 18 16,0-36-16,-18 36 15,0-17-15,1-1 16,17-17 0,-18 17-16,18-18 15,0 19-15,0-19 16,0 19-16,18-36 16,17 17-1,-35 1-15,18-18 16,17 18-16,-17-18 0,52 17 15,-35 1-15,71-18 16,-53 0-16,88 0 16,-70 0-16,-1 17 15,19-17-15,16 0 0,89 0 16,-88 18-16,124-18 16,-107 0-16,124-18 15,-124 18-15,72 0 16,-90 0-16,-16 0 15,69 0 1,-87 0-16,-1 0 0,89 0 16,-106 0-16,18-17 15,-18 17-15,-1-18 0,19 18 16,-53 0-16,17 0 16,-17 18-1,-1-18 1,1 0-16,-18 17 15,17-34 1,1-1-16,0 1 16,-1 17-16,1-18 15,0 0 1,-18 1-16,0-1 16,0 0-16,0-17 15,-18 17-15,18-34 16,-18 34-16,18-35 15,-17 35 1,-1-17-16,0 17 16,1-17-1</inkml:trace>
  <inkml:trace contextRef="#ctx0" brushRef="#br0">21960 8449 0,'-17'-18'0,"-1"1"16,1 17-1,-36 17-15,35-17 16,-35 53-16,18-17 16,-1 34-16,19-17 15,17-18-15,0 36 16,17-18-1,19-36-15,-19-17 0,54 0 16,-36-17-16,1-18 16,-19-1-16,1-17 15,-18 36-15,-18-19 16,18 19-16,-17-1 16,-1-17-16,-17 35 0,-1-18 15,19 18-15,17 18 31,35 0-15</inkml:trace>
  <inkml:trace contextRef="#ctx0" brushRef="#br0">22190 8643 0,'17'0'16,"1"18"0,0-1 15</inkml:trace>
  <inkml:trace contextRef="#ctx0" brushRef="#br0">22472 8537 0,'18'-35'0,"-36"70"0,36-88 16,-36 53-16,0 0 16,1 0-1,-1 18-15,0 17 16,18 1-16,0-19 15,18 18-15,0-17 16,17-18-16,-17 0 16,-1-18-16,1 18 15,0-35 1,-18 18-16,0-19 16,0 19-16,0-1 15,0 53 1,17 18-1,1-18-15,-1 36 16,1-36 0,17 18-16,-35-35 15,0-1-15,0 1 16</inkml:trace>
  <inkml:trace contextRef="#ctx0" brushRef="#br0">25277 8502 0,'0'0'0,"-18"0"0,0 18 16,-35 35 0,36-36-16,17 18 0,-18 1 0,18 34 15,0-34 1,35-1-16,-17-18 15,17-17-15,-17 0 16,17-17-16,-17-1 16,-18-17-1,0 17-15,-35-35 16,17 36-16,-17-36 16,17 35-16,0 1 15,1 17-15,17 17 16,35 1-16,0-18 15,-17 17 1</inkml:trace>
  <inkml:trace contextRef="#ctx0" brushRef="#br0">25435 8643 0,'18'0'31,"0"0"-15</inkml:trace>
  <inkml:trace contextRef="#ctx0" brushRef="#br0">25647 8537 0,'-18'-17'0,"1"17"16,-1 0-16,-17 35 16,35-17-16,-18-1 0,18 1 15,0 17-15,18-17 16,-1-1 0,19-17-1,-19-17-15,1-1 16,-18 0-1,0 1-15,18-1 16,-18 36 31,0 17-47,0-17 16,17-1-16,-17 1 0,18 35 15,-18-35-15,18-1 16,-18 1-1,17-1-15,-17 1 16,18-18 0</inkml:trace>
  <inkml:trace contextRef="#ctx0" brushRef="#br0">25964 8555 0,'-17'0'0,"34"0"0,-52 0 16,0 35 0,17-17-16,18-1 15,0 19-15,0-19 0,0 1 16,18 0-16,17-18 16,-17 0-16,17-18 15,-17 0-15,-1-17 16,-17 17-16,18 1 15,-18 34 17,0 36-32,0-17 15,35 17-15,-17-36 16,17 18 0</inkml:trace>
  <inkml:trace contextRef="#ctx0" brushRef="#br0">25841 8184 0,'0'0'0,"18"0"32,-1 0-17,1 0-15,0 0 16,-1 0 0,1 0-16,17 0 15,-17 0-15,-1 0 0,72-17 16,-54 17-16,71 0 15,-53 0 1,52 0-16,-52 0 16,88 0-16,-88 0 15,88 0 1,-52 0-16,-19 0 0,89 0 16,-71-18-16,-17 18 15,-1 0-15,-17 0 0,71-17 16,-54 17-16,89 0 15,-71 0-15,106 0 16,-106-18-16,1 18 16,-1 0-16,0 18 0,71-1 15,-106-17 1,70 0-16,-52 18 16,-18-18-16,0 0 0,70 17 15,-35-17 1,-53 0-16,-17 0 15,0 0 1,-36-17-16,-17-18 16,-18-18-1,35 17-15,1 1 16,17-35 0,-18 17-16,18 17 0,0-17 15,0 18-15,-18 17 16,1 1-16,-1 17 15</inkml:trace>
  <inkml:trace contextRef="#ctx0" brushRef="#br0">28540 8590 0,'-36'0'15,"19"0"-15,-18 0 0,17 18 16,-35-1-16,35 19 16,-17 17-16,17-18 15,18 0-15,0 0 16,0-17-16,18 35 15,17-53-15,36 0 16,-36 0-16,-17-18 16,17 1-16,0-36 15,-35 18-15,0-1 0,-17-34 16,-1 52-16,-17-17 16,0 17-16,17 18 0,-17-17 15,17 17-15,0 0 0,18 35 16,0-18-16,36 19 15,-1-19-15</inkml:trace>
  <inkml:trace contextRef="#ctx0" brushRef="#br0">28787 8696 0,'17'0'31,"-17"18"-31,18-18 0</inkml:trace>
  <inkml:trace contextRef="#ctx0" brushRef="#br0">29069 8661 0,'0'0'15,"18"-18"-15,-1 0 0,-17 1 16,0-1-16,-17 18 16,-1-17-16,0 34 15,-17 18-15,17-17 16,1 35-16,17-18 16,0-17-16,0 17 15,17-35-15,1 18 0,17-18 16,-17 0-16,0 0 15,-18-18-15,17 1 0,1-1 16,-18-17-16,17-1 16,-17 1-16,18 0 15,-18 17-15,0 36 32,0 35-32,0-18 15,0 36-15,18-1 16,-1-52-16,1 35 15,-18-36-15,0 19 16,-18-36 0</inkml:trace>
  <inkml:trace contextRef="#ctx0" brushRef="#br0">29457 8625 0,'0'-17'16,"0"34"-16,-18-34 0,18-1 0,-17 18 16,-1 0-1,0 18-15,1 17 16,-1-17-16,18 17 0,0-17 16,0-1-16,18 1 15,-18 0-15,17 17 0,19-35 16,-19 0-16,19-18 15,-19 1-15,1-19 16,0 19-16,-18-1 16,0 0-16,0 1 15,0-1-15,0 0 0,-18 36 32,18 17-32,0 1 15,0 34-15,0-52 16,18 35-16,-18-18 15,0 18 1,0-35-16,0-1 16,17-17-1</inkml:trace>
  <inkml:trace contextRef="#ctx0" brushRef="#br0">29757 8714 0,'0'-18'15,"0"36"-15,0-54 0,-18 36 16,1 0 0,-1 0-16,0 18 15,18 0-15,-17 35 16,17-36-16,0 1 0,0 17 15,17-17-15,1-1 16,17-17-16,-17 0 16,17-17-1,-35-1-15,18-17 16,-1 0-16,-17-1 16,0 19-16,0-1 15,0 36 1,18 52-1,-18-35-15,0 1 16,18 34-16,-18-34 16,17-19-16,-17 18 15,0 18-15,-17-17 16</inkml:trace>
  <inkml:trace contextRef="#ctx0" brushRef="#br0">2311 12559 0,'-18'0'16,"36"0"46,-1 0-46,19-18-16,-19 18 16,19-17-16,-1-1 15,18 18 1,-18 0-16,0 0 0,1 0 16,52 0-16,-35 0 15,70 0-15,-52 0 16,70-18-16,-53 18 15,0-17-15,0-1 16,1 18-16,-1-18 0,0 1 16,106-1-16,-88 18 15,88-17-15,-88 17 16,123 0-16,-123 0 16,17 0-16,1 0 0,123 0 15,-106-18-15,141 18 16,-141-18-1,177 1-15,-177-1 16,176-17-16,-158 17 16,0 0-16,0 1 0,17-1 15,159-17-15,-159 17 16,160 1 0,-160-1-16,-17 0 15,17 1-15,-17-1 0,176 0 16,-176 1-16,17-1 15,-17 0-15,0 1 0,158-18 16,-140 35-16,140-36 16,-158 36-16,141-17 15,-142 17-15,-16 0 16,157 0-16,-158-18 16,1 18-16,16 0 0,142-18 15,-159 18 1,177-35-16,-177 35 15,159-35-15,-159 35 16,159-35-16,-177 35 16,159-18-16,-158 18 15,141-18 1,-142 18-16,124 0 16,-106 0-16,106 0 15,-141-17-15,17 17 0,124 0 16,-123 0-16,123 0 15,-142 0 1,142 0-16,-141 0 16,18-18-16,105 18 15,-105-18-15,122 18 16,-122-17-16,-1 17 0,89-18 16,-106 0-16,70 18 15,-105-17-15,35 17 16,-71 0-1,-17 0-15</inkml:trace>
  <inkml:trace contextRef="#ctx0" brushRef="#br0">29069 5133 0,'18'0'31,"87"-53"-15,-16 18-16,16-1 15,142-52 1,18-18-16,-142 71 16,-17-18-16,106-17 15,-124 34-15,-35 1 16,-18 17-16,-17 1 0,-18-1 15,-18 18-15</inkml:trace>
  <inkml:trace contextRef="#ctx0" brushRef="#br0">29386 4692 0,'18'-18'16,"0"18"-16,-36 0 47,-35 53-47,18-17 15,-71 34-15,71-35 16,-71 54-16,53-54 16,0 35-1,35-52-15,18 17 0,18 1 16,17-1-16,89 18 15,-54-36-15,89 19 16,-71-19-16,53-17 16,-70 18-16,-18-18 15</inkml:trace>
  <inkml:trace contextRef="#ctx0" brushRef="#br0">4233 14940 0,'0'-35'47,"-35"-36"-31,17 18-16,1-17 16,-36-124-16,18 88 15,-1-141 1,1 106-16,17-88 15,18 140-15,18-52 16,17 106-16,18-18 16,-35 35-16,52 1 15,-17 17-15,18 17 16,-53 1-16,17 0 16,-18 17-16,-17 0 0,18 36 15,-18-36-15,0 36 16,0-36-16,0-17 15,18 35-15,-1-36 16,1 18-16,35 1 16,-35-19-16,-1 1 15,1-18-15,-1 18 16,-17-1 0,-35-17-16,0 0 15,17 0-15,-52 18 16,34-18-16,-16 0 15,16 18-15,19-1 16</inkml:trace>
  <inkml:trace contextRef="#ctx0" brushRef="#br0">4886 13653 0,'18'0'15,"-1"0"-15,19 0 16,-19 0-16,36 0 16,-35 17-1,17-17-15</inkml:trace>
  <inkml:trace contextRef="#ctx0" brushRef="#br0">4992 13705 0,'0'-17'31,"-18"17"-15,18 17 46,18-17-46,-1 0-16,1 0 15,-18-17 1,18 17-16,-18-18 16,-18 1-16</inkml:trace>
  <inkml:trace contextRef="#ctx0" brushRef="#br0">4992 13952 0,'0'0'0,"-18"0"0,36 0 32,-1 0-17,-34 0 32,17 18-47,-18-18 16</inkml:trace>
  <inkml:trace contextRef="#ctx0" brushRef="#br0">6244 13653 0,'-35'0'16,"17"0"-16,-17 0 0,-18 35 16,35-18-16,18 19 15,-17 34-15,17-17 16,35 0-16,-17-18 16,35 1-1,-18-36-15,53 0 16,-53-18-16,18-35 15,-35 18-15,0-36 16,-18 36-16,-36-18 16,1 18-16,-36 0 15,36 35-15,-35 0 16,52 17-16,18 18 16,0 1-16,35-19 15</inkml:trace>
  <inkml:trace contextRef="#ctx0" brushRef="#br0">6685 13811 0,'18'0'31,"17"0"-15</inkml:trace>
  <inkml:trace contextRef="#ctx0" brushRef="#br0">7161 13547 0,'0'0'16,"0"-18"-16,-17 0 15,-19 18-15,1 18 16,-35 17-16,52-17 16,-35 53-16,35-54 15,1 54 1,17-36-16,17 0 16,1-17-16,17-18 0,1 0 15,-19 0-15,54-35 16,-54 17-16,19-17 15,-19-1-15,-17 1 16,0 18-16,0-1 16,0 0-16,0 36 15,18 17 1,-18 18-16,0 71 16,18-54-16,-1 54 15,1-72-15,0 37 16,-1-54-1,1 0-15,0-35 16</inkml:trace>
  <inkml:trace contextRef="#ctx0" brushRef="#br0">8202 13829 0,'18'0'16,"-1"0"0,54 0-16,-18 0 15,0 0-15,88-18 16,-71 1-16,36-1 16,-53 18-16,0-18 15,18 1-15,-54-1 0</inkml:trace>
  <inkml:trace contextRef="#ctx0" brushRef="#br0">8714 13547 0,'17'17'16,"1"1"-16,17 0 16,0-1-16,18 19 15,106 16 1,-53-16-16,-71-19 0,-17 1 15,0 35 1,-18-18-16,-71 18 16,36-18-16,-18 1 0,-35 17 15,35-18-15,-18-18 16</inkml:trace>
  <inkml:trace contextRef="#ctx0" brushRef="#br0">10001 13564 0,'0'0'15,"-17"0"-15,-19 36 16,36-1-16,-17 0 15,-1 53-15,18-35 16,18 0-16,-1-18 0,19 1 16,34-1-16,-17-17 15,35-36 1,-35 0-16,18-52 16,-54 35-16,-17-54 15,0 36-15,-35-17 16,0 35-16,-36-18 15,54 53-15,-36 0 16,35 17-16,18 19 16,18-1-16,35 18 15</inkml:trace>
  <inkml:trace contextRef="#ctx0" brushRef="#br0">10566 13811 0,'0'18'16,"0"-36"15</inkml:trace>
  <inkml:trace contextRef="#ctx0" brushRef="#br0">11113 13547 0,'0'-18'16,"0"36"-16,-18-54 0,18 19 16,-18 17-16,1-18 15,-19 36 1,19-18-16,-36 53 16,35-18-1,-17 36-15,17-36 16,18 35-16,18-52 15,-1 0-15,1-18 0,0 17 16,17-17-16,-17-17 0,35-19 16,-36 1-1,1 17-15,0-17 0,-18 0 16,17-18-16,-17 18 16,0 17-16,-17 0 15,17 36 1,0 17-1,0 1-15,0 17 0,17 70 16,-17-70-16,18 53 16,-18-71-16,17 0 15,-17 1-15,18-19 0,0 18 16</inkml:trace>
  <inkml:trace contextRef="#ctx0" brushRef="#br0">11589 13635 0,'-18'0'15,"0"18"1,1-1-16,17 1 0,-18-1 16,18 19-16,0-1 15,0 0-15,18-17 16,-1 17-16,1-35 15,35 18-15,-35-18 16,17-18-16,-17 18 16,-1-17-16,1-1 15,0 0-15,-18-17 16,-18 17-16,-17-17 16,17 17-16,0 18 15,-17-17-15,17 17 0,-17-18 16,17 18-16,1 0 15,34 0 1,36 0-16</inkml:trace>
  <inkml:trace contextRef="#ctx0" brushRef="#br0">11994 13564 0,'-17'0'15,"-1"0"1,-17 53-16,35 0 16,0-18-16,0 1 15,35 17 1,0-36-16,18 1 16,-17-18-16,-1 0 0,35-35 15,-52 17-15,0 0 16,-18 1-16,17-1 0,-34-35 15,-1 36-15,-17-1 16,17 0-16,-17 18 0,-18 0 16,35 0-16,-17 0 15,35 18 1</inkml:trace>
  <inkml:trace contextRef="#ctx0" brushRef="#br0">12347 13476 0,'36'-18'16,"-19"18"-16,36-17 15,-35 17-15,-1-18 16,1 18-16,0 0 0,-1 0 15,-34 0 1,-19 18-16,1-1 16,-18 19-16,36-19 15,-19 36 1,36-35-16,0 35 16,18-35-16,52 17 15,-34-18-15,34 1 16,-34 0-16,-19-1 15,18 1 1,-17-18-16,-36 35 16,1-17-16,-54 17 15,36-17-15,-36 17 16,36-35-16,0 18 16,0-18-16,-1 17 0,-17 1 15</inkml:trace>
  <inkml:trace contextRef="#ctx0" brushRef="#br0">7479 13670 0,'-18'0'15,"18"-17"-15,-17 17 16,-1 17 0,18 36-1,-18-18 1,18 18-16,0-17 15,0 16-15,0-34 16,0 0-16,18-1 16,17-17-1,-17 0-15,-18-35 16,18 0 0,-18 17-16,-18-35 15,0 36-15,-17-19 16,17 19-16,18-1 15,-17 18-15,-1 0 0,18 18 32,18-18-32,-18 17 15</inkml:trace>
  <inkml:trace contextRef="#ctx0" brushRef="#br0">7708 13688 0,'0'0'0,"0"-18"15,-17 18-15,17-17 16,-18 17 15,18 35-31,0-18 16,-18 1-16,18 17 0,0 1 16,0-19-16,18 36 15,-18-35-15,18-1 16,-1 1-16,1 0 0,-1-18 15,19-18 1,-19 0-16,1-34 16,-18 16-16,0-34 15,-18 52-15,1-17 16,-19-18-16,19 35 16,-18 18-16,17 0 15</inkml:trace>
  <inkml:trace contextRef="#ctx0" brushRef="#br0">7973 13582 0,'-18'0'0,"18"18"15,-17 17 1,17 0-16,0-17 0,0 17 16,17 36-1,1-54-15,17 36 16,-17-53-16,17 18 15,0-36-15,1-17 16,-19 0-16,1-36 16,-18 36-16,-18-36 15,1 36-15,-19 0 16,-34-18-16,34 53 16,1 0-16,0 0 0,-18 70 15</inkml:trace>
  <inkml:trace contextRef="#ctx0" brushRef="#br0">4445 16245 0,'0'0'16,"-88"-264"-16,53 158 0,-1-88 15,36 123-15,18 1 0,35-36 16,-18 88-16,53-17 16,-52 35-16,52 0 15,-53 18 1,18 35-16,-53-18 15,18 0-15,-18 1 0,-18 16 16,-17 37-16,17-54 16,0 18-1,1-36-15,17 1 16,17-18-16,19 0 16,-19 0-16,19 0 15,-54 18 1,-35-1-1,18 1 1,-18-18-16,53 18 16,-35-18-16,35-18 15</inkml:trace>
  <inkml:trace contextRef="#ctx0" brushRef="#br0">4957 15452 0,'0'35'15</inkml:trace>
  <inkml:trace contextRef="#ctx0" brushRef="#br0">5080 15681 0,'18'18'0,"-1"-1"16,1-17 0,0 0-16</inkml:trace>
  <inkml:trace contextRef="#ctx0" brushRef="#br0">6368 15452 0,'0'0'15,"-53"88"-15,35-35 0,0 0 16,18 35 0,0-53-16,53 18 15,-17-53-15,-1 0 0,0 0 16,53-53-16,-70 18 16,17 0-16,-17-1 0,-18-34 15,0 35-15,-18-1 16,-35-34-1,18 34-15,0 19 0,17-1 16,1 0-16,-1 18 0,0 18 16,36-18-16,0 18 15</inkml:trace>
  <inkml:trace contextRef="#ctx0" brushRef="#br0">6879 15522 0,'0'0'16,"18"18"-16,-18 0 0,0-1 16,0 1-16,17-1 15,-17 1-15,18-18 0</inkml:trace>
  <inkml:trace contextRef="#ctx0" brushRef="#br0">7444 15222 0,'-18'0'0,"-17"-17"16,17 17-1,0 0-15,1 0 0,-1 0 16,1 17-16,-1 1 0,-17 17 16,17 1-16,0 34 15,18-35-15,0 18 16,18-35-16,0 17 15,-1-35-15,19 0 0,16 0 16,-34 0-16,17-35 16,-17 0-16,0-18 15,-18 35-15,0-35 16,0 18 0,0 0-16,-18 35 15,18-18-15,0 36 16,18 52-1,-18-35-15,17 18 16,19 53-16,-19-53 16,18 18-16,-17-36 15,17 18-15,-17-35 16,-18-1-16</inkml:trace>
  <inkml:trace contextRef="#ctx0" brushRef="#br0">7814 15275 0,'0'0'0,"-18"0"16,-17 0 0,17 18-16,1 17 15,-1 0-15,18 36 16,0-36-16,35 1 15,-17-19-15,0-17 0,17 0 16,0 0 0,-17-17-16,0-36 15,-18 35-15,0-17 16,-18-1-16,0-16 16,18 34-16,-17 0 15,17 36 1,0 17-1,35 36-15,-17-36 16,-18 18-16,17-18 0,1 1 16,35 52-16,-36-71 15,19 36 1,-19-53-16</inkml:trace>
  <inkml:trace contextRef="#ctx0" brushRef="#br0">8290 15222 0,'-35'-17'15,"70"34"-15,-88-34 0,18 34 16,17 1-16,1 53 16,17-54-16,0 54 15,0-36-15,35 0 16,-17-35-16,35 0 15,-36-17 1,1-19-16,-18 19 16,18-1-16,-18-17 0,0 0 15,0 52 17,0 1-32,0 52 15,17-17-15,1 0 0,-1-17 16,1 16-16,0-16 15,-1-1-15,1-17 0,-18 17 16,18-17-16,-18 34 16</inkml:trace>
  <inkml:trace contextRef="#ctx0" brushRef="#br0">9137 15434 0,'0'0'0,"-18"0"0,36 0 32,35 0-17,-18 0-15,71-18 16,-53 18-16,-18 0 15,18 0-15,0 0 0,18 0 16,-36-17-16,-18 17 16</inkml:trace>
  <inkml:trace contextRef="#ctx0" brushRef="#br0">9472 15187 0,'0'0'16,"18"0"-16,-1 18 15,72 17-15,-37 0 16,1-17-16,53 35 16,-70-18-16,-19 0 15,1-17-15,-18 17 0,-35 18 16,-1-35-16,-34 35 16,34-36-16,-34 1 15,35 0-15,17-18 16</inkml:trace>
  <inkml:trace contextRef="#ctx0" brushRef="#br0">10760 15328 0,'0'0'16,"-18"0"-16,0 0 0,-17 0 16,18 18-16,-19 17 15,-17 36-15,36-18 16,-1 52-16,18-52 16,35 18-1,-17-53-15,70-1 0,-53-17 16,54-35-1,-54 0-15,18-36 16,-36 36-16,-17 0 0,0-1 16,0-17-16,-35 0 15,0 36-15,-18-1 16,35 18-16,1 0 16,-1 18-16,18-1 0,18 19 15</inkml:trace>
  <inkml:trace contextRef="#ctx0" brushRef="#br0">11289 15505 0,'0'17'16,"0"1"-16,0 0 15,18-18 1,-1 0-16</inkml:trace>
  <inkml:trace contextRef="#ctx0" brushRef="#br0">11695 15258 0,'0'0'15,"-18"-53"-15,0 35 0,-35 0 16,18 1 0,-18 17-16,36 0 15,-19 17-15,1 36 16,17-35-16,1 35 0,17 17 16,0-34-16,17-19 15,1 19-15,0-19 16,52 1-16,-52-18 15,52-18-15,-34 1 16,-19-1-16,1 0 0,0-17 16,-18-18-16,0 18 15,0 17-15,0-35 16,0 36-16,0-1 16,-18 18-16,18 18 15,0-1-15,0 54 16,18-18-16,-1 17 15,1-17-15,35 18 16,-36-18 0,19 0-16,-19-18 15,1 0-15</inkml:trace>
  <inkml:trace contextRef="#ctx0" brushRef="#br0">12083 15187 0,'-53'0'16,"106"0"-16,-124 18 0,53-1 15,1 1-15,-1 17 0,1 1 0,17-1 16,17 53-16,1-70 15,35 35 1,-18-36-16,0-17 0,53 0 16,-70 0-16,35-35 15,-53 17-15,18-17 16,-18 17-16,0-17 16,0 17-16,-18 1 0,0-18 0,1 17 15,-1 0-15,18 54 47,18 16-47,-18-16 16,17-1-16,-17 0 15,18 1-15,17 34 16,-17-35-16,0 18 16,-18-17-16,17-19 0,-17 36 15,18-35 1,0-18-1,-18-18 1,17 18-16</inkml:trace>
  <inkml:trace contextRef="#ctx0" brushRef="#br0">12771 15240 0,'-36'-53'0,"72"106"0,-89-124 16,17 71-16,-34-17 15,52 17-15,-35 17 16,36 1-16,-19 35 16,36-18-16,36 18 15,-19-18-15,54 1 16,-36-36-16,36 0 15,-36 0-15,18-18 16,-36 0 0,-17 1-16,18-1 0,-18-17 15,-18 17-15,1 1 16,-1 17 0,18 17-1,0 19 1,18 34-1,-1-17-15,-17-18 16,18 1-16,-18 17 0,18 17 16,-18-35-16,17 36 15,-17-53-15,0-1 16,0-34 0,18-19-16</inkml:trace>
  <inkml:trace contextRef="#ctx0" brushRef="#br0">13070 15240 0,'0'-18'15,"0"1"-15,18 17 16,0 0-16,-1-18 15,19 18-15,-19-18 0,54 18 16,-36-17-16,0-1 16,-17 18-16,-36 0 31,-17 0-15,17 0-16,1 0 15,-1 0-15,1 18 0,-1-1 0,0 1 16,-17 17-16,17 18 15,1-35 1,34 35-16,1-36 16,17 1-16,-17 0 0,17-18 15,53 17-15,-52 1 16,34 35-16,-35-35 16,1 35-1,-36-18-15,-18 18 16,0-36-16,-52 19 15,35-19-15,-36 1 16,36-18-16,-53 0 16,52 0-16,-17-18 15,18 18-15</inkml:trace>
  <inkml:trace contextRef="#ctx0" brushRef="#br0">13529 12912 0,'0'0'0,"18"-18"31,-1 0-16,19 18-15,-19-17 0,54 17 16,-36-18-16,18 36 16,-35-18-16,-1 53 15,-17-36 1,-35 54-16,17-36 16,-17 53-16,17-35 15,-17 35-15,35-35 16,0-17-16,0-1 15,18 0-15,-18 0 16,17 1-16,1-19 0,0 1 16,-1 17-16,1-17 0,0 35 15,-1-18-15,1 18 16,0-18-16,-1 18 16,-17-17-16,18-1 15,-18 0-15,0 0 16,-18-17-1,1 17-15,-1-17 16,0 0-16,-17-18 16,17 0-1,-35 0-15,36 17 16,-54-17-16,54 0 16,-36 18-16</inkml:trace>
  <inkml:trace contextRef="#ctx0" brushRef="#br0">14605 13564 0,'0'-17'31,"35"-19"-15,-17 1-16,-18 17 16,18 1-16,-1-1 0,-17 1 15,18 17 1,-18-18-16,17 36 15,1 17-15,0-18 16,-18 1-16,17 17 0,36 18 16,-17-35-1,-19-18 1,1 0-16,0 0 16,-18-18-16,17 1 15,-17-1-15,0-17 16,0 17-16,0 0 0,18 18 31</inkml:trace>
  <inkml:trace contextRef="#ctx0" brushRef="#br0">15275 13282 0,'0'18'15,"0"-1"1,18 19-16,-18-1 16,18 0-16,-18 18 0,0-18 15,17 18-15,-17-17 0,35 17 16,-17-36-16,0 1 15</inkml:trace>
  <inkml:trace contextRef="#ctx0" brushRef="#br0">15610 13476 0,'0'0'16,"0"18"-1,36 17-15,-36-17 16,17 17-16,36 18 16,-17-35-16,16-18 15,-16 0-15,34-36 16,-17 1-16,0-36 16,-53 18-16,0-17 15,-18 17-15,-52 0 16,17 35-16,-35 36 15,35 0 1,-53 88-16,53-54 16</inkml:trace>
  <inkml:trace contextRef="#ctx0" brushRef="#br0">7655 16422 0,'0'17'0,"0"1"15,18 0-15,-18-1 16,0 36-1,0-17-15,0 16 16,0-16-16,18-19 16,-18 19-16,17-19 0,1 1 15,-1 0-15</inkml:trace>
  <inkml:trace contextRef="#ctx0" brushRef="#br0">7973 16528 0,'-18'17'16,"18"1"-16,-17 0 0,17 34 15,17-16-15,18-1 16,-17-17-1,0-1-15,35-17 16,-36 0-16,19-17 16,-19 17-16,-17-36 15,0 19-15,-35-36 16,17 18-16,-35-1 16,18 19-16,17 17 15,1-18-15,-1 18 0,36 0 31,17 18-15</inkml:trace>
  <inkml:trace contextRef="#ctx0" brushRef="#br0">8273 16528 0,'-18'0'16,"0"0"-1,18 17-15,0 1 16,0 0-16,0 17 16,18-18-16,17 1 15,-17 0-15,0-18 16,-1 0-16,18-18 16,-35 0-16,0 1 15,0-18-15,0 17 16,-17-17-16,17 17 15,-18 0-15,1 18 0,-1-17 0,0 17 16,36 17 15</inkml:trace>
  <inkml:trace contextRef="#ctx0" brushRef="#br0">8573 16492 0,'0'18'15,"0"-36"-15,0 54 0,0-1 16,0-17-16,35 34 16,-18-34-16,54 0 15,-53-18-15,17 0 0,18-36 16,-18 19-16,-17-18 15,-1-18 1,-17 17-16,-17 19 0,-1-19 0,-17 19 16,17-1-16,-35 1 15,18-1-15,0 18 0,-36 18 16,36-1-16,0 1 16</inkml:trace>
  <inkml:trace contextRef="#ctx0" brushRef="#br0">7108 16775 0,'-17'0'16,"17"17"0,0-34-1,0-1 1,17 0-16,1-17 15,0-36 1,-1 54-16,-17-1 16,0 1-1,0 34 1,18-17-16,0 35 16,-1-17-16,1 0 0,17-18 15,-17 17 1,17-17-16,-17-17 15,-18-1 17,0 0-32,0 1 15</inkml:trace>
  <inkml:trace contextRef="#ctx0" brushRef="#br0">11606 16757 0,'0'18'16,"18"-18"-1,0-18 1,-18 0-16,17 1 0,19-54 16,-36 53-16,35-52 15,-35 52-15,18-17 16,-1 17-1,1 18-15,-1 36 16,1-1-16,-18 0 16,18 0-16,-1 1 0,19-1 15,-19-17 1,1-18-16,-18 17 0,18-17 16,-1-17-16,-17-1 15,0 0-15,0 1 16,0-1-16,18 0 15,-18 1 1,17-1-16</inkml:trace>
  <inkml:trace contextRef="#ctx0" brushRef="#br0">12118 16439 0,'18'0'16,"17"0"0,-18 18-16,19 0 15,-19-1 1,19 19-16,-36-19 16,0 19-16,0 16 15,0-16-15,-18-1 16,0-17-16,18-1 15,0 1-15,18 0 16,0-18-16,35 0 16,-36 0-16,19-18 15,16 0-15</inkml:trace>
  <inkml:trace contextRef="#ctx0" brushRef="#br0">12559 16633 0,'-18'0'0,"1"18"16,17 0-1,17 17 1,19-17 0,-1-1-1,-18-17-15,19 18 0,-19-18 16,1-18-16,-18 1 15,0-1 1,-18 0-16,18 1 0,-35-19 16,17 19-16,1-1 15,17 1-15,0-1 16,17 18 0,1 0-1,17-18-15,1 18 16,17 0-16,-36 0 15,36 0-15,-35 0 16,17 0-16,-17 18 16,-1 0-1,-17-1-15,0 18 16,0 1-16,0 17 16,18-36-16,0 1 15,-1 0-15,1-1 0,35-17 16,-36 0-16,36-17 15,-35-1-15,0-17 16,-1 17-16,1 0 0,-18-35 16,-18 36-16,-17-18 15,17 17-15,-17 0 16,17 1-16,1 17 16,-18-18-16,17 18 15,18-18-15,18 18 16,17 18-1,-18-18-15,54 0 16,-36 0 0,-17 0-16,52 0 15,-34-18-15,-1 18 0,-17 0 16,-1 0-16,19 0 16,-19 0-16,-17 18 15,0 0-15,0-1 16,0 1-16,0 0 0,-17 34 15,17-34-15,17 0 16,-17-1-16,18-17 16,-18 18-16,17-18 0,19-18 15,-19 18-15,19-35 16,-19 17-16,-17 1 16,18-18-16,-18 17 15,-18-35-15,1 35 16,-19 1-16,1 17 15,-18-18-15,36 36 16,-36-1-16</inkml:trace>
  <inkml:trace contextRef="#ctx0" brushRef="#br0">17921 15222 0,'18'-17'16,"-18"-1"-16,17 36 31,-17-1-16,0 36-15,18-17 0,-18 87 16,18-70-16,-1 35 16,1-53-16,17 36 15,-35-53 1,18 35-16,-36-36 16</inkml:trace>
  <inkml:trace contextRef="#ctx0" brushRef="#br0">17304 16051 0,'0'0'0,"-18"0"0,36-17 16,17 17-16,53-36 15,0 19 1,106-18-16,-88 35 15,177-36-15,-125 19 16,1-19-16,141 1 16,-159 17-16,88 1 15,-158-1-15,-18 18 16,-18 0-16,-17 18 16,-36-1-16,-17 1 0</inkml:trace>
  <inkml:trace contextRef="#ctx0" brushRef="#br0">17709 16439 0,'0'0'0,"0"36"0,18 52 15,-18-35-15,0 0 16,18-18-16,-1-17 16,19-1-1,-19-17-15</inkml:trace>
  <inkml:trace contextRef="#ctx0" brushRef="#br0">17974 16528 0,'0'0'16,"53"-18"-16,-18 0 0,18 1 15,-35 17-15,-1-18 16</inkml:trace>
  <inkml:trace contextRef="#ctx0" brushRef="#br0">18574 17127 0,'0'-35'0,"0"70"0,0-88 15,0 1 1,0-1-16,0 0 0,0-88 16,0 52-16,0-69 15,0 69-15,0-34 16,0 88-16,17-18 15,19 35-15,17 1 16,-18 17-16,18 35 16,-36-18-1,36 36-15,-53-35 16,18 35-16,-36-18 16,1 18-16,-1-35 15,-17 17-15,35-17 16,-18 17-1,36-17-15,-1-1 16,1 18-16,0-35 16,-1 18-16,1 0 15,0-1-15,-18 1 16,-18 0-16,0-18 16,-35 17-1,36-17-15,-18 0 0,-1 0 16,-17 18-16,36-18 15</inkml:trace>
  <inkml:trace contextRef="#ctx0" brushRef="#br0">17833 16457 0,'-18'-18'16,"18"1"0</inkml:trace>
  <inkml:trace contextRef="#ctx0" brushRef="#br0">17833 16457 0,'-35'-70'0,"70"140"0,-88-140 0,35 70 15</inkml:trace>
  <inkml:trace contextRef="#ctx0" brushRef="#br0">17745 16281 0,'0'0'16,"-18"-18"-16,18 0 0,0 1 0,-18 17 15,18-18-15,0 36 16,0 35-1,18 0-15,17 52 16,-17-52-16,0 18 16,17 35-1,-35-53-15</inkml:trace>
  <inkml:trace contextRef="#ctx0" brushRef="#br0">17639 16563 0,'0'0'15,"0"-18"-15,0 1 0,0-19 16,18 1-16,-18-18 16,17 36-1,-17-36-15,0 35 16,18 18 15,-1 53-31,1-35 16,-18 17-16,18 0 0,-1 36 15,-17-36 1,36 35-16,-36-34 16,17 17-16,-17-36 15</inkml:trace>
  <inkml:trace contextRef="#ctx0" brushRef="#br0">19015 17110 0,'17'0'16,"1"0"-1,0 35-15,-1-17 16,19 17-16,-1-17 16,18 34-1,-18-34-15,18 17 16,-18-17-16,18 0 16,-35-18-16,17 0 15,-17 0-15,-18-36 16,0 19-16,-18-1 15</inkml:trace>
  <inkml:trace contextRef="#ctx0" brushRef="#br0">18891 17321 0,'0'0'16,"0"-17"-1,18-54 1,0 36-16,-18 0 16,17-1-16,1-34 15,-18 35-15,0-18 16,0 35-16,0 0 15,17 1-15,1 17 16,17 17 0,-17 1-16,53 0 15,-19-18-15,-16 0 0,-1 0 16,0 0-16,1 0 16</inkml:trace>
  <inkml:trace contextRef="#ctx0" brushRef="#br0">17692 16387 0,'0'-18'0,"17"18"32,-17-18-17,0 1 32,0-1-31,0 0-1,0 1 1,18 17-16,-18-18 16,0 0-16,0 36 62,0 0-46,0-1-16,0 19 15,0-19-15,0 36 16,0-18-16,0 1 0,0-1 16,18 53-1,-18-53-15,17 1 0,-17 34 16,0-34-16,0-1 15,0 0-15,0-17 16,0-1-16,18-17 16,-36 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3:11: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7320 0,'-18'0'16,"36"0"-1,53 0 1,-36 0 0,53-17-16,-17-1 15,70 18 1,-71-18-16,19 18 0,-1 0 0,0 0 15,106 0 1,-88 0-16,123 18 16,-105 0-16,-19-18 15,1 17-15,0-17 0,0 0 0,106 18 16,-124-18-16,0 17 16,0-17-16,18 18 15,-71-18-15,1 0 16,-19 0-16</inkml:trace>
  <inkml:trace contextRef="#ctx0" brushRef="#br0">26917 7426 0,'18'0'63,"17"0"-63,-17 0 15,17 0-15,35 0 16,-17 0-16,106-18 16,-71 18-16,18 0 0,18 0 15,-1 0-15,159 0 16,-123 0-16,0 0 15,-1 0-15,1 0 0,123 0 16,-140 0-16,-19 0 16,-17 0-16,-18 0 0,-17 0 15,34-17 1,-87 17-16</inkml:trace>
  <inkml:trace contextRef="#ctx0" brushRef="#br0">20567 7355 0,'35'0'16,"-17"0"-1,70 0-15,-35 0 16,88 0-16,-35-17 16,88-1-1,-71 18-15,89 0 16,-106 0-16,0-17 0,-18 17 15,0 0-15,53 0 16,-105 17-16,52-17 16</inkml:trace>
  <inkml:trace contextRef="#ctx0" brushRef="#br0">22931 8573 0,'0'-18'15,"-18"18"1,0 0-1,18 18-15,0-36 47,18 18-31,0 0-16,-1-18 16,1 18 15,-1 0-31,1 0 15,35 0 1,-35 0-16,35 0 16,-18 0-16,-17 0 15,17 0-15,0 18 0,36-18 16,-36 0-16,53 0 16,-53 0-16,1-18 15,52 18-15,-53 0 16,18 0-16,18 0 15,-36 0-15,0 0 16,53 0-16,-52 0 0,52 0 16,-35 0-1,35 0-15,-35 0 16,35 0 0,-35 0-16,-18 0 0,18 18 0,0-18 15,35 18 1,-35-1-16,71-17 15,-54 18-15,71-18 16,-52 0-16,-19 0 16,18 0-16,0 0 0,1 0 15,16 0-15,1 0 0,88-18 16,-88 18-16,53 18 16,-89-18-16,36 17 15,-53-17-15,35 18 16,-52-18-16,-1 0 15,36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3:15:1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3316 11501 0,'0'0'0,"-18"0"0,1 0 16,-1 0-16,-17 17 0,0 18 16,17-17-16,0 17 15,18-17-15,0 35 16,18-35-16,0-1 16,-1-17-1,19-17-15,-1-19 16,-18-17-16,1 18 15,-18 0-15,0 0 0,0-1 16,-18-52-16,1 35 16,-18-35-1,17 53-15,0 17 16,18 0-16,-17 18 0,34 18 16,1 53-1,0-36 1,-1 0-16,18 53 15,-17-70-15,0 17 0,-1 1 16,19-19-16,-1 36 16</inkml:trace>
  <inkml:trace contextRef="#ctx0" brushRef="#br0">3528 11430 0,'-18'35'16,"36"-70"-16,-53 88 0,17-18 0,0-17 15,18 17-15,0 18 16,18-35-16,0-1 16,-1-17-16,1 0 0,35-17 15,-18 17-15,-17-36 16,-1 19-16,-17-19 15,0 19-15,0-18 16,-17 17-16,17 0 0,-36 18 16,36 18-1,0 17-15,0-17 16,18-1 0,0-17-16,35 18 15,-36-18-15,1 0 16,-1 0-16,1 0 15,-18-18 1,0 1 0,-18 17-16,18 35 31,18 0-15,0 1-16,-1-19 15,19 19 1,-19-19-16,-17 1 0,36 0 15,-19-18 1,-17 17-16,0 1 16,-17 17-1,17-17-15,-18 17 0,18-17 16,-35-1 0,17 1-16,0-18 15,18-18-15,-17 18 0,17-17 16,-18-19-16,18 19 0,0-19 15,0-34-15,18 52 16,17-35-16,-17 18 16,17 17-1,-17 1-15,-1-1 16,1 18-16</inkml:trace>
  <inkml:trace contextRef="#ctx0" brushRef="#br0">4128 11359 0,'-18'-17'15,"36"34"-15,-54-17 0,1 18 16,17 17-16,18 18 15,0-17-15,0 16 16,18-34-16,0 0 16,17-1-16,-17 1 15,17-18-15,0 0 0,-17 0 16,17-18-16,18-35 16,-35 18-16,-18-18 15,0 18-15,-53-36 16,17 54-16,1-1 15,0 18-15,-53 0 16,52 18-16,1-1 0</inkml:trace>
  <inkml:trace contextRef="#ctx0" brushRef="#br0">3969 5468 0,'-18'0'110,"36"18"140,-18-1-204,0 1-30,17-18 15,-17 18-15,0-1 15,18 1-15,-18 0-1,18-1 1,-18 1 15,0-1 1,17-17-32,-17 18 15,0 0 1,18-1-1,-18 1 1,18-18-16,-18 18 16,0-1-1,17 1 1,-17 0 0,18-18-1,-18 17-15,18 1 0,-18-1 31,0 1-15,17-18 0,-17 18-16,0-1 31,0 1-31,18-18 16,-18 18-16,0-1 15,0 1 1,0 0-16,17-1 15,-17 1 1,0 0 0,18-1-1,-18 1 1,0-1 0,18-17-1,-18 18-15,17 0 16,-17-1-1,18-17 17,-18 18-32,0 0 31,18-18-31,-18 17 16,17-17-1,-17 18-15,0 0 31,18-18-31,-18 17 16,0 1-16,0-1 16,18 1-1,-18 0-15,0-1 16,17-17-16,-17 18 16,18 0-1,-18-1-15,0 1 16,17 0-1,-17-1-15,0 1 16,18-18 0,-18 17-1,0 1 1,18 0 15,-18-1 0,0 1-15,17-18-16,-17 18 16,0-1-1,0 1 1,18-18-16,-18 18 16,0-1-16,18 1 15,-1-18-15,-17 18 16,0-1-1,18 1 1,-18-1-16,0 1 16,18-18-16,-18 18 15,0-1-15,0 1 16,17 0 0,-17-1-1,0 1-15,18-18 0,-18 35 16,17-17-1,-17-1-15,0 1 16,18 0 0,-18-1-1,18-17 1,-18 18 0,17-18-16,-17 18 15,0-1 1,18-17-16,-18 18 15,0 0 1,18-18 0,-1 17-1,-17 1 1,18-18 0,-18 17 15,0-34 0,-18-1-15</inkml:trace>
  <inkml:trace contextRef="#ctx0" brushRef="#br0">3933 5380 0,'0'-18'16,"0"1"-1,18-1 1,-18 0-16,0 36 94,18-18-79,-18 18-15,0-1 16,0 1-1,0 0 1,17-18-16,-17 35 16,0-18-1,18 19 1,-18-19-16,0 1 0,18-18 16,-18 18-16,0-1 0,17 1 15,-17 0-15,18 17 16,-18-18-16,18 19 15,-18-19-15,17 19 16,1-1 0,-18 0-16,18-17 15,-18-1-15,17 19 16,-17-19-16,18 1 0,-18 0 16,0-1-16,17 19 0,1-1 15,-18 0-15,0-17 16,18-1-16,-1 19 15,1-1-15,-18-17 16,18-1-16,-18 1 16,17 17-16,1-17 15,-18-1-15,0 19 0,18-1 16,-1-17-16,18 17 16,-35 0-16,36 0 15,-19-17-15,1 35 16,0-35-16,-1 17 15,1 0-15,0 1 16,-18-1 0,17 0-16,1-17 15,-1 35-15,1-36 16,0 19-16,-18-19 16,35 36-16,-35-35 15,18-18-15,-18 35 16,17-17-16,-17 17 15,18 0-15,-18-17 0,18 17 16,-18-17-16,17 35 16,-17-36-16,18 19 15,0-19-15,-1 19 16,1-19-16,-18 1 16,17-1-16,-17 1 0,18 0 15,0-18-15,-18 17 0,17 1 16,1-18-16,0 18 15,-18-1-15,17-17 16,-17 18-16,0 0 31,0-1-15,0 1 0,0-1-1,18-17 1,0 0-1,-36 0 17</inkml:trace>
  <inkml:trace contextRef="#ctx0" brushRef="#br0">5203 10601 0,'0'-18'0,"0"1"16,-17-1 0,34 36 15,1 35-15,-18-36-16,0 19 0,18 34 15,-1-35 1,-17-17-16,18 35 15,-18-35-15,18 17 16,-18-18-16,17 1 16,-17 0-16</inkml:trace>
  <inkml:trace contextRef="#ctx0" brushRef="#br0">5221 11412 0,'0'0'16,"0"-17"-16,-18 17 0,18-18 15,-17 18-15,-1-18 16,1 36-1,-1 0-15,0 17 16,18 0 0,0 1-16,0 16 15,0-34-15,18 0 0,0-1 16,-1-17-16,1 0 16,17-17-1,-17-1-15,-18-17 16,17 0-16,-17 17 15,-17-17-15,17 17 0,-36-53 16,19 36-16,-18-53 16,35 70-16,-36-35 15,36 36-15,0 34 32,18 36-17,-18-17-15,35 34 16,-35-52-16,18 17 15,-1 0-15,1-17 0,0 17 16,-1-17-16,19 0 16,-19-18-16</inkml:trace>
  <inkml:trace contextRef="#ctx0" brushRef="#br0">5380 11430 0,'0'0'0,"-18"18"16,18-1-16,0 1 15,0 0-15,18 17 16,0-18-16,17 1 16,-18-18-16,19 0 15,-19-18 1,-17 1-1,0-18-15,0 17 16,-17 18-16,-1-18 0,18 1 16,-18 17-16,1 0 15,-1 17-15,18 1 16,18 17 0,-1-35-16,-17 18 15,18-18-15,0 17 16,-1-17-16,1 18 0,0-18 15,-18-18 1,17 18-16,-17-17 16,0-1-1,0 1 1,0-1-16,0 0 16,0 36-1,18 0 1,17 34-1,-17-16-15,17 17 16,-35-18-16,18 18 16,-18-18-16,0 18 15,-18-18-15,0-17 16,1 0-16,-1-18 0,1 17 16,-1-17-16,-35 0 15,35-17-15,-17 17 0,35-18 16,-18-17-16,18 17 15,0 0-15,18-34 0,0 16 16,17 19-16,-17-19 16,-1 19-16,19-1 0,-19 0 15,-17 1-15,18-1 0,-1 18 16</inkml:trace>
  <inkml:trace contextRef="#ctx0" brushRef="#br0">5821 11342 0,'-18'53'16,"18"-18"-16,0 0 0,0 18 15,18 0-15,-18-18 0,17 18 16,1-17-16,-18-19 0,35 36 16</inkml:trace>
  <inkml:trace contextRef="#ctx0" brushRef="#br0">4992 7514 0,'17'0'31,"-17"-17"63,0-1 0,-17 18 140,34 0-202,-17 18-17,18-18 1,-18 17-1,18-17 17,-18 18-32,17-18 31,-17 17-31,0 1 31,18-18-31,-18 18 16,18-18-1,-18 17 1,17-17 0,1 18-1,-18 0-15,18-18 16,-1 17-16,-17 1 16,18 0-16,-1-18 15,-17 17 1,18-17-1,-18 18 1,0-1 0,18 1-1,-18 0-15,17-18 16,-17 17 0,18 1-1,0-18-15,-18 18 16,17-1-1,1-17 1,-18 18 0,18 0-16,-18-1 15,17-17-15,1 0 16,-18 18-16,18-18 16,-1 18-1,1-18-15,-1 0 16,1 17-1,0-17 1,-1 0-16,-17 18 16,18-18-16,0 0 15,-1 17 1,1-17 0,0 18-1,-1-18 1,1 0-16,-1 0 15,1 0-15,0 18 16,-1-18 0,1 0-1,0 0 1,-1 0 0,-17 17-1,18-17-15,0 0 16,-18 18 124</inkml:trace>
  <inkml:trace contextRef="#ctx0" brushRef="#br0">6244 10601 0,'0'-18'16,"0"36"31,0 17-32,0 1-15,18-1 0,-18 18 16,0-18-16,17 18 15,1-35-15,0-1 16,-18 1-16,17-18 16,-17 17-1,0 1-15</inkml:trace>
  <inkml:trace contextRef="#ctx0" brushRef="#br0">6403 11254 0,'-18'-36'15,"1"19"-15,-1 34 16,0-17-16,-17 36 16,17-19-1,18 19-15,-17-1 0,17 35 16,0-52-16,17 17 16,1-17-16,17 17 15,-17-17-15,35-18 16,-35-18-16,17-17 15,-18 17-15,-17-17 16,0 17-16,-17 1 0,-1-36 16,-35 18-1,36-1-15,17 19 16,-18 17-16,0-36 16,18 54 15,18 17-31,0-17 15,17 35-15,-17-36 16,-1 19-16,1-19 16,17 1-16,-17-18 15,-1 0-15</inkml:trace>
  <inkml:trace contextRef="#ctx0" brushRef="#br0">6632 11289 0,'-17'35'15,"-1"-17"-15,18-1 16,-18 36-16,18-17 16,18-1-1,0-17-15,17-1 16,-17-17-16,-1 0 0,18-53 15,-17 36 1,-18-19 0,0 19-16,0-1 15,-18 0-15,1 18 16,-1 0-16,18 18 16,0 17-1,0-17-15,35 35 16,-17-35-16,17-1 15,-17-17-15,0 0 16,-1 0-16,1 0 0,0 0 16,-18-17-16,0-1 15,0 0-15,0 1 16,0-1-16,17 18 31,1 53-15,-1-35-16,36 70 15,-35-35-15,17 35 16,-17-53-16,-18 18 0,0 35 16,-18-52-1,1-1-15,-1 0 0,-17 0 16,17-17-16,-17-18 16,17-18-16,1-35 15,17 18-15,0-18 0,0 0 16,17 0-16,18-52 15,-17 69-15,17-17 0,18 0 16,-35 36 0,17-18-16,-17 17 15</inkml:trace>
  <inkml:trace contextRef="#ctx0" brushRef="#br0">6385 11007 0,'-17'0'15,"34"0"-15,-34 17 0,-1 36 16,18-17 0,0-19-16,0 18 0,18 1 15,-1-19-15,19 36 16,-19-53-16,1 18 16,-1-18-16</inkml:trace>
  <inkml:trace contextRef="#ctx0" brushRef="#br0">7073 11148 0,'0'0'0,"18"0"16,-1 17-16,-17 1 0,18 0 16,-18 17-16,18 0 15,-18 18 1,0-18-16,0 36 16,0-53-16,0 35 15,0-36-15,17 1 16,1-1-16,17 1 15,-17-18-15,17-18 16,1 1-16,-1 17 16</inkml:trace>
  <inkml:trace contextRef="#ctx0" brushRef="#br0">5750 8043 0,'-17'0'0,"34"0"63,1 18-47,0 0-1,-1-18-15,18 17 16,1 1-16,-1 0 15,-17-18-15,17 0 16,-17 0-16,-18 17 16,17-17-1,-17-17 1,-17-1 0,17 0-16</inkml:trace>
  <inkml:trace contextRef="#ctx0" brushRef="#br0">5944 8149 0,'-17'-17'31,"-1"17"-15,0 0 15,36 0 32,-18 17-48,18-17 1,-1 18 0,1-18-1,-18 17 1,18-17-1,-1 0 1,1 0 0,-18 18-1,18-18-15,-1 0 16,1 0 15,-1 18 0,1-18 16,-18 17-31,18-17 0,-1 0-1,-17 18-15,18-18 16,-18 18-16,18-18 0,-1 17 15,1-17-15,0 18 16,-1-18-16,1 18 16,17-18-16,-17 0 15,-1 17 1,1-17-16,17 18 16,-17-18-16,0 17 15,-1-17-15,18 18 0,1 0 16,-1-18-16,0 17 15,-17-17-15,17 18 16,1-18-16,-19 0 16,18 18-16,1-18 15,-19 0-15,1 0 16,0 0-16,-1 17 16,1 1-1,0-18 1,-18 18-16,17-18 15,1 0-15,-1 17 16,1-17 0,-18 18-1,18-18 1,-36-18 31</inkml:trace>
  <inkml:trace contextRef="#ctx0" brushRef="#br0">7355 10654 0,'0'-18'0,"0"1"16,18 34 31,-18 36-32,0-18-15,0 36 16,18-36-16,-18 1 0,17-19 15,1 18-15,-18-17 16,35-18 0,-35-18-16,18 1 0</inkml:trace>
  <inkml:trace contextRef="#ctx0" brushRef="#br0">7549 11130 0,'-17'0'16,"34"-17"0,1 17-1,0 0 1,17 0 0,-17 0-16,-1 17 0,1 18 15,-18-17-15,0 0 16,-18-1-16,1 1 0,-1 17 15,-17 1 1,17-19-16,18 18 16,18-17-16,35-18 15,-18 0-15,18 0 16,-18 0-16,53 0 16,-52 0-16,-19-18 15,-17 36-15,-53 0 16,18-1-16,-88 19 15,70-19-15,0 1 16,-18 0-16,36-1 0,-18 1 16,35-18-16,1 0 0,-1-18 15,18 1-15</inkml:trace>
  <inkml:trace contextRef="#ctx0" brushRef="#br0">7038 8520 0,'0'-18'0,"0"36"31,0-1-15,0 1-1,18 0-15,-1-1 16,1-17 0,17 18-16,-17-18 15,17 17-15,-17 1 16,17-18-16,-17 18 0,52-1 15,-35-17 1,54 18-16,-54-18 16,71 18-16,-71-18 15,18 0-15,-18 0 16,-17 0-16,17 17 0,-17-17 0,17 0 16,-17 0-1,-1 0-15,-34 0 172</inkml:trace>
  <inkml:trace contextRef="#ctx0" brushRef="#br0">7920 8714 0,'-18'0'0,"18"17"16,-17-17-1,34 0 32,-17 18-31,18-18-16,17 0 15,-17 18-15,52-1 16,-34-17-16,-1 0 0,0 18 16,53-1-1,-52-17-15,17 0 0,35 18 16,-53-18-16,0 18 16,36-18-16,-53 17 15,34-17-15,-34 0 16,0 18-1,-1-18-15,-17-18 47,-17 18-15</inkml:trace>
  <inkml:trace contextRef="#ctx0" brushRef="#br0">8749 8908 0,'-18'0'16,"18"17"0,18-17 62,0-17-78,-1 17 15,18 0 1,-17 0-16,35 0 16,-18 0-16,36 0 15,-36 0-15,53-18 16,-52 18-16,34-18 15,-52 18-15,-1 0 16,1 0-16,0-17 16,-1 17 531,-17 17-547,0 1 265,18-18-249,0 18 203,-1-1-204,1-17-15,17 36 16,18-19-1,-35 1-15,35 17 16,-18-17-16,18 17 16,-36-17-16,36 17 15,-17-17-15,-19-18 16,19 17-16,-1-17 16,-17 0-1,-1 0-15,1 0 47,-18-17-31,-18 17 15,1 0-15</inkml:trace>
  <inkml:trace contextRef="#ctx0" brushRef="#br0">9260 8184 0,'-17'0'16,"34"0"15,1 0-15,0 0-16,-1 0 15,-17 18-15,0 0 0,18 17 16,-18 0-16,0 36 16,0-36-1,0 0-15,0 1 0,18-19 16,-18 19-16,0-1 16,0-17-16,-18-1 15,18 1-15,-18-18 16</inkml:trace>
  <inkml:trace contextRef="#ctx0" brushRef="#br0">9225 8555 0,'0'0'15,"0"18"1,18-18-1,-1 17-15,1-17 0,17 0 16,-17 0 0,0 0-16,-1 0 0,19-17 15,-1-1 1,-18 0-16</inkml:trace>
  <inkml:trace contextRef="#ctx0" brushRef="#br0">8802 8925 0,'-18'0'0,"36"0"32,-1 0-17,1 0-15,17 0 16,-17 0-16,17 0 16,-17 0-16,35 0 15,-18 0-15,0-17 0,36-1 16,-36 0-16,1-17 15,34 0 1,-35 17-16,1-17 16,-19 35-16,-17-18 15,0 36 17,-17-18-17</inkml:trace>
  <inkml:trace contextRef="#ctx0" brushRef="#br0">9384 8784 0,'18'18'47,"-1"-1"-32,1-17 1,-18 18-16,17-18 0,-17 18 16,18-18-16</inkml:trace>
  <inkml:trace contextRef="#ctx0" brushRef="#br0">9384 8819 0,'0'-17'0,"0"-1"16,0 36 15,35 17-15,-17-17-16,17 17 15,-17-17-15,17-1 16,-17-17-16,-1 18 0,19 0 16,-19-18-1,-17 17 1</inkml:trace>
  <inkml:trace contextRef="#ctx0" brushRef="#br0">8678 9243 0,'0'17'16,"-17"36"0,17-17-16,0 34 15,-18-17 1,18 53-16,0-71 16,0 0-16,0 1 0,0-19 15,0-34 16,0-1-31</inkml:trace>
  <inkml:trace contextRef="#ctx0" brushRef="#br0">8431 9525 0,'0'0'0,"0"-18"15,0 1-15,18-1 0,17-35 16,-17 18-16,35-18 16,-18 18-16,-17 17 15,17-17 1,-17 35-16,-18-18 0,17 18 16,-17 35-1,0-17-15,18 0 0,0 35 16,-18-18-1,17-17-15,1 17 0</inkml:trace>
  <inkml:trace contextRef="#ctx0" brushRef="#br0">9454 8890 0,'0'-18'0,"-17"18"15,17-17 1,-18 17-1,18-18-15,0 0 16,-17 1-16,17-1 16,-18 18-1,36 18 32,-1-1-31,-17 1-16,35 17 15,-17-17-15,0 0 0,-1-1 16,36 19 0,-17-1-16,-1-18 0,-18 1 15,54 35-15,-36-35 16,18 52-16,-35-52 16,35 35-16,-18-36 15,-17 1-15,-1-18 0,19 18 16,-19-18-1,1 0-15,-18-18 16,0 0 31</inkml:trace>
  <inkml:trace contextRef="#ctx0" brushRef="#br0">10089 9296 0,'-17'0'0,"-1"0"31,18 17-31,18 1 31,17 17-15,0-35-16,36 53 15,-36-35-15,36 35 16,-36-36-16,53 36 16,-52-35-16,16 17 15,-16-17-15,-1-1 0,18 1 16,-35-18-16,17 0 16,-53 0 15,1 0-16,17-18 1</inkml:trace>
  <inkml:trace contextRef="#ctx0" brushRef="#br0">10619 9490 0,'0'-18'15,"17"18"1,36 35 0,-18-35-1,-17 18-15,35 0 16,-35-1-16,-1 1 15,1 0-15,0-1 0,17 18 16,-35-17-16,0 0 16,0-1-16,0 1 15,-35 0-15,17-18 16,18 17-16,-18-17 0,1 0 16,-1 18-1,18 0 1</inkml:trace>
  <inkml:trace contextRef="#ctx0" brushRef="#br0">10548 9596 0,'0'0'15,"-18"-18"-15,1 0 16,17 1-16,-18-1 16,18 0-1,0 1-15,-17 17 0,17-18 16,-18 18-16,0 0 16,1 18-1,34-18 16,1 0-15,0 17-16,34-17 16,1 18-16,-35 0 15,0-1-15,17 1 0,0 0 16,36 34-16,-54-34 16,54 0-1,-36-1-15,-17 1 16,17-18-16,-17 18 0,-1-18 15,1 17-15,0-17 0,-1 0 16,-17 18-16,0-36 125,0 1-94</inkml:trace>
  <inkml:trace contextRef="#ctx0" brushRef="#br0">10901 9684 0,'17'0'31,"-17"17"-31,36 1 15,-1-18-15,18 18 16,-18-1-16,1-17 16,-19 18-16,36 0 15,-35-18-15,-1 0 16,-17 17 0,-17-17-1</inkml:trace>
  <inkml:trace contextRef="#ctx0" brushRef="#br0">8361 10601 0,'0'18'31,"0"52"-15,0-17-16,0-18 0,0 54 15,17-37-15,-17-34 16,18 17-16,35-17 16</inkml:trace>
  <inkml:trace contextRef="#ctx0" brushRef="#br0">9331 10566 0,'0'17'0,"-18"36"16,18-35-16,0 17 0,0-17 16,18 35-16,0-36 15,-18 19-15,17-19 16,-17 36-16,18-35 15,0 17-15,-18-17 16</inkml:trace>
  <inkml:trace contextRef="#ctx0" brushRef="#br0">10178 10566 0,'0'0'0,"0"35"0,0-17 16,0-1-16,0 19 0,17 52 16,-17-53-16,18 53 15,0-53-15,-1 36 16,1-53-16,17 17 16,-17-35-1</inkml:trace>
  <inkml:trace contextRef="#ctx0" brushRef="#br0">11113 10548 0,'17'0'31,"-17"35"-15,18 1-16,-18-1 0,0 0 16,0 53-1,0-52-15,0-19 0,17 36 16,1-35-16,0-1 15,-18 1 1</inkml:trace>
  <inkml:trace contextRef="#ctx0" brushRef="#br0">22260 5433 0,'0'17'78,"0"1"-15,18-18-63,-18 18 15,18-1 1,-18 1 0,17-18-1,-17 18-15,18-18 16,-18 17-16,17-17 16,-17 18-1,18-18 1,-18 18-16,18-1 15,-1 1 17,1-18-17,-18 17 17,18 1-1,-18 0-16,17-18 1,-17 17-16,18 1 16,-18 0-16,18-18 15,-18 17 1,17 1-16,-17 0 16,18-18-16,-18 17 0,18 1 15,-1-1-15,1 19 16,-18-19-16,35 1 15,-35 0-15,35 17 16,-17-17 0,0-1-1,17 19-15,-17-19 0,-1 18 16,1-17 0,-1 0-16,1-1 0,0 1 15,17 0-15,-17-1 16,17 19-16,-17-19 15,17 18-15,-18-35 16,19 36 0,-19-19-16,19 19 15,-19-19-15,1 1 16,35 35-16,-18 0 16,-17-18-1,17 0 1,0 1-1,1-19-15,-19 1 0,19 17 16,-19-35-16,1 35 16,-1-17-16,1 0 0,17-1 15,-17 1 1,17 0-16,-35-1 16,18-17-16,17 36 15,-17-36-15,-1 17 0,1 1 16,17-1-1,1 19 1,-19-36-16,19 35 16,-19-35-16,19 35 15,-19-17-15,18 0 16,-17-18-16,17 17 16,-17 1-16,0-18 0,35 17 15,-18 1-15,18 0 16,-36-1-16,36 1 15,-17 0-15,16-1 16,-16 1-16,17 0 16,-36-18-16,54 35 15,-18-17 1,-36-18-16,54 17 16,-53 1-16,35-1 15,-18 1-15,-18-18 16,19 18-16,-19-1 0,54 1 15,-53-18 1,34 35-16,-16-35 16,17 18-16,-36 0 15,36-1-15,-17 1 16,-1 17-16,0-35 16,18 18-1,-18-1-15,-17-17 0,52 18 16,-34 0-16,17-18 15,-18 17-15,35 1 16,-34-18-16,34 18 16,-34-1-16,34 1 15,-35-1 1,36-17-16,-36 18 16,53-18-16,-52 18 15,34-18-15,-34 17 16,34 1-1,-35-18-15,1 0 0,-1 18 16,36-1-16,-36-17 16,0 18-16,36-18 15,-36 18-15,35-1 16,-52-17-16,53 18 16,-36-18-16,18 18 15,-18-18-15,18 0 16,-18 0-16,18 17 15,-35-17-15,35 18 16,-36-18-16,36 0 16,-17 0-16,-19 0 15,19 0-15,16 0 16,-34 0-16,35 17 16,-35-17-16,35 0 15,-36 0-15,18 0 16,-17 0-16,17 18 15,-17-18 1,17 0-16,-17 0 16,35 0-16,-35 0 15,-1 0-15,1 0 16,-1 0-16,1 0 0,17 0 16,-17 0-16,17 18 15,1-18 1,-1 17-16,-18-17 15,19 0-15,-19 0 0,19 0 16,-19 0-16,36 0 16,-18 0-16,18 0 15,-17 0-15,-1 0 16,18 0-16,-18 18 16,36-18-16,-36 18 15,0-18-15,1 0 0,16 17 16,37-17-1,-54 0-15,53 18 16,-35-18-16,35 18 16,-52-18-16,52 35 15,-53-35-15,53 17 16,-53 1-16,54 0 16,-36-1-16,17 1 15,-17-18-15,18 18 16,-18-18-16,17 17 15,-52-17-15,52 18 16,-34-18-16,16 18 16,-16-18-16,-1 0 15,0 0-15,-17 0 16,35 0-16,-36 0 16,19 17-1,-19-17-15,1 0 16,0 0-16,-1 0 0,1 0 15,0 0 1,-1 0-16,1 0 16,-36 0 31</inkml:trace>
  <inkml:trace contextRef="#ctx0" brushRef="#br0">30092 8343 0,'0'0'0,"-18"0"16,36 0 31,-18-17-32,18 17-15,-18 17 32,17 1-17,1-18-15,17 17 16,-17-17-16,17 18 15,36-18-15,-36 0 16,18 0 0,-36 0-16,1 0 15,0 0-15</inkml:trace>
  <inkml:trace contextRef="#ctx0" brushRef="#br1">22313 5503 0,'-17'0'0,"34"0"47,-17 18 250,18-18-282,-18 18 16,17-18-15,-17 17 0,0 1 15,18-18-15,-18 18-1,0-1 1,0 1-1,0-1 1,0 1 15,18-18 1,-18 18-17,0-1 1,17-17-1,-17 18-15,0 0 16,0-1 0,18 1-1,-18 0 1,18-1 0,-18 1-16,17-1 15,-17 1 1,18 0-16,-18-1 0,0 1 15,18 0 1,-18-1 0,0 1-1,17-18 1,-17 18-16,0-1 16,0 1-1,18-18-15,-18 18 16,18-1-16,-18 1 15,0-1 1,17-17-16,-17 18 16,18 0-16,-18-1 15,0 1 1,17-18 0,-17 18-16,0-1 15,18-17-15,-18 18 16,18 0-1,-18-1-15,17 1 16,-17-1-16,18 19 16,0-19-1,-1 19 1,1-19-16,0 1 0,-18 0 16,35-1-1,-35 1-15,35-1 16,-35 1-16,18 0 15,-1-18-15,1 35 16,0-17-16,-1-1 0,-17 1 16,36 0-1,-19 17 1,1-17-16,-1-1 0,1 1 16,0-1-16,-18 1 0,17-18 15,1 18-15,0 17 16,-1-17-16,-17-1 0,36 1 15,-19 0 1,19 17-16,-19-18 16,1 1-16,17 17 15,0 1-15,-17-19 16,17 1-16,-17-18 0,0 18 16,34 17-1,-34-18-15,35 19 16,-18-19-16,18 19 15,-35-19-15,17 1 16,0 0-16,-17-1 0,53 19 16,-36-19-16,18 18 15,-18-17-15,36 17 16,-36-17-16,53 17 16,-53-17-16,36 35 15,-36-36-15,0 1 16,36 17-1,-36-17-15,1 17 0,-1-17 16,35 17-16,-34-17 16,52 35-16,-53-36 15,53 19-15,-52-19 16,52 36 0,-53-35-16,53 17 15,-52-17-15,52 17 16,-53-17-16,71-1 15,-71 1-15,18 0 16,-18-1-16,18 1 0,35 0 16,-52-1-16,52 18 15,-53-17-15,53 17 16,-52-17-16,52 17 16,-53-17-16,53 0 15,-52-1-15,52 18 16,-53-17-1,0 0-15,1-1 0,52 19 16,-53-19-16,18 1 16,35 17-16,-35-17 15,35 0 1,-35-1-16,35 1 0,-52-1 16,52 19-1,-53-19-15,1 1 0,16-18 16,-16 18-16,34 17 15,-34-17-15,34-1 16,-17 1-16,18 17 16,-36-35-16,0 18 15,0-1-15,-17-17 0,17 18 16,-17 0-16,0-1 0,35 1 16,-36 0-16,54-1 15,-54 1-15,54-1 16,-36 1-16,18 0 15,-18-18 1,36 17-16,-36-17 16,36 18-16,-36 0 15,0-18-15,1 0 0,-1 17 16,18 1 0,-18-18-16,18 18 15,-18-18-15,18 17 16,0 1-16,-35-18 15,-1 18-15,36-18 16,-35 17-16,17 1 16,0-18-16,-17 0 15,35 17-15,-35-17 16,17 0-16,18 18 16,-35-18-16,17 0 0,-18 18 15,19-18-15,17 0 16,-18 0-16,0 17 15,0-17-15,1 0 0,34 0 16,-34 0-16,-1 0 16,0 0-16,0 0 0,54 0 15,-36 0 1,-18 18-16,18-18 16,0 0-16,0 0 0,52 0 15,-52 0-15,18 18 16,-18-18-16,35 0 15,-53 0-15,1 17 16,16-17-16,-16 0 0,34 18 16,-52-18-16,0 0 15</inkml:trace>
  <inkml:trace contextRef="#ctx0" brushRef="#br2">22348 5609 0,'-17'0'0,"17"-17"62,0 34 63,17 1-109,1-1-16,-18 1 16,18 0-1,-1-1-15,1 19 16,-18-19-16,0 1 0,18 0 15,-18-1 1,17 1-16,-17 17 16,0-17-16,18 17 15,-18-17-15,0-1 16,18 1-16,-18 17 16,0-17-16,17 0 15,-17-1-15,0 18 16,18-17-16,-18 0 15,0-1-15,0 1 16,18 0 0,-18-1-16,0 1 0,0 0 15,17 17-15,1-18 16,-18 1-16,0 0 0,17-1 16,-17 1-16,18 17 15,0-17 1,-18 17-1,0-17-15,17-18 0,1 35 16,-18-17 0,18-1-16,-1 19 15,-17-19-15,18 1 16,-18 0 0,18-1-16,-18 19 15,17-19-15,-17 18 16,18-35-16,-18 36 15,17-19-15,1 1 16,-18 0-16,18-1 16,-1 1-16,1 17 15,-18-17-15,18-1 16,-1 1-16,1 17 16,0-35-16,-18 18 15,35 0 1,-18-1-16,19 1 15,-36 0-15,35-1 16,-17 1-16,-1-1 16,1 1-16,0-18 15,35 35 1,-36-35-16,18 36 16,1-36-16,-19 17 15,1-17-15,0 18 0,17-18 16,-17 18-16,17-1 0,-18-17 15,19 18-15,-19-18 0,54 18 16,-53-1-16,34 1 16,-16-18-16,17 17 15,-18 1-15,18 0 16,-18-1-16,36-17 16,-54 18-16,54 0 15,-36-18-15,36 17 16,-36-17-1,36 18-15,-54-18 16,18 18-16,36-18 16,-36 17-16,36 1 15,-53-18-15,17 0 16,0 0-16,18 17 16,-18-17-16,18 18 15,-35-18-15,17 18 0,18-18 16,-35 17-16,35-17 15,-18 0 1,-18 0-16,19 18 0,-19-18 16,19 0-16,17 0 15,-36 0-15,19 0 0,-19 18 16,36-18-16,-35 0 16,17 17-1,0-17-15,-17 0 0,52 0 16,-34 0-16,-1 0 15,0 0-15,36 0 16,-18 0-16,0 0 16,-18 0-16,0 0 0,36 0 15,-36 0 1,18 18-16,-18-18 16,1 0-16,-1 0 15,0 0-15,0 0 0,36 0 16,-53 0-16,34 0 15,-16 18-15,17-18 16,-36 0-16,19 17 16,-19-17-16,1 18 0,52-18 15,-52 0-15,17 17 16,1-17-16,-1 0 16,0 18-16,18-18 15,-35 0-15,35 0 16,-36 0-16,1 0 15,17 18-15,-17-18 16,17 0-16,-17 0 16,17 0-1,-17 0-15,-1 0 0,1 0 0,17 0 16,-17 0 0,0 0-16,-1 0 15,-17 17 1,18-17-16,-1 0 15,1 0 17,0 0-17,-1-17-15,1 17 16,0 0 0,-1-18-1,1 18 1,0 0-16,-1 0 15,1-18 1,-1 18-16,19 0 16,-19 0-1,36-17-15,-17 17 16,34-18 0,-52 18-16,35 0 15,-18 0-15,-17 0 16,17 0-16,0 18 0,18-18 15,-18 0-15,36 0 16,-36 0-16,36 0 16,-36 0-16,36 0 15,-36 0-15,35 17 16,-34-17-16,17 18 16,17-18-1,-35 0-15,18 18 0,-17-18 16,17 0-16,-18 0 0,53 0 15,-35 17-15,35-17 16,-53 0 0,18 0-16,18 18 15,-18-18-15,35 18 16,-53-18-16,53 0 16,-35 0-16,36 0 15,-54 17-15,0-17 16,0 0-16,1 0 0,52 0 15,-53 0-15,36 0 16,-36 0-16,36 18 16,-36-18-16,35 0 15,-34 0-15,17 18 16,-18-18-16,18 0 16,-18 17-1,0 1-15,-17-18 16,35 18-16,-35-18 15,17 0-15,-18 0 16,19 17-16,-19-17 16,19 18-1,-19-1-15,1-17 0,0 0 16,-1 0-16,18 18 16,-17-18-16,17 0 0,1 0 15,-19 0-15,1 0 0,17 0 16,-17 0-1,-18-18-15,17 18 0,-17-17 16</inkml:trace>
  <inkml:trace contextRef="#ctx0" brushRef="#br3">22331 5450 0,'17'0'62,"1"0"-30,0 0 46,-1-17-63,1 17 17,0 0-17,-1-18 1,1 18-16,17-17 15,-17-1-15,17 0 16,-17 1-16,17-19 16,-17 19-16,-1 17 15,19-18-15,-19 0 16,19 18 0,-19-17-16,18-1 0,-17 18 0,17-18 15,36-17 1,-36 18-16,0-1 15,1 0-15,-19 1 0,19-1 0,-1 0 16,0 1-16,18-1 16,-18 0-16,1 1 0,17-1 15,-18 1 1,0-1-16,-17 18 0,-1-18 16,19 1-16,-1-1 15,-17 18-15,-1-18 16,1 18-16,0-17 0,17 17 0,18-18 15,-18 0 1,36-17-16,-1 0 16,-35 35-16,1-18 15,-1 1-15,0-1 0,53 0 16,-52 1-16,52-1 16,-35 0-1,35-17-15,-35 17 16,0 1-16,0 17 0,53-35 15,-53 35-15,-1-18 16,37 0 0,-19 18-16,36-17 15,-35 17-15,-18-18 0,-1 18 16,19-18-16,-18 18 0,17-17 16,-17 17-16,71-18 15,-71 18-15,0 0 0,53-18 16,-54 18-1,1 0-15,0 0 0,0 0 16,0 0-16,-18 0 0,18 0 16,0 18-16,0-18 0,0 0 15,53 18-15,-53-18 16,0 0-16,0 17 16,17-17-16,-17 0 0,53 0 15,-53 0-15,0 18 16,53-18-16,-53 0 15,-1 0-15,-16 0 16,17 0-16,-18 0 0,18 18 16,-18-18-16,0 0 0,36 0 15,-36 17-15,0-17 16,36 18-16,-36-18 16,1 0-16,-19 0 0,54 18 15,-36-18-15,18 17 16,-18-17-1,1 0-15,34 18 16,-35-18-16,54 0 16,-37 0-16,-16 0 0,70 17 15,-53-17-15,-1 0 16,72 0 0,-71 0-16,17 18 0,71-18 15,-70 0-15,0 18 16,17-18-16,0 0 0,71 17 15,-71-17-15,0 0 16,89 0-16,-89 0 16,70 0-1,-52 0-15,71 0 16,-71 0-16,88 0 16,-71 0-16,-17 0 15,0-17-15,70 17 16,-105 0-16,-1 0 0,36 0 15,-71 17-15,1-17 16,-19 18-16</inkml:trace>
  <inkml:trace contextRef="#ctx0" brushRef="#br4">22578 5503 0,'0'18'141,"17"0"-126,-17-1 1,18-17-16,0 18 15,-1-18-15,19 18 16,-19-18-16,19 35 16,-1-35-1,-18 17-15,1 19 16,17-19-16,1 1 0,-1 17 16,0-17-16,0 17 0,1-17 15,17 17-15,-18-17 0,18-1 0,53 36 16,-53-35-16,0 17 15,17-17-15,54 35 16,-54-18-16,71 18 16,-70-35-16,88 52 15,-71-52-15,70 52 16,-69-52-16,87 53 16,-88-36-16,106 35 15,-88-52 1,88 53-16,-88-54 15,123 54-15,-123-54 16,123 54 0,-123-36-16,0 1 15,18-1-15,-19 0 0,107 53 16,-106-52-16,123 34 16,-123-35-16,18-17 0,122 35 15,-122-35-15,105 35 16,-105-36-1,-18 18-15,140 18 16,-140-35-16,18 17 0,-1-17 16,142 35-16,-18-18 15,-124-35-15,-17 18 16,18-1-16,70 19 16,-106-36-16,0 17 15,53 1-15,-88 0 16,18-18-16,-36 0 15,-18 0-15</inkml:trace>
  <inkml:trace contextRef="#ctx0" brushRef="#br4">22948 5891 0,'0'0'16,"-35"0"-16,17 18 15,-17-18-15,17 0 16,1 0-16,17-18 15,0 1 1</inkml:trace>
  <inkml:trace contextRef="#ctx0" brushRef="#br4">22507 5592 0,'18'0'47,"-18"17"-31,18-17-1,-1 18-15,1 17 16,-1-17-16,1-18 16,0 17-16,17 19 15,-17-19-15,-1 19 0,19-19 16,-1 18 0,-18-17-16,19 0 0,-19 17 15,19-17-15,-19-1 0,19 1 16,-1 0-16,35 35 15,-34-36-15,-1 1 0,36 35 16,-19-36 0,-16 1-16,-1 17 0,0-17 15,18 0-15,18 17 16,-18-18-16,-18 19 0,18-19 16,-18 1-16,53 17 15,-35-17-15,-17 0 16,16-1-16,37 36 15,-54-35-15,18-1 0,-18 19 16,36-1-16,-18 0 16,-18-17-16,0 17 0,36 18 15,-18-35-15,35 35 16,-53-36 0,53 36-16,-52-18 15,52 36-15,-53-53 16,36 52-16,-36-35 15,35 36 1,-34-36-16,52 18 16,-53-17-16,36 16 15,-36-34-15,36 53 16,-36-54-16,18 54 16,-18-36-16,18 36 15,-18-36-15,0 0 16,1 0-16,-19-17 0,19 17 15,34 18-15,-52-35 16,17 17-16,53 36 16,-52-18-1,-1-18-15,0 18 16,0-18-16,-17 0 16,17 18-16,1-35 15,-19 17-15,36 18 16,-18-35-16,-17 17 15,17-17-15,-17-1 0,0 19 16,-1-19-16,36 36 16,-35-17-16,17 16 15,0-34-15,1 35 16,-19-35-16,36 17 16,-35-17-16,35 34 15,-36-34-15,19 17 16,-1-17-16,0 35 15,-17-35-15,35 34 16,-36-34-16,36 35 16,-35-35-16,17-1 15,18 19 1,0-1-16,-35-35 16,-1 18-16,19-1 0,-19 1 15,36 17-15,-17-17 16,16-1-16,-34 1 15,35 17 1,-18-17-16,1-18 16,-1 18-16,-18-18 0,54 17 15,-36 1-15,-17-1 0,17-17 16,36 36 0,-36-19-16,-17 1 0,17-18 15,0 18-15,53 17 16,-52-35-16,-1 18 0,0-1 15,1-17-15,52 35 16,-53-35-16,18 18 0,-18 0 16,18-1-16,35 1 15,-35 0-15,-17-1 16,69 19-16,-69-19 16,17 1-16,-1 0 0,72 17 15,-53-35-15,70 35 16,-71-35-1,89 35-15,-89-17 16,89 17-16,-71-17 16,54 17-1,-54-17-15,-18-1 0,71 1 16,-70-18-16,0 18 16,-19-18-16,1 0 0,36 0 15,-72 0-15,18 0 16,-35-18-1,0 0-15</inkml:trace>
  <inkml:trace contextRef="#ctx0" brushRef="#br4">22878 5697 0,'17'0'0,"1"0"15,17 0-15,-17 0 16,17 0-16,18-17 15,0 17-15,-18 0 0,18 17 16,53 1 0,35 0-16,-70-18 15,17 17-15,71 1 16,-54 0-16,-16-18 0,-1 17 16,18 1-16,-18-1 0,18 1 15,105 35-15,-105-35 16,106 35-1,-89-18-15,89 18 16,-106-18-16,123 18 16,-105-18-16,105 36 15,-106-36-15,107 53 16,-124-52-16,140 16 16,-122-16-16,-1-1 15,124 18-15,-123-35 16,105 35-16,-105-36 15,-19 18-15,125 1 16,-124-1-16,-1-17 0,1-1 16,88 19-1,-88-19-15,106 1 16,-124-1-16,18 1 0,70 0 16,-88-1-16,-17-17 15,17 18-15,-17-18 0,-1 18 16,54-18-1,-54 0-15,54 0 16,-89 0-16,53-18 16,-53 18-16,1-18 15,-19 1-15,1-1 16</inkml:trace>
  <inkml:trace contextRef="#ctx0" brushRef="#br4">23107 5644 0</inkml:trace>
  <inkml:trace contextRef="#ctx0" brushRef="#br4">23107 5644 0,'18'0'31,"-1"-17"-15,19-1-1,-19 1 1,18-1-16,-17 18 0,35-35 16,-18 17-16,-17 0 15,35 1-15,-18-1 16,0 0-16,-17 18 15,17-17-15,1-1 0,16 1 16,-16 17-16,-1-18 16,0 0-16,1 18 0,34-17 15,-35-1-15,71 18 32,-70 0-32,-19 0 0,54-18 15,-36 18-15,36 0 16,-19 0-16,1 0 15,0-17-15,0 17 16,0-18-16,0 18 0,71-18 16,-54 18-16,54-17 15,-72 17-15,19-18 16,-18 18-16,0 0 0,0 0 16,0 0-16,17 18 0,36-18 15,-35 0-15,-18 0 16,17 17-16,1-17 0,52 0 15,-52 18 1,70 0-16,-71-18 0,1 17 16,-18 1-16,17 0 15,-17-1-15,53 19 16,-53-19-16,-18 1 0,18 17 16,0-17-16,106 35 15,-53-18 1,0 18-1,-1 0 1,-69-36-16,105 72 16,-106-72-16,53 36 15,-35-35-15,35 17 16,-52-17-16,52 17 16,-53-17-16,36 17 15,-18-17-15,17 17 16,-35-18-16,18 1 15,18 17 1,17 1-16,-35-19 16,53 1-16,-36-18 15,-17 0-15,88 0 16,-70 0-16,-18 0 0,106 0 16,-89 0-1,1-18-15,17 18 0,-17 0 16,17-17-16,70-1 15,-69 0-15,87-17 16,-105 35-16,-1-18 0,54 18 16,-89 0-1,0 0-15,36 0 16,-54 0-16,19 0 16,-36 18-16,17-18 0</inkml:trace>
  <inkml:trace contextRef="#ctx0" brushRef="#br4">22631 5768 0,'17'0'31,"-17"18"-31,18-18 16,-18 17-1,18 1-15,-18-1 16,0 1-1,0 0-15,17-1 16,-17 19-16,0-19 16,18 19-16,-18-1 15,18 18 1,-18-18-16,17 36 16,-17-18-16,18 17 15,-18-17-15,17 35 16,-17-35-16,18-18 15,-18 18-15,18 0 0,-1 53 16,1-53-16,17 53 16,-17-53-16,17 53 15,-17-54-15,35 37 16,-36-36-16,1-18 16,0 18-16,-1-18 15,36 53-15,-17-52 16,16 52-16,-34-53 15,35 53-15,-18-35 16,18 18 0,0 35-16,-18-71 0,-17 18 15,35 35 1,-18-53-16,-17 0 0,52 54 16,-52-54-16,35 35 15,-18-17-15,-17-17 16,52 34-1,-52-34-15,53 16 16,-54-16-16,19-19 0,-19 19 16,36 17-16,-35-18 15,17-18-15,-17 1 16,17 0-16,-17 17 0,17-17 0,0-18 16,-17 17-16,17 1 15,18 17-15,-18-17 16,18 17-16,-18-17 15,36-1 1,-36 1-16,1-18 0,-1 18 0,18-1 16,17 1-1,-34-18-15,52 18 16,-53-1-16,0-17 0,18 18 16,0-18-16,35 0 15,-52 18-15,69-18 16,-69 0-16,70 17 15,-71-17-15,53 18 16,-35-18-16,-18 17 16,18-17-16,35 18 15,-52-18-15,69 18 16,-69-18-16,17 0 0,-18 0 16,53 0-1,-35 0-15,-18 0 0,71 0 16,-71 17-16,18-17 15,-17 0-15,69 0 16,-52 0-16,0 0 16,0 0-16,18 0 0,-18 0 15,17 0-15,54 0 16,-54 0-16,54 0 16,-54 18-16,54-18 15,-54 18-15,54-18 16,-54 0-16,89 17 15,-71-17-15,71 0 16,-71 0-16,71 18 16,-71-18-16,-17 18 15,17-18-15,88 35 16,-87-35-16,105 17 16,-106 1-16,123-18 15,-122 0-15,16 18 16,-16-18-16,122 17 15,-17 1 1,-105-18-16,87 0 0,-88 0 16,-17 18-16,-18-18 15,17 0-15,-35 17 16,1-17-16,-1 18 0,-17 0 16</inkml:trace>
  <inkml:trace contextRef="#ctx0" brushRef="#br5">22543 5627 0,'-18'0'0,"0"0"16,18 17 47,18 1-48,0 0-15,-1 17 16,1-17-16,-1 17 15,1-17-15,0-1 16,-1 1-16,19 35 16,-19-36-16,1 1 0,17 0 15,-17-18-15,-1 17 0,1-17 16,17 18-16,-17 0 16,35-18-1,-35 17-15,34 1 16,-34-18-16,0 18 0,17-18 15,0 17 1,1-17-16,-1 18 16,-17-18-16,17 17 0,-18 1 15,1 0-15,0-18 16,-1 17-16,1 1 0,17 0 16,-17-1-16,35 1 15,-36-18-15,36 35 16,-17-35-1,-1 35-15,0-17 16,0 0-16,1-1 16,-19 1-16,19 0 0,-1-1 15,0 1-15,18 17 16,-35-35-16,17 18 16,18 17-1,-35-35-15,35 35 16,-18-35-16,18 36 15,-18-19-15,18 1 16,-18 0-16,18-1 16,-18 1-16,18 0 15,-35-1-15,17-17 16,1 18-16,-1-1 16,-18 1-16,19 0 15,-19-1-15,19 1 0,-19 0 16,36-1-1,-35-17-15,17 18 0,-17 0 16,-1-18-16,19 35 16,-1-18-16,-17 1 15,-1 17-15,1-35 16,17 36 0,-17-36-16,-1 17 0,1 1 15,0-18-15,17 18 16,-35-1-16,35 18 15,-17-17-15,0 17 16,-1-35-16,1 18 0,-1 17 16,1-17-1,-18 0-15,18-1 0,-1 1 16,1 0-16,0-1 16,-18 1-16,17-18 0,1 35 15,0-35-15,-1 35 16,1-17-1,-1 0 1,1-1-16,-18 1 0,18 0 16,-1-1-16,1 1 15,0-1-15,-18 1 16,17 0-16,1-1 16,0 19-1,-1-19-15,1 1 16,-1 0-16,1 17 15,0-18-15,-18 1 16,17 0-16,1-18 0,0 35 16,-1-17-16,1 17 15,0-35-15,17 35 16,-35-17-16,18 0 16,-1-1-16,1 1 0,-1-1 15,1 19 1,0-19-16,-1 1 0,19 17 15,-19-17-15,1 0 16,0-1-16,17 18 16,-18-17-16,1 0 0,0 17 15,-1-35-15,1 35 16,0-17-16,17 17 16,-17-17-16,17 17 15,-18-17-15,19 17 16,-19-17-16,19 17 15,-19-17-15,19 17 16,-19-17-16,19 17 16,-19-35-16,18 35 15,-17-17-15,0 17 16,-1-17-16,-17-1 16,18 1-16,0 0 15,-18-1-15,17 1 0,1-1 16,0 19-16,-1-19 15,1-17-15,-18 18 0,35 17 16,-35-17-16,18 0 16,17 17-16,-35-18 15,35 19 1,-17-19-16,0 1 16,-1 0-16,1-1 15,-1-17-15,1 18 16,0 0-16,-1-18 0,19 35 15,-19-35-15,19 35 16,-19-17-16,19-1 16,-19 1-16,18 0 15,-17-1-15,0 1 16,-1 0-16,1-18 0,17 17 16,-17 1-16,0-18 0,34 35 15,-34-17-15,35-1 16,-35 1-1,35 17-15,-18-17 16,18 0-16,-36-1 16,36 1-16,-35 0 15,17-1-15,-17 1 16,0-1-16,34 1 16,-16 0-16,17-1 15,-36-17-15,19 18 16,-19-18-16,18 18 0,-17-18 15,17 17-15,-17 1 0,35 0 16,-35-18-16,34 17 16,-34 1-16,0-18 15,17 18-15,-17-1 16,17-17-16,-17 18 16,17-18-16,-17 0 0,17 17 15,-18-17-15,19 18 16,-19-18-1,1 18-15,0-18 0,-1 0 16,1 17-16,0-17 16,-1 0-16,1 0 15,-1 0 1,1 0 0,-18 18-16,18-18 15,-1 0 1,1 0-16,0 0 15,-1 0 1,1 0-16,0 0 0,-1 0 16,1 0-16,-1 0 15,1 0-15,35 0 16,-35 0-16,17 18 16,-17-18-16,17 0 0,-17 0 15,-1 0-15,1 0 16,35 17-16,-36 1 15,19-18-15,-19 18 16,19-18-16,-19 0 0,1 17 16,52-17-16,-52 0 15,35 18 1,-18-18-16,18 17 16,-18-17-16,36 18 15,-36-18-15,18 18 16,-18-1-16,18 1 15,-17-18-15,-19 18 16,54-1-16,-36-17 16,0 0-16,1 0 15,-1 18-15,0-18 0,0 0 0,1 0 16,-19 0-16,19 0 0,-1 18 16,0-18-1,1 17-15,-1-17 0,0 18 16,0-18-1,-17 0-15,0 0 16,-1 0 0,1 0 15,0 17-15,-1-17-16,1 0 15,17 0-15,-17 18 16,-1-18-16,1 0 0,0 0 0,17 0 15,-17 0 1,-36-18 15,0 18-15,18-17-16,-17 17 16,-1 0-1,0-18-15,1 18 16,-1-17-1,0 17 1,1 0 0,-1 0-16,1 0 15,-1 0-15,0-18 16,-17 18 0,0 0-16,17 0 15,-17 0-15,0 0 16,17 0-16,-35 0 15,35-18-15,-17 18 16,17 0-16,1 0 16,-1-17-16,0 17 0,-17 0 15,18-18-15,-1 18 16,0-18-16,-17 18 16,17 0-1,1-17 1,-1 17-16,-17 0 15,17-18-15,1 18 16,-1 0-16,0 0 16,-17-18-1,17 18-15,1 0 0,-19 0 16,19 0-16,-1 0 16,1-17-16,-1 17 0,0 0 15,1-18-15,-1 18 16,0 0-16,1 0 0,-19-17 15,19 17 1,-1 0-16,0-18 0,1 18 16,-18 0-16,17 0 15,0 0-15,-17 0 16,17 0 0,18-18-16,-17 18 0,-1 0 15,0 0-15,1-17 0,-18 17 16,17 0-16,-17 0 15,17 0-15,-17 0 16,17 0-16,0 0 0,-17 0 16,-18-18-1,36 18-15,-19-18 0,19 18 16,-19-17-16,1 17 0,0-18 16,0 0-16,-1 1 0,-17 17 15,18 0-15,-35-18 16,17 18-16,17 0 15,-17-17-15,18 17 0,-53 0 16,35-18-16,-35 18 16,53-18-16,-18 1 15,0-1-15,17 0 16,19 1-16,-36-1 16,35 18-16</inkml:trace>
  <inkml:trace contextRef="#ctx0" brushRef="#br0">9754 17956 0,'-17'18'15,"34"-18"17,19 18-32,-1-1 15,0-17-15,53 0 16,-35 0-16,0 0 0,71 0 16,-71 0-1,-1 0-15,19-17 16,-36 17-16,1 0 15</inkml:trace>
  <inkml:trace contextRef="#ctx0" brushRef="#br0">10089 17621 0,'-35'18'0,"70"-36"0,-87 36 16,16 0-16,-34 34 15,34-34-15,-34 35 16,35-53-16,17 18 16,0-1-16,18 1 0,-17 17 15,34-17-15,36 35 16,-17-18-16,-1-17 16,0-1-16,53 19 15,-35-19-15,0 1 0,-18-18 16,-17 18-16,17-18 15</inkml:trace>
  <inkml:trace contextRef="#ctx0" brushRef="#br0">28328 18203 0,'18'0'31,"17"0"-16,0 0-15,1 0 0,69-17 16,-52-1-16,18 18 16,-18-18-16,17 18 0,36-17 15,-71 17-15,18 17 16,-53 1 0,-17 0-1,-19-18-15</inkml:trace>
  <inkml:trace contextRef="#ctx0" brushRef="#br0">28716 17868 0,'0'0'0,"-35"0"15,17 0-15,-17 0 16,-18 18-16,0-1 16,-35 19-16,35-1 15,18-17-15,-18-1 0,18 19 16,-1-1 0,36-17-16,0 17 15,18-18-15,0 1 0,52 17 16,-17-17-16,-18 0 15,71 17-15,-71-17 16,1-1-16,-1 1 0,-17-18 16,-18 17-1</inkml:trace>
  <inkml:trace contextRef="#ctx0" brushRef="#br3">3951 5468 0,'-18'0'110,"36"0"-63,-18 18-32,18-18 1,-18 17-1,17-17 1,-17 18 0,18 0-1,0-18 17,-18 17-17,17 1-15,-17 0 16,18-1-1,-18 1-15,18-1 16,-18 19-16,17-19 16,-17 1-16,18 17 0,0 18 15,-1-18 1,1-17-16,-1 17 16,19 1-1,-19-1-15,-17-17 0,18 17 0,0-17 16,-1 17-16,1 0 15,0-17-15,-1 17 0,1 0 0,-1-17 16,-17 17-16,18-17 16,17 35-16,-17-36 15,35 19-15,-35-19 16,17 19-16,-18-19 16,19 18-16,-19-17 15,19 35-15,-1-35 16,-17-1-16,-1 19 15,1-19-15,0 1 0,17 35 16,0-36-16,0 19 16,-17-19-16,0-17 15,-1 18-15,19 0 16,-19-1-16,-17 1 16,18-18-16,-1 0 0,-17 18 15,18-18-15,-18-18 47,-18 0-31,18 1-16</inkml:trace>
  <inkml:trace contextRef="#ctx0" brushRef="#br3">5062 6879 0,'18'0'94,"0"0"-63,-1 18-15,-17-1-1,18 1-15,0-18 16,-18 18-16,17-1 0,18 1 15,-35 0-15,36 17 16,-1-17 0,-17-1-16,-1 18 15,1-17-15,17 0 0,-17 17 0,17-17 16,0 52-16,1-52 16,-19 17-16,19-17 0,-19 17 15,36 0 1,-35-17-16,35 35 15,-36-35-15,-17-1 0,36 18 16,-19-17-16,1-18 16,0 35-16,-1-35 15,1 18-15,-1-18 32,1 0-17,0 0-15,-1 0 31,-17 18 1,18-18-1,0 0 0,-18 17 16,17-17-16,1 0 79,0 0-95,-18 18 1,17-18-16,1 0 16,-18 18-16,18-18 0,-1 17 15,18 1 1,-17-1-16,0 1 0,17-18 15,18 35-15,-18-35 16,18 36-16,-35-36 16,35 35-16,-18-17 15,0-1-15,-17 1 16,17-18 0,-17 18-16,-1-18 15,1 0 16,0 0 32,-1 0-16,1 17 0,0 1 0,-18-1-1,17-17-30,-17 18 0,18-18-1,0 0 1,-1 0 62,1 0-47,-1-18-31,1 18 0,0 0 16,-1 0 0,1 18-16,0-18 15,-1 18-15,1-18 16,0 17-16,-1-17 31,1 0 0,-18 18 32</inkml:trace>
  <inkml:trace contextRef="#ctx0" brushRef="#br3">6826 8132 0,'18'0'31,"0"0"-16,-18 17-15,35 1 16,-35-1-16,17 1 0,19 0 16,-1 52-1,-17-34-15,17-1 0,35 35 16,-52-17-16,17 0 16,1-17-16,34 69 15,-52-69-15,35 52 16,-18-53-16,18 53 15,-35-70-15,17 35 16,-17-36-16,17 19 16,-35-19-16,17 1 15,1-18-15,-18 18 16,0-1 0,18 1-16,-18 0 15,0-1-15,17 1 16,-17 0 15,18-18 16,0 0-31,-1 17-1,1 1 1,0-18 15,-1 17 0,1-17-15,-1 0-16,1 0 0,17 18 16,1 0-16,-19-1 15,19-17-15,17 53 16,-36-53-16,36 36 15,-35-36-15,35 35 16,-36-35-16,1 17 0,0-17 16,-1 18-16,36-18 15,-35 0 1,17 18-16,-17-18 16,-1 0-1,1 0 16,-18 17-15,18-17-16,-1 0 16,1 0-1,-18-17 1,-18 17 0</inkml:trace>
  <inkml:trace contextRef="#ctx0" brushRef="#br3">8343 9454 0,'18'0'16,"-18"-17"0,17 34-1,1 1 1,0-18 0,-1 18-16,1-1 0,35 1 15,-18 0-15,53-1 16,-52 1-16,52 35 15,-53-36-15,18 1 16,18 35-16,-36-18 16,-17-17-16,-1 0 0,36-1 15,-35-17-15,-18 18 16,17-18-16,1 0 47,-18 18-32,18-18 1,-1 17 0,1-17 46,0 0-46,-1 0-1,1-17-15,0 17 16,-1 0 93,1 0-62,-1 0-15,1 0-17,0 0-15,35 0 16,-18 0-16,18 0 15,-18 0-15,18 0 16,-18 0-16,36 0 16,-36 17-16,18-17 15,-18 0 1,18 0-16,-17 18 16,-19-18-16,1 0 15,-1 17-15,1-17 16,-18 18-1,18-36 1,-18 1 0</inkml:trace>
  <inkml:trace contextRef="#ctx0" brushRef="#br3">10037 9860 0,'-18'18'0,"0"-18"31,18 17-15,18-17 31,0 0-32,-1 0 16,1 0-15,-1 0-16,36 18 16,-35-18-16,70 18 15,-35-1-15,71 19 16,-71-19-16,70 19 16,-70-36-16,53 35 15,-53-18-15,17 1 16,-35-18-16,1 18 15,-19-18-15,1 0 0,0 0 16,-36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2:33:1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2805 6862 0,'0'17'125,"0"1"-109,0-1-1,0 1 16,0 0-15,0-1 0,0 1-1,0 0-15,0-1 16,0 1 0,0 0-1,0-1 1,0 1-1,0-1 17,0 1-32,17 0 31,-17-1-15,0 1-1,0 0 1,18-18-1,-18 17-15,0 1 16,18 0 0,-18-1-1,17 1 1,1 0 0,-18-1-1,17-17-15,-17 18 0,0-1 16,0 1-16,18 0 15,-18-1 1,0 1-16,18 0 16,-18-1-16,0 1 15,17 0-15,-17-1 16,0 1 0,18-1-1,-18 1-15,0 0 16,18-1-1,-18 1 1,0 0 0,17-18-1,-17 17-15,0 1 16,0 0 0,18-1-1,-18 1 1,18-18-1,-18 17-15,17 1 16,-17 0-16,0-1 16,18 1-1,-18 0-15,17-18 0,-17 17 16,0 1-16,18-18 0,-18 35 16,18-35-16,-18 18 15,17 0 1,-17-1-16,18 1 15,-18-1 1,18 1 0,-1-18-16,-17 18 15,0-1-15,18-17 16,-18 18-16,18-18 16,-18 18-16,17-18 15,-17 17-15,18 1 16,-1 0-1,-17-1 1,18-17-16,-18 18 16,18-1-16,-1 1 15,-17 0-15,18-1 16,0 1-16,-1 0 16,1-1-1,-18 1 1,18 17-16,-18-17 15,17-18-15,-17 17 0,18 1 16,-18 0-16,18-1 16,-1 1-1,-17 0-15,18-1 16,-1 1-16,1 0 16,-18-1-16,18 1 15,-1-18-15,1 35 16,0-35-1,-1 18-15,-17-1 16,18 1-16,-18 0 16,18-18-16,-18 17 0,17 1 15,-17 0-15,18-1 16,-1 1-16,1 0 16,0-1-1,-18 1 1,17-1-16,1 1 15,-18 0 1,18-18-16,-18 17 16,0 1-16,17 0 0,-17-1 15,18 1 1,0-18-16,-18 18 0,17-1 16,-17 1-1,18-18-15,-18 17 16,0 1-16,17 0 15,1-1-15,-18 1 16,18 0-16,-1-1 16,-17 1-16,18 0 15,0-1-15,-1 1 16,-17 0 0,18-1-16,0 1 15,-1-1-15,1 19 16,0-19-16,-1 1 15,1 0-15,-18-1 0,17-17 16,1 36-16,0-36 16,-1 17-1,1 1-15,0-1 16,-1 1-16,1 0 16,0-18-16,-1 17 15,1-17-15,-1 18 16,1-18-16,-18 18 15,18-18-15,-1 0 16,-17 17-16,18-17 16,0 0-16,-18 18 15,17-18 1,-17 18-16,18-18 16,-18 17-1,18-17-15,-1 18 16,1-1-1,-1-17-15,-17 18 16,18-18 0,-18 18-16,18-18 15,-18 17-15,17 1 0,1 0 16,-18-1 0,18-17-1,-18 18-15,17 0 16,1-18-1,-18 17-15,18 1 16,-1 0-16,1-1 16,-18 1-1,18-1 1,-1-17-16,-17 18 0,18 0 16,-1-1-1,1 1-15,0 0 16,-1-1-1,-17 1-15,18-18 0,-18 18 16,18-1 0,-1-17-16,-17 18 15,18-1-15,0 1 0,-1 0 16,1-1 0,-1 1-16,1-18 15,0 18-15,-18-1 16,35 1-1,-17 0-15,17-1 16,-17 1 0,17-1-16,-18 1 15,1 0-15,0-1 16,-1-17-16,1 18 16,0-18-16,-1 18 0,-17-1 15,36 1-15,-19 0 16,19-1-16,-36 1 15,35 0 1,-18-1-16,19 1 16,-19-1-16,36 1 15,-35 0-15,17 17 16,-17-35-16,-1 18 16,1-1-16,0-17 0,-1 18 15,19 0-15,-19-1 16,1-17-16,0 18 0,-1-1 15,1 1-15,-1-18 0,19 35 16,-19-35-16,19 36 16,-19-19-1,19 1 1,-19 0-16,1-1 16,17 1-16,-17-1 15,-1-17-15,1 18 0,-18 0 16,35-1-16,-17 1 15,17 0 1,-17-1-16,0 1 16,-1-18-16,1 0 15,-1 18-15,1-1 16,0-17-16,-1 18 16,1 0-16,0-18 15,-18 17-15,17-17 0,-17 18 16,18-18-16,17 17 15,-17 1-15,-1-18 16,1 18-16,0-1 16,-1-17-1,1 18 1,0 0-16,-1-18 0,-17 17 16,18-17-16,0 0 0,-1 18 15,1 0 1,0-1-1,-1-17-15,1 18 0,-1-18 16,1 17 0,17 1-1,-17-18-15,17 18 16,-17-1-16,0-17 16,17 18-16,-18-18 15,1 18-15,0-1 16,35 1-1,-36-18-15,19 18 16,-19-1-16,1-17 0,17 18 16,-17-18-16,17 17 15,-17 1-15,17 0 16,-17-18-16,-1 17 0,36 1 16,-35 0-16,-1-18 15,36 17-15,-35 1 16,17-18-16,-17 18 0,17-18 15,0 17-15,1-17 16,-1 18 0,-17-18-16,17 0 0,-17 18 15,-1-18-15,36 17 16,-35 1-16,17-1 16,0-17-16,-17 18 15,0-18-15,-1 0 0,19 18 16,-19-18-16,1 0 0,17 17 15,-17-17-15,-1 0 0,1 18 16,0-18-16,-1 18 0,36-1 16,-35-17-1,17 18-15,-17-18 16,-1 0-16,19 18 16,-1-18-16,-17 0 0,-1 0 15,18 0-15,-17 17 16,0-17-16,17 0 15,-17 0-15,17 0 16,-17 0-16,-1 18 16,1-18-16,0 0 15,-1 17-15,1-17 0,-1 0 16,-17 18-16,18-18 0,17 18 16,-17-18-1,0 17-15,-1-17 16,1 0-16,0 0 0,17 18 15,-18-18-15,19 18 16,-19-18-16,19 0 16,-19 17-16,19-17 15,-19 0 1,1 0-16,17 18 16,-17-18-16,-1 18 0,1-18 15,17 17-15,-17-17 16,17 18-16,-17-18 15,17 0 1,-17 17-16,-1-17 16,1 0-16,0 18 0,-1-18 0,1 0 15,0 18-15,17-18 16,-35 17 0,18-17-16,-1 0 0,-17 18 15,18-18-15,17 18 16,-17-18-16,35 17 15,-36-17 1,1 0-16,0 0 16,-1 18-16,1-18 0,-1 18 15,1-18 1,0 0-16,-1 0 16,1 17-16,0-17 15,-1 0-15,1 0 16,0 18-1,-1-18-15,1 0 16,0 18 0,-1-18-16,1 0 15,-1 0-15,1 0 16,0 0-16,-1 17 16,1-17-16,17 18 15,-17-18-15,17 0 16,-17 0-16,-1 0 15,1 0-15,0 0 16,17 0 0,-17 17-16,-1-17 0,19 0 15,-19 0-15,1 0 16,-1 0-16,1 0 16,0 18-16,-1-18 15,1 0-15,-18 18 16,18-18-1,-1 0-15,1 0 16,-18 17 0,18-17-16,-1 0 31,1 0 0,-18 18-15,18-18-16,-1 0 15,1 0 1,-1 0-16,1 18 16,0-18-1,-1 0 1,-17 17-16,18-17 0,17 0 16,-35 18-16,36-18 15,-19 0 1,1 0-16,17 0 15,-17 18-15,-1-18 16,1 0-16,0 17 16,-1-17-16,1 18 15,0-18-15,-1 0 16,1 0-16,-1 17 0,19-17 16,-19 18-1,19-18-15,-19 0 16,1 18-16,17-18 0,1 0 15,-19 17-15,18-17 16,-17 0-16,35 0 16,-35 0-16,17 18 15,-17-18 1,34 0-16,-34 0 16,17 0-1,-17 18-15,0-18 0,-1 0 0,1 0 16,0 0-16,17 0 15,-18 0-15,36 17 16,-35-17 0,0 18-16,-1-18 15,19 0 1,-19 0-16,1 0 16,0 0 15,-18 18-31,17-18 15,18 0 1,-17 0-16,0 0 16,-18-18-16,17 18 15,1 0 1,0 0 31,-1 0-32,1 0-15,0 0 16,-1 0 0,-17 18-1,18-18 48,-1 17-63,1-17 15,0 18 1,-1-18 0,-17 17-16,18-17 15,0 0-15,-1 0 16,1 0 0,-18 18-16,18-18 15,-1 0 1,1 0-16,-1 0 15,1 0 1,-18 18 31,-35-18-31,17 0-16</inkml:trace>
  <inkml:trace contextRef="#ctx0" brushRef="#br0">11924 11430 0,'-18'-18'0,"36"18"47,35 0-47,-18 18 16,18-18-16,-18 0 0,71-18 15,-53 1 1,-18 17-16,18-18 0,-17 18 16,-1-18-16,0 18 15,-17 0-15,-36 0 16</inkml:trace>
  <inkml:trace contextRef="#ctx0" brushRef="#br0">12241 11448 0,'0'17'16,"18"1"-1,-18 17 1,18-17-16,-1 17 0,19 36 16,-19-54-16,1 19 15,0-1-15,-1 0 16,1 0-16,-36 1 15,18-19-15,-53 1 16,18 0-16,-18-18 16,0 0-16,18 0 0,-18 0 15,-53 17 1,36 1-16,34 0 16</inkml:trace>
  <inkml:trace contextRef="#ctx0" brushRef="#br0">28628 16245 0,'0'18'15,"0"17"1,35 36-16,0-36 16,1 0-16,-1 1 0,53 34 15,-35-34 1,-18-1-16,36 35 16,-36-52-16,-17 17 15,-18-17-15,18 17 0,-18 1 16,-18-19-16,-17-17 15</inkml:trace>
  <inkml:trace contextRef="#ctx0" brushRef="#br0">29087 16281 0,'-18'17'15,"0"19"-15,-17-19 0,0 71 16,17-35-16,-17 18 16,-18 70-16,35-88 15,-17 70 1,35-87-16,0 17 16,18-53-16</inkml:trace>
  <inkml:trace contextRef="#ctx0" brushRef="#br0">29245 15928 0,'0'0'16,"0"-18"-1,-17 18 1,-1 18 0,0 0-1,18-1-15,0 1 0,0 17 16,18 0-1,-18-17-15,18 0 0,-18-1 16,0 1-16,0 0 16,-18-1-16,0-17 15,1 18-15,-1-18 16,0 18-16,18-1 16,0 1-1,18-1 1,0 1-16,-18 0 0,35-1 15,-17-17 1,-1 18 0,1-36-1</inkml:trace>
  <inkml:trace contextRef="#ctx0" brushRef="#br0">29404 16104 0,'18'18'15,"-1"-18"-15,36-18 16,-17 18 0,-19 0-16,1-17 0,-1 17 15</inkml:trace>
  <inkml:trace contextRef="#ctx0" brushRef="#br0">29510 15946 0,'0'17'0,"-18"1"16,18 35-16,0-18 15,0 18 1,0-35-16,0 17 0,0 0 15,0-17-15,18-1 16,0-17-16,-18 18 16,17-18-16,1-18 0</inkml:trace>
  <inkml:trace contextRef="#ctx0" brushRef="#br0">29686 15946 0,'0'-18'16,"0"36"-16,18-36 0,-18 36 16,18-1-16,-18 1 15,0-1 1,0 1-16,17 0 0,-17-1 15,0 1-15,0 0 16,0-1 0,0 1-1,-17 0 1,34-18-16,-17 17 16,18 1-1,-1 0-15,-17-1 16,-17-17-1,-1 0-15,-17 0 16,17 18-16,1-18 16,-1 0-1,18 17-15,18-17 16</inkml:trace>
  <inkml:trace contextRef="#ctx0" brushRef="#br0">29827 16828 0,'0'0'0,"0"17"15,0 1 1,0-1 0,0 1-16,0 0 0,0-1 15,-35 19-15,35-19 16,-18 1-16,1 0 0,-1-1 16</inkml:trace>
  <inkml:trace contextRef="#ctx0" brushRef="#br0">30039 16298 0,'0'0'0,"18"18"16,17 35 0,0-18-16,1 0 15,16 1-15,-16-1 16,-1 0-16,0 1 0,18-1 16,-35-18-16,-1 1 15,1-18-15,-18 18 0,0-36 16</inkml:trace>
  <inkml:trace contextRef="#ctx0" brushRef="#br0">30533 16351 0,'-18'0'15,"1"36"1,-1-19-16,0 36 15,18-18-15,-17 18 0,-1 53 16,18-35 0,0-36-16,0 18 0,0 0 15,35 17-15,-35-52 16,36 17 0,-36-17-16,17-18 15,-17-18-15</inkml:trace>
  <inkml:trace contextRef="#ctx0" brushRef="#br0">30815 15981 0,'0'-18'0,"0"36"0,0-53 15,-17 35 1,-1 0-16,18 35 15,-18-35-15,18 35 16,18-17-16,0 17 16,-18-17-16,35 17 15,-35-17 1,17-1 0,-34 1-16,-1 0 15,1-1-15,-19 1 16,19-1-1,17 1 1,0 0-16,35-1 16,-17 1-16,-1-18 15,18 18 1,-17-18-16,-18-18 16</inkml:trace>
  <inkml:trace contextRef="#ctx0" brushRef="#br0">30956 16157 0,'0'0'0,"18"0"16,0 0-16,34-17 15,-34 17-15,17-18 16,-17 0-16,0 1 15,-18-1 1</inkml:trace>
  <inkml:trace contextRef="#ctx0" brushRef="#br0">31044 16034 0,'0'0'0,"0"17"16,0 1-16,0 17 15,-17 18-15,17-17 16,0-19-16,0 18 0,17 18 16,1-35-16,0 0 15,-1-1 1,1-17-16,0 0 0,-18-17 16</inkml:trace>
  <inkml:trace contextRef="#ctx0" brushRef="#br0">31238 16034 0,'0'0'16,"18"0"-16,0 0 15,-18 17 1,0 1-16,0 0 15,0-1-15,0 1 0,0 0 16,0-1-16,0 1 16,0 0-16,17-1 15,-17 1-15,18-18 16,-18 17-16,18 1 16,-1-18-16,-17 18 15,0-1-15,-17 1 16,-1 0-1,0-18 1,-17 17 0,17-17-16,1 0 15</inkml:trace>
  <inkml:trace contextRef="#ctx0" brushRef="#br0">21078 15963 0,'0'18'15,"36"35"1,-19 0-16,1 0 16,0 70-1,-1-52-15,-17 70 16,0-71-16,-17 18 15,17-52-15,-36-1 16,19-35-16,-1 0 16,0-18-16,1-35 0,-1 18 0,1-88 15,17 52-15,0 1 16,0-19-16,35-87 16,-18 105-16,1 1 15,17 35-15,1-1 0,-19 1 16,54 17-16,-53 36 15,17 35 1,-35-18-16,0 1 0,-18 69 16,1-69-16,-1-1 15,0 0-15,1-17 0,-19 17 16,19-17-16,17-1 16,-18-17-16,36 0 15</inkml:trace>
  <inkml:trace contextRef="#ctx0" brushRef="#br0">21484 15998 0,'0'18'16,"0"17"-16,0 71 15,0-35-15,0 17 16,0 0-16,0 0 0,0-17 16,18-18-16,17 35 15,-17-53-15,-1-17 16</inkml:trace>
  <inkml:trace contextRef="#ctx0" brushRef="#br0">21696 16616 0,'0'0'0,"-18"35"0,1 18 15,17-18-15,17-17 16,18 17 0,-17-35-16,35 0 15,-35-17-15,17-1 0,-35 0 16,18-35-16,-18 36 15,-18-19-15,-35-16 16,18 16 0,-1 36-1</inkml:trace>
  <inkml:trace contextRef="#ctx0" brushRef="#br0">21925 16510 0,'0'0'16,"35"-18"-16,-17 18 0,17-17 16,18-1-16,-35 0 15,17 18-15,-17-17 16,-1-1-16</inkml:trace>
  <inkml:trace contextRef="#ctx0" brushRef="#br0">22031 16193 0,'0'0'0,"0"17"15,0 18-15,18 54 16,-18-19-16,35 36 16,-35-53-16,18 0 15,-1-18-15,1 0 0,17 1 16,-17-19-16,35 1 15,-18 0-15,0-36 16</inkml:trace>
  <inkml:trace contextRef="#ctx0" brushRef="#br0">23019 16087 0,'17'0'0,"19"-18"16,-1 18-16,0-18 0,71 1 16,-53 17-1,18-18-15,17 18 16,-53-18-16,-17 18 15,-1 0-15,-34 0 0,-19 18 16,1-18-16,0 18 16,17-1-16,-17-17 0,0 18 15,-18 17 1,53-17-16,-18 17 0,18-17 16,18 17-16,35 53 15,-36-52-15,19 17 0,-1-18 16,0 18-16,0 17 15,-17-34-15,-18-1 16,0 0-16,-18-17 0,-35 35 16,18-53-16,0 17 15,0 1-15,-18-18 0,17 0 16,-16-18 0,16 18-16,36-35 15,0 17-15,18-17 16</inkml:trace>
  <inkml:trace contextRef="#ctx0" brushRef="#br0">23901 15752 0,'0'0'15,"0"-18"-15,-18 18 0,0 0 16,-17 18-1,0-1-15,17 1 16,1-1-16,17 19 16,17-19-1,19 1 1,-19 0-16,1-18 0,-1 17 16,1-17-16,0 18 0,-1 17 15,-17-17 1,-17-1-16,-1 1 15,0-18-15,-17 18 16,18-1-16,-1 1 16,18 0-16,18-1 15,-1-17 1,1 0-16,17 18 16,-17-18-16,-1 0 15,-17 18 1</inkml:trace>
  <inkml:trace contextRef="#ctx0" brushRef="#br0">24024 15928 0,'0'0'0,"18"0"15,-1 0-15,36 0 16,-35-18-16,0 18 16,-1 0-16,-17-17 15</inkml:trace>
  <inkml:trace contextRef="#ctx0" brushRef="#br0">24095 15804 0,'0'0'0,"0"18"15,0 0-15,0 35 16,0 0 0,0-18-16,0-18 15,0 19-15,0-19 0,17 1 16,-17 0-16,18-18 15,0 0-15,-1 0 16</inkml:trace>
  <inkml:trace contextRef="#ctx0" brushRef="#br0">24289 15769 0,'17'0'31,"-17"18"-31,18-1 16,-18 1-16,0 0 15,0 17 1,18-17-16,-18-1 0,0 1 16,17 0-1,-17-1-15,18 1 16,-18-1-1,18 1-15,-18 0 16,17-1 0,1 1-16,-18 0 15,18-1 1,-36-17 0,-17 18-1,17 0 1,0-18-16,-17 0 15</inkml:trace>
  <inkml:trace contextRef="#ctx0" brushRef="#br0">25012 16457 0,'-18'0'16,"18"-18"-1,-17 18 1,-1 18 0,18 17-16,-18-17 0,18 0 15,0 17-15,0-17 16,0 17-16,0-18 0,36 19 16,-19-19-16,36-17 15,-35 0-15,17 0 16,-17-17-16,-1 17 0,-17-18 15,18 0-15,-36 18 16,18-17 0,-17 17-16,17 17 15,0 1-15,0 0 16,17-1 0,19-17-16,-19 0 15,19-17-15,-19-1 16,1 0-16,-18 1 15,0-1 1,-18 1-16,1 17 16,17-18-16,-18 0 15</inkml:trace>
  <inkml:trace contextRef="#ctx0" brushRef="#br0">25365 16581 0,'0'0'16,"0"35"-16,0-18 16,0-34-1,0-1 1,17-17 0,1 0-16,0-1 15,-18 19-15,17 17 16,1 0-16,-18 17 15,0 1 1,0 0 0,0 17-16,0-17 15,0-1 1,18-17-16,-1-17 16</inkml:trace>
  <inkml:trace contextRef="#ctx0" brushRef="#br0">25576 16633 0,'0'71'16,"0"-142"-16,0 177 0,18-53 0,-18 18 16,0-36-16,0-17 15,0-1-15,0 1 16,0-36-16,-18 18 0,1-35 15,-1-53-15,18 35 16,0-53 0,0 36-16,18-19 15,-1 54-15,1 17 0,0 18 16,17 0-16,0 18 16,-35 0-16,18 35 15,-18-18-15,-18 18 16,1-36-16,-1 1 15,0-18-15,18-18 16</inkml:trace>
  <inkml:trace contextRef="#ctx0" brushRef="#br0">25770 16492 0,'-17'18'16,"17"0"-16,0-1 0,0 19 15,17-19 1,-17 1 0,18-18-16,17 0 15,-17-18-15,0 1 16,-18-1-16,17 0 16,-34 1-16,17-1 15,17 36 32,19-18-47,-19 17 16,18-17-16</inkml:trace>
  <inkml:trace contextRef="#ctx0" brushRef="#br0">25964 16492 0,'0'-17'15,"71"-1"1,-18 0 0,0 1-16,-36 17 15,1 0-15,0 0 16,-36-18 0</inkml:trace>
  <inkml:trace contextRef="#ctx0" brushRef="#br0">26070 16175 0,'0'53'15,"0"-18"-15,0 71 16,0-71-16,18 71 16,-18-71-16,18-17 15,-18 0-15,17-1 0,18 1 16,-17-36-1</inkml:trace>
  <inkml:trace contextRef="#ctx0" brushRef="#br0">26211 16457 0,'0'0'0,"0"35"0,0 1 16,18-19-16,-18 1 15,18 0-15,-1-18 0</inkml:trace>
  <inkml:trace contextRef="#ctx0" brushRef="#br0">26194 16528 0,'0'0'15</inkml:trace>
  <inkml:trace contextRef="#ctx0" brushRef="#br0">26194 16528 0,'17'0'32,"1"0"-17,0 0-15,17-18 16,-17 18-16,-1 0 0,1-18 15,0 18-15,-1-17 0,-17-1 16,0 0 0,0 1-16,-17 17 0,-1 0 15,0 0 1,1 0-16,-1 17 0,0 1 16,1 0-16,17-1 15,0 1-15,17 0 16,19-18-16,-19 17 15,19-17 1,-19 0-16,1-17 0,-1 17 16,-17 17 15,18 1-15,0 0-1,-1-1-15,1-17 16,0-17-1,17-19-15,-17-17 16,-18 18-16,17-53 16,-34 53-16,-1-54 15,0 37 1,1-1-16,-19 0 0,1 0 16,17 53-16,1 0 15,-1 53-15,1-18 16,17 36-16,0-1 15,17 1-15,54 52 16,-36-70-16,53 35 16,-35-70-16,18 17 15,-36-17-15,18-18 0,0 17 16</inkml:trace>
  <inkml:trace contextRef="#ctx0" brushRef="#br0">27199 16457 0,'0'-18'0,"0"36"0,0-53 16,0 52-1,-17 54 1,17-18 0,17-18-16,1 18 15,-1-35-15,19 17 16,-19-35-16,1 0 15,0-18-15,-1 18 0,19-53 16,-19 36-16,1-36 16,-18 18-16,0 17 15,0 0 1,0 1-16,0 34 16,0 36-1,0-35 1,17 0-16,-17-1 0,18 18 15,-18-17-15,35 0 16,-17-1-16</inkml:trace>
  <inkml:trace contextRef="#ctx0" brushRef="#br0">27587 16492 0,'-35'0'15,"17"0"-15,18 18 16,-17 0 0,34 17-16,1-17 15,17 17-15,-17-18 16,17 1-16,-35 0 16,-17-18-1,-19 17 1,1-17-16,0 0 15,17 0-15,-17-17 16</inkml:trace>
  <inkml:trace contextRef="#ctx0" brushRef="#br0">27711 16510 0,'0'18'16,"0"17"-1,17-17-15,1 17 16,-18-18 0,18 1-16,-1 0 0,-17-1 15,18-17-15,0 0 0</inkml:trace>
  <inkml:trace contextRef="#ctx0" brushRef="#br0">27781 16351 0,'0'18'0,"18"-18"16</inkml:trace>
  <inkml:trace contextRef="#ctx0" brushRef="#br0">27834 16669 0,'0'17'16,"0"-34"-16,0 17 15,18 0-15,-18-36 16,0 19-16,0-18 16,17 17-16,1 18 31,-18 18-31,0-1 15,18-17-15,-18 35 0,0-17 16,17 17 0,1-17-16,0 0 15,-1-18 1,1-18-16,-18 0 16,18-17-1,-18 17-15,17 1 0,-17-1 16,-17 18 15,17 18-15,0-1-16,0 1 15,17-18-15,1 0 16,-1 0 0,1 18 15,-18-1-31,0 1 15,18 35-15,-1-18 16,-17 1-16,18-1 16,0 0-16,-18 0 0,0 18 15,0-17-15,-18 16 16,-17-34-16,17 0 16,-17-1-16,0-17 15,17 0-15,-17-53 16,35 36-16,0-18 0,0-18 15,17 17-15,1-17 0,52-52 16,-17 69 0,36-17-16,-54 36 15,18-1-15</inkml:trace>
  <inkml:trace contextRef="#ctx0" brushRef="#br0">28716 17304 0,'18'0'62,"-1"0"-46,1 0-16,0 0 0,17 17 15,0-17-15,71 18 16,35-18-16,-53 18 16,1-18-16,16 0 0,1 0 15,18 0-15,-1 0 16,18-18-16,142 0 16,-160 1-16,106 17 15,-141 0-15,-17 0 0,17 0 16,-70 0-16</inkml:trace>
  <inkml:trace contextRef="#ctx0" brushRef="#br0">21625 7038 0,'0'-18'31,"18"18"110,-18 18-47,0 0-79,0-1-15,0 1 16,0-1-16,0-34 94,0-1-79,0 36 95,18-1-95,-18 1 1,0 35-1,0-35-15,0 52 16,0-34-16,-18 16 0,18 1 16,0 88-16,0-70 15,0 0-15,18-1 16,-18 54-16,0-71 16,0 35-16,0-53 15,0 18-15,17-53 16,-17-18-1,18-35 1,-18 18-16,0 0 16,17-53-16,-17 35 15,18-18 1,-18 18-16,18 18 0,-18 0 16,17-1-16,-17 1 0,18-18 0,-18-17 15,0 34 1,18-17-16,-18 18 15,0 18-15,17 17 16,-17 17 0,0 71-16,18-52 15,-18 69 1,18 1-16,-18-70 16,0-19-16,0 36 15,17-53 1,-17-18-1,18 1 1,-18-1-16,18-17 16,-1-53-16,-17 35 15,18 0-15,-18 0 16,17 18-16,-17-1 0,0-16 16,0 34-16,0 36 31,18 52-31,-18-35 15,0 89-15,-18-36 16,18 0-16,-17 18 0,17 35 16,-18 177-1,1-36-15,17-159 16,-18 36-16,18-106 16,18-35-16,-18-54 15,17-87-15,-17 35 16,0-106-1,0 105-15,0 19 0,0-1 16,18 1-16,-1-18 16,-17 70-16,36-53 15,-36 54-15,17-18 0,19-54 16,-36 54-16,17 0 16,1-36-1,-18 54-15,0-19 0,0 19 16,0 34-1,0 54 1,18-18-16,-18 0 16,0 17-16,0 18 0,0 1 15,0 87 1,0-35-16,0-106 16,0 1-16,17-36 15,-17-18-15,18-17 16,-18-53-16,17 35 15,-17-71 1,0 54-16,0 17 0,0 0 16,0 0-16,18-18 15,0 54-15,-18 34 16,0 1 0,0 17-16,17 53 15,-17-35-15,0 88 16,0-70-16,0 17 0,0-17 15,0-1-15,0-17 0,0 18 16,18-71 0,17-35-1,1-1-15,-19-17 0,18-17 16,-17 17-16,17-106 16,-17 71-16,-18-71 15,0 89-15,-18-1 0,18 36 16,0 17-16,18 53 31,0 71-31,-18-53 16,0 35-16,17-17 0,-17 17 15,0 0-15,-17 124 16,17-106-16,-18 123 16,0-105-16,18 70 15,0-124-15,0-35 16,18-17-16,-18-71 15,18 0-15,-1-35 0,-17 0 16,18 0-16,-18-89 16,18 89-16,-18 18 0,17 17 15,19-18 1,-36 53-16,17 1 0,1 17 16,-1 0-1,1 17 1,-18 1-16,18 17 0,-18 1 15,0 17-15,0-1 0,17 72 16,-17-54-16,0 19 16,18 87-16,-18-105 15,18-18-15,-18-36 16,17-34-16,-17-1 0,36-88 16,-19 18-16,36-89 15,-35 89-15,-18 0 16,35-71-16,-35 106 15,18-17-15,-1 70 16,-17 35 0,0 36-1,-17-18-15,17 52 16,-18-52-16,0 18 0,1 88 16,-1-89-16,0 18 15,18-17-15,-17 0 0,17-19 16,17 54-1,1-88-15,0 0 16,-1-36-16,19-17 0,-1-71 16,-35 53-1,18-18-15,-18 18 0,17-70 16,-17 52-16,35 1 16,-35 52-16,18 18 15,0 18-15,-18-1 16,17 19-16,-17 34 15,0-34-15,0 16 16,-17 1-16,17 0 0,-36 71 16,36-54-1,-17 19-15,-1 52 16,1-18-16,17-88 16,17 1-16,1-54 15,-1-35 1,1 0-16,0-88 15,-18 71-15,0-1 0,0-52 16,17 34 0,1 72-16,-18-19 0,18 36 15,-1-35-15,1 35 16,-36 18 15,1 52-31,-1 1 16,18-18-16,-35 106 15,35-89-15,-18 89 16,18-71-16,0-35 16,0 18-16,18-107 15,-1-52 1,1 17-16,0-70 16,-18 71-1,17-18-15,-17 17 0,18 1 0,-18 17 16,35-36-1,-35 72-15,18-54 16,0 54-16,17-54 16,-35 36-16,17-36 15,-17 54-15,0-19 16,0 19-16,0 34 31,0 19-31,0-1 16,0 0-16,0 71 15,0-53-15,0 0 0,18 0 16,-18 88 0,0-71-16,0 19 0,0 87 15,0-88-15,-18 89 16,18-89-16,0 35 16,0-88-16,0-17 15,18-18 1,-18-53-1,0 0-15,18-70 16,-18 52-16,17-52 16,1 52-16,17-17 15,-17 53-15,0-18 16,-1 35-16,1 1 16,17-36-16,-17 17 15,-1 19-15,1-19 16,-18 19-16,0 34 15,-18 54 1,18-18-16,0 70 16,0-52-1,0 88-15,0-71 16,0 0-16,0 0 0,0-17 16,0-1-16,0 1 15,0-53-15,18-36 16,0-17-16,17-71 15,-17 35-15,-18-17 16,17-71-16,1 71 16,-1 35-16,1 0 15,0 18-15,-1 0 0,36 17 16,-35 0-16,0 18 16,-18 18-16,17 17 15,-17-17-15,0 70 16,-17-35-1,17 0-15,0 18 0,0-1 0,-18 1 16,18-1-16,0 1 16,0-1-16,0 19 15,0-54-15,0-18 0,0 1 16,18-36-16,-18 1 16,17-18-16,-17-1 15,18-17-15,-18-88 16,18 71-16,-18-54 15,0 71-15,0-35 16,0 53 0,0 52-1,0 1 1,0 17-16,0 18 0,0 0 0,0 18 16,-18 70-16,18-53 15,0 0-15,0 71 16,-18-71-16,18-35 0,0 0 15,0-18-15,0 1 0,18-36 16,-18-18 0,35-70-16,-35 17 15,35-52-15,-35 52 16,18 1-16,-18-1 0,0 1 16,18-36-1,-1 88-15,1 0 0,-18 36 16,18 17-1,-18 1-15,0-1 16,0 18-16,-18 53 16,18-53-16,0 88 15,18-71-15,-1 71 16,-17-88-16,18 0 16,0-53-16,-1-17 15,1-19-15,-1 1 16,-17-18-16,18 0 0,0-88 15,-1 88 1,-17-106-16,18 89 16,-18-1-16,18 1 0,-1-1 15,-17 54-15,0 34 32,0 54-17,0-18-15,0 88 16,0-71-16,0 1 0,18 88 15,-18-106-15,0 17 16,18-35-16,-18 1 16,17-36-16,1 0 15,17-53-15,-35 0 16,18 0-16,-1-18 0,1 1 16,0-1-16,-1-88 15,-17 89-15,18-54 16,-18 107-16,0-1 0,18 18 15,-18 18-15,0-1 16,17 54-16,-17-18 16,18 53-16,-18-53 15,18 70-15,-18-52 16,17-1-16,-17 1 16,18 70-16,-18-88 15,17 70-15,-17-70 16,36-18-16,-19-35 15,1-17-15,17-1 16,-17-35-16,0 0 0,34-88 16,-34 71-16,0-71 15,-18 70-15,0 18 16,17 18-16,1 0 16,-18 52-16,18 36 15,-18 0-15,0 0 0,0 35 16,0-17-16,0 17 0,17 106 15,-17-88 1,-17 70-16,17-88 16,0 18-16,-18-71 15,18-17-15,18-36 16,-18-34 0,0-54-16,0 53 15,17-18-15,-17-88 16,0 71-16,0-70 15,18 105-15,0 17 16,-18 19-16,17 17 16,1 17-16,-1 1 15,1 17-15,0 18 16,-18-18-16,0 1 16,35 70-16,-35-54 15,18 19-15,17 70 16,-17-70-16,-18-1 0,17-34 15,1 16-15,0-34 16,-1-18-16,1-35 16,17-71-16,-35 53 15,35-123-15,-35 87 16,0 1-16,0-18 16,18-52-16,-18 105 15,0-18-15,0 54 16,0-1-16,0 36 31,0 17-15,-18 0-16,18 18 15,0 88-15,0-53 16,0 18-16,0 124 16,18-107-16,-18 106 15,0-141-15,0 1 0,18-19 16,-18-34-16,0-1 15,17-18-15,-17-34 16,0-36-16,0 0 16,18-18-16,-18 1 0,0-36 0,0 0 15,-18-123 1,18 105-16,0 1 0,-17-106 16,52 70-1,-17 106-15,-1 18 0,18-1 16,-35 19-16,18 17 15,-18 17-15,18 1 16,-18 17-16,17 71 16,-17-35-16,0-1 0,0 1 15,0 105-15,0-88 16,0 1-16,0 87 16,0-88-16,0 0 0,0-17 15,0-1-15,0-17 0,18 0 16,-18-35-16,35-36 15,-17 1 1,0-19-16,-1-52 16,18-53-16,-17 53 15,0 0-15,-1-106 16,19 70 0,-19 89-16,1 17 0,17 36 15,1 17 1,-36 0-16,17 18 0,1 53 15,-1-35-15,-17-1 16,18 1-16,-18 17 16,18-17-16,-18 87 15,17-105-15,-17 0 0,0-17 16,0-1-16,18-35 16,-18-18-16,35-35 15,-35 0-15,18-17 0,0-1 16,-18-17-16,17 0 0,1-89 15,-18 89 1,17 0-16,-17 70 16,18 18-16,0 0 15,-18 53 1,0 0-16,0 88 16,0-52-16,0-19 15,0 1-15,0-1 16,0 1-16,0-18 0,0-18 0,17 0 15,1-88 17,-18 18-32,18-18 0,-18 0 15,17-17-15,1-71 16,-18 52-16,18-52 16,-18 88-16,0 18 0,0 0 15,17 70 16,-17 53-31,0-35 16,18 88-16,-18-53 16,0-17-16,0 0 0,0-1 15,0 54 1,0-71-16,0-1 16,0-34-16,0 0 15,17-36-15,19-35 16,-36 0-16,35-88 15,-17 71-15,-18-19 16,17-16-16,-17 16 0,18-34 16,0 105-16,-18 1 15,17 17-15,1 35 16,-18-17-16,0-1 16,0 1-16,0 17 15,0 18-15,18-18 0,-18 18 0,0 71 16,0-54-1,17 71-15,-17-70 16,0-1-16,0-34 0,18-1 16,-1-35-16,36-53 15,-35 0 1,0 0-16,35-106 16,-18 71-16,0-88 15,-35 88-15,18-71 16,-18 88-16,17 18 15,-17 18-15,0 0 0,0 17 0,0 36 32,0 52-17,0-17-15,0 0 16,0 53-16,-17-35 16,17-18-16,17 70 15,-17-88-15,18 36 16,-18-53-16,0-1 15,18 1-15,-18-1 16,17-34 31,1-36-47,-18 0 16,35-70-16,-35 70 15,18 0-15,-18 17 16,0 19-16,17-1 0,-17 36 15,18 70 1,0-17-16,-1 52 16,1-52-16,0 70 15,-1-88-15,1 123 32,0-158-32,-18-1 0,17-17 15,1-17-15,17-54 16,0 18-16,1-88 15,-1 70-15,-17-17 16,-18 18-16,17-1 0,1 18 16,0-35-1,-1 70-15,-17 36 16,18 0-16,-18 52 16,17-17-16,-17 0 15,0 18-15,18-18 0,-18 70 16,0-52-16,0 52 15,0-52-15,0 17 16,0-53-16,0 18 16,18-53-16,-1-18 15,1-52 1,0 35-16,-1-18 0,1 0 16,-18-53-1,18 35-15,-18 1 0,0-54 16,0 71-16,0 0 15,0 36-15,0-1 0,0 53 16,0 36 0,17 0-16,1 87 15,-18-87 1,17-1-16,-17 19 0,0-19 16,0 18-16,0 71 15,0-88-15,0 52 16,0-88-16,0-17 0,18-18 15,17-53 1,-17 0-16,0-17 16,35-89-16,-53 53 15,17 0-15,1 0 0,-18-105 16,18 140-16,-1 1 16,-17 52-16,18 18 15,-18 18 1,0 35-1,17-18-15,-17 88 16,0-52-16,0 70 16,0-70-16,0-1 0,0 89 15,0-71 1,-17 53 0,17-88-16,0-18 0,17-52 15,1-36-15,0-71 16,-1 36-16,1-71 15,-18 54-15,0-72 16,-18 107 0,18-19-16,18 72 15,-18 34-15,0 1 16,18 53 0,-18-18-16,17-1 0,-17 72 15,18-54-15,-18 54 16,0-54-16,0 1 15,18 53-15,-18-72 16,0 37-16,0-72 16,17-17-1,1-35-15,17-71 16,0 36-16,-35-1 0,36-123 16,-36 106-16,0 0 15,0-71-15,17 106 16,-17 0-1,0 71 1,0 52-16,0-17 16,0 0-16,0 71 15,0-54-15,0 18 0,18 53 16,-18-70-16,0 35 16,0-53-1,18 0-15,-1-36 16,1-17-16,-18-17 15,17-1-15,1-53 16,-18 19-16,18-1 16,-1 0-16,-17-71 15,18 71-15,-18-17 16,18 34-16,-18 1 0,17 0 16,1 35-16,-18 18 15,0 17-15,18 53 16,-18-35-16,17 0 0,1 88 15,0-88 1,-1 70-16,1-87 16,-1 17-16,1-18 0,0-18 15,17 19-15,-17-36 16,35-36 0,-36 1-16,18-71 15,-17 36-15,17-1 0,-17-17 16,0-124-16,-1 124 15,1-53 1,-18 123-16,18 18 16,-18 36-16,0 52 15,0-35-15,17 88 16,-17-71-16,18 54 16,-1-53-16,-17-1 0,0 18 15,0-17-15,0-1 16,-17 1-16,17 35 15,0-71-15,0-17 16,17-36-16,-17-17 0,36-89 16,-36 54-16,17-107 15,-17 107-15,0-89 16,18 106 0,0 0-16,-18 36 15,17 17-15,-17 17 16,0 1-16,0 17 15,0 0-15,-17 54 16,17-36-16,0 70 16,0-52-16,0-1 15,0 106 1,0-140-16,0 34 16,17-52-16,1-36 15,17-35 1,-17 0-16,0 1 0,17-90 15,-18 54-15,1-70 16,0 69-16,17-69 16,-35 122-16,18 19 15,-18 34 1,17 71 0,-17-17-16,18 70 15,-18-53-15,0 71 16,0-71-16,0 53 15,0-88-15,0-17 0,0-19 16,0 1-16,0-36 16,18-17-16,-1-53 15,1 35-15,-18-18 16,17-17-16,1 18 0,-18-107 16,18 89-16,-1-53 15,-17 106 1,0 17-16,18 36 0,-18 17 15,18 71-15,-18-53 16,17 0-16,-17-1 0,18 37 16,-18-36-16,18 70 15,-18-52-15,0 34 16,0-52 0,0 0-16,0-17 0,0-19 15,17-17-15,18-53 16,-17 18-16,17-89 15,-17 36 1,0 0-16,-1-88 16,-17 70-16,18 18 0,-18 17 15,0 18-15,18 36 0,-1 17 16,-17 17-16,0 1 16,0 35-1,0-18-15,18 18 0,-18 70 16,0-52-16,0 17 15,18 71-15,-18-89 16,0 1-16,0 35 16,0-71-16,17 0 0,-17-17 15,18-18-15,-18-35 16,17 0 0,1-89-16,-18 53 15,18-17-15,-1-88 16,-17 70-16,0-70 15,18 105-15,-18 1 16,18 70-16,-1 17 16,-17 54-1,18-36-15,-18 71 16,0-53-16,18 0 0,-18 70 16,0-52-1,0-18-15,0 17 0,0 1 16,0 35-16,17-71 15,1-17-15,-18-36 16,17 0-16,1-17 0,35-71 16,-35 36-1,-1-107-15,1 89 0,-18-18 16,18-70 0,-18 105-16,17 36 0,-17 0 15,0 52 1,0 1-16,0 35 0,0 70 15,18-52-15,-18-1 16,17 89-16,-17-88 16,18 87-16,-18-87 15,0-18-15,18 0 0,-18-18 16,0 18-16,17-53 16,1-35-1,0 0 1,17-89-16,-17 36 15,-1-18-15,1 18 0,0 0 16,-18 17-16,17-35 16,-17 89-16,18 17 0,-1 0 15,-17 17 1,18 36-16,-18-18 16,0 36-16,0-18 15,0 70-15,0-34 16,0-19-16,-18 54 15,36-71-15,-18-36 16,0 1-16,18-18 0,-1-18 16,1-17-16,0 0 15,-1-18-15,19-71 16,-19 54-16,18-89 16,-17 88-16,17-70 15,-17 106-15,0 17 16,-1 36-16,1 35 15,0 70-15,-1-52 16,1-1-16,-18 1 0,35 35 16,-17-71-16,-1 36 15,1-54 1,0-17-16,-1-17 16,1-19-16,17-34 15,-17 17-15,0 0 0,17-35 16,-18 35-1,-17 18-15,18-1 16,0 36-16,-1 18 16,-17 0-16,0-1 0,18 36 15,-18-35-15,0 17 16,18 18-16,-18-35 16,0 35-1,0-36-15,17-17 0,1-17 16,35-19-1,-36 1-15,1 17 0,0-17 16,-1 0-16,1 0 16,-18 17-16,18 18 15,-1 0 1,1 35-16,0-17 16,-1 17-16,1-17 15,-1-1-15,1-17 0,-18 18 16,18 0-16,-1 17 15,1-17 1,0-18-16,-1 0 16</inkml:trace>
  <inkml:trace contextRef="#ctx0" brushRef="#br0">29492 10672 0,'18'0'16,"0"0"-16,34 0 15,1 0-15,0-18 16,18 18-16,88-18 16,-89 1-16,18 17 15,-35-18-15,0 18 0,-18-18 16,1 18-16,-54 0 16,-35 0-1,18 0-15,-53 18 16,52 0-16,-17-1 15,36 1-15,-1 17 16,18-17-16,18 17 16,-1 0-16,36 36 15,-17-18-15,-19-18 16,36 53-16,-35-52 16,0 52-1,-18-53-15,0 0 0,-36 18 16,1-35-16,-18 0 15,18-18-15,-36 0 16,36 0-16,0-18 16,-1 18-16,1-18 15,17 18-15,18-17 16,18 17-16,0-18 16</inkml:trace>
  <inkml:trace contextRef="#ctx0" brushRef="#br0">30692 10248 0,'0'-35'16,"0"70"-16,-18-88 0,0 36 15,1-1 1,-1 18-16,-17 0 15,17 0-15,-17 18 0,17-1 0,1 1 16,-1 17-16,18 0 16,35 1-16,1-19 15,16 19 1,-34-1-16,17-17 0,18 17 16,-35-17-16,0-1 15,-18 1-15,0-1 16,-18 1-16,-17 17 15,-1-17-15,1-18 0,17 18 16,1-18-16,-18 0 16,35 17-1,35 1 1,-18 0 0,19-1-1,-36 1-15,17-18 0,-17 17 16,0 1-16,0 0 0,-17-1 15,17 1 1,0 0-16,17-18 16,1 0-1,0 0-15,-1-18 16</inkml:trace>
  <inkml:trace contextRef="#ctx0" brushRef="#br0">30850 10530 0,'18'0'0,"17"0"15,-17 0-15,35-17 16,-18 17-16,0 0 15,1-18-15,-1 18 16,-17-17-16,-18-1 16</inkml:trace>
  <inkml:trace contextRef="#ctx0" brushRef="#br0">30992 10283 0,'-18'36'16,"18"-19"-16,0 19 15,0 34-15,0-34 16,0-1-16,0 35 16,18-34-16,17 17 15,-18-36-15,36 18 16,-35-35-16,17 18 15,-35-36-15,18 18 16</inkml:trace>
  <inkml:trace contextRef="#ctx0" brushRef="#br0">31309 10283 0,'35'0'0,"-70"0"0,88 0 15,-18-17-15,-17 17 16,17 17-16,-35 1 15,0 0 1,-17-18-16,17 17 16,-18 1-16,0 0 0,1-1 15,17 1-15,0 0 16,0-1-16,0 1 16,17 0-16,-17-1 15,0 1-15,0-1 0,18 1 16,-18 0-1,18-1-15,-18 1 16,0 0-16,17 17 16,1-17-1,-1-1 1,-17 1-16,18-1 16,-18 1-16,-18-18 15,1 18 1,-1-18-16,1 0 15,-1 0 1,0 0 0</inkml:trace>
  <inkml:trace contextRef="#ctx0" brushRef="#br0">24906 6738 0,'0'-18'16,"0"36"-1,35 17 1,1-17-16,52 53 16,-53-36-16,18 0 15,0 18-15,0-18 0,35 36 16,-53-36-16,36 18 15,-36-35-15,0 17 16,-17-35-16,-18-18 16,0 1-1</inkml:trace>
  <inkml:trace contextRef="#ctx0" brushRef="#br0">25435 6685 0,'0'0'0,"-17"18"0,-1-1 15,0 19-15,-35 70 16,18-54-16,0 1 0,-18 53 16,35-53-1,1-18-15,-1 1 0,18-1 16,0-17-16,0-1 15</inkml:trace>
  <inkml:trace contextRef="#ctx0" brushRef="#br0">25735 6350 0,'0'-18'16,"0"36"-16,-17-36 0,17 1 16,-18 17-16,0 0 15,18 17 17,0 1-17,0 0-15,18-1 0,-18 1 16,18 0-16,-18-1 15,0 1-15,0-1 0,0 19 16,-18-36-16,18 17 16,-18 1-16,1-18 15,-1 18 1,0-18-16,18 17 16,0 1-16,18-18 15,0 18-15,-1-18 16,1 0-16,17 0 15,-17 0-15,-18 17 32,-18-17-17</inkml:trace>
  <inkml:trace contextRef="#ctx0" brushRef="#br0">25912 6368 0,'0'17'32,"0"19"-17,17-19-15,-17 18 16,0-17-16,0 17 15,0-17-15,0 0 16</inkml:trace>
  <inkml:trace contextRef="#ctx0" brushRef="#br0">26000 6315 0,'17'-18'16,"1"18"-1,-18 18 1,0 17 0,0-17-16,0-1 15,0 1-15,-18 17 16,18-17-16,0-1 15,18 1 1,-18 0-16,18-1 16,-1 1-16,-17 0 15,-17-18 17,-1 0-17,0 17-15,1-17 0</inkml:trace>
  <inkml:trace contextRef="#ctx0" brushRef="#br0">26353 6985 0,'-36'53'15,"19"-35"-15,-36 34 16,35-16-16,-17 17 16,17-36-16,0 1 15,18 17-15,-17-35 0</inkml:trace>
  <inkml:trace contextRef="#ctx0" brushRef="#br0">26511 6579 0,'18'0'16,"-18"18"0,35 0-16,-17-1 15,35 36-15,-36-35 16,19-1-16,-19 1 0,1 0 16,17-18-16,0 17 15,1-17-15,-19-17 16</inkml:trace>
  <inkml:trace contextRef="#ctx0" brushRef="#br0">26899 6615 0,'-17'17'16,"-1"19"0,0-1-16,1 35 15,-1-34-15,18 69 16,0-52-16,0-17 0,0 52 15,18-53 1,-18-17-16,35 35 16,-35-36-16,18 1 15,-1-18-15</inkml:trace>
  <inkml:trace contextRef="#ctx0" brushRef="#br0">27164 6244 0,'0'0'16,"-18"18"-16,18-1 16,0 1-1,18 0-15,-18-1 16,0 1-16,18 0 0,-18-1 16,17 19-1,-17-19-15,0 1 16,0-1-16,0 1 15,0 0-15,0-1 16,-17 1 0,17 0-1,0-1 1,0 19-16,0-19 16,17 1-16,-17 0 15,18-18 1</inkml:trace>
  <inkml:trace contextRef="#ctx0" brushRef="#br0">27323 6438 0,'17'0'16,"1"0"-16,0 0 15,-1 0-15,1 0 16</inkml:trace>
  <inkml:trace contextRef="#ctx0" brushRef="#br0">27323 6438 0,'0'-17'32,"0"34"30,17 18-46,-17-17-16,0 0 15,18-1-15,0 36 16,-18-35-16,17 17 16,1-17-16,-18 0 15,0-36 16</inkml:trace>
  <inkml:trace contextRef="#ctx0" brushRef="#br0">27517 6279 0,'0'0'0,"17"0"16,1 0 0,0-17-16,-1 17 15,1 0-15,-18 17 0,0 1 16,0 0-1,-18 17 1,1 0-16,17-17 0,0 0 0,0-1 16,0 18-1,0-17-15,17-18 0,1 18 16,0-1 0,-1-17-16,1 0 15,-18 18-15,17 0 16,-17-1-1,0 1-15,18 0 16,-18-1-16,0 1 16,-18 0-16,1-1 15,-1-17 17,18 18-1,-17-18-31</inkml:trace>
  <inkml:trace contextRef="#ctx0" brushRef="#br0">25188 8167 0,'18'17'47,"0"1"-47,-1 0 0,19 17 16,-1-17-16,0 35 15,0-18-15,18 0 0,-17 0 16,16 1-16,-16-1 0,34 18 16,-52-18-16,0 0 15,-18-17 1</inkml:trace>
  <inkml:trace contextRef="#ctx0" brushRef="#br0">25594 8132 0,'0'0'0,"-35"35"16,17-18-16,-17 19 0,0 17 16,17 0-16,-17-1 15,-1 72-15,19-71 16,-1 0-16,18 0 15,0-18-15,0 0 0,0-17 16,18-18-16</inkml:trace>
  <inkml:trace contextRef="#ctx0" brushRef="#br0">25876 7832 0,'-17'0'15,"34"0"-15,-34-18 0,-1 18 16,0 0 0,18 18 15,0 17-16,0-17-15,0-1 0,18 1 0,0 0 16,-18-1 0,0 1-1,0-1-15,-36 19 16,19-1-16,-1 0 16,18-17-16,-18 0 15,36 17 1,0-18-16,-1 1 0,1-18 15,0 0-15,-1 18 16</inkml:trace>
  <inkml:trace contextRef="#ctx0" brushRef="#br0">26017 7990 0,'0'0'0,"18"0"16,17 0-1,-17 0-15,17 0 16,-17 0-16,-1 0 16,1 0-16,-36 0 31,1 0-16,-1 0-15,1 0 16,34 0 0,1-17-1,-1 17 1</inkml:trace>
  <inkml:trace contextRef="#ctx0" brushRef="#br0">26123 7973 0,'0'0'0,"0"17"94,18 1-79,-18 0-15,0-1 16,17-17-16,-17 18 15,-17 0-15,-1-1 16,1 1 0,-1-18-16,0 0 0,18 18 15,18-18 17,17 0-32,-17 17 15,-1-17-15,1 0 16,0 18-16</inkml:trace>
  <inkml:trace contextRef="#ctx0" brushRef="#br0">26264 7902 0,'18'0'16,"17"0"-1,-35 18 1,18 0-16,-18-1 16,0 18-1,0-17-15,-18 17 16,18-17-16,0 0 15,0-1-15,0 19 16,0-19 0,18-17-1,-36 0 1,1 0 0,-1 18-1,0-1 1</inkml:trace>
  <inkml:trace contextRef="#ctx0" brushRef="#br0">26617 8449 0,'-18'35'15,"36"-70"-15,-53 88 0,0-18 16,17-35-16,-35 36 16,35-19-16,-17 1 15,35-1-15,-18-17 0</inkml:trace>
  <inkml:trace contextRef="#ctx0" brushRef="#br0">26758 8184 0,'18'0'16,"17"36"-1,-17-1-15,17-17 16,0 17-16,1 0 0,-1-17 15,0 17-15,-17-17 16,35-1-16,-36 1 16,1-18-16,-18 18 15</inkml:trace>
  <inkml:trace contextRef="#ctx0" brushRef="#br0">27234 8220 0,'-35'17'16,"70"-34"-16,-87 52 0,34-17 0,-17 52 15,17-35 1,0 54-16,18-36 16,-17 0-16,17-18 0,17 18 15,1 0-15,0-18 16,-1-17-16,1-18 15,0 17-15</inkml:trace>
  <inkml:trace contextRef="#ctx0" brushRef="#br0">27481 7708 0,'-17'-17'16,"34"34"-16,-52-34 0,17 17 15,1 17 1,17 18-16,0-17 16,0 17-16,0-17 0,17 17 15,1-17-15,17 0 16,-35-1-16,0 1 15,0 0 1,0-1 0,-17 1-16,17-1 15,0 1-15,-18 0 16,18-1 0,0 1-1,18 0-15,-1-18 16,1 17-1,0-17 1</inkml:trace>
  <inkml:trace contextRef="#ctx0" brushRef="#br0">27605 7885 0,'18'0'0,"-1"0"16,1 0 0,-1 0-16,1 0 15,0 0 1,-1 0-16,1 0 15,0 0 1,-18-18 0,-18 18-1</inkml:trace>
  <inkml:trace contextRef="#ctx0" brushRef="#br0">27640 7920 0,'18'-18'32,"-1"18"-17,1 0 1,0 0-16,-1 0 16,1 0-16,0 18 0,-1 0 15,-17-1 1,-17 18-16,-1-17 15,-17 0 1,35-1-16,-36 1 16,36 0-16,18-18 31,0 17-31,-1-17 16,19 0-16,-19 0 15,1 0-15</inkml:trace>
  <inkml:trace contextRef="#ctx0" brushRef="#br0">27887 7761 0,'0'0'0,"35"0"0,1-18 16,17 18-16,-36 0 15,1 18-15,-1-18 0,-17 18 16,-17 17 0,17-17-16,-18-1 15,1 1-15,-1 0 16,0-1-16,18 1 0,0 0 15,0-1-15,0 18 16,18-35-16,0 18 16,-1 0-1,1-18-15,-18 17 0,17 1 16,-17 0-16,18-18 16,-18 17-16,0 1 0,0 0 15,0-1-15,0 1 16,-18-1-1,1-17 1,-18 18 0,17 0-16,-17-1 15,17-17 1</inkml:trace>
  <inkml:trace contextRef="#ctx0" brushRef="#br0">28169 8290 0,'0'0'15,"-17"0"-15,-1 0 16,0-17-16</inkml:trace>
  <inkml:trace contextRef="#ctx0" brushRef="#br0">26476 9084 0,'0'0'0,"18"0"16,-1 0-16,-17 18 16</inkml:trace>
  <inkml:trace contextRef="#ctx0" brushRef="#br0">26564 9366 0,'18'0'16,"-36"0"-16,53 0 15</inkml:trace>
  <inkml:trace contextRef="#ctx0" brushRef="#br0">26599 9666 0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3:29:3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15452 4516 0,'0'35'16,"0"-18"-16,17-17 15,1 0-15,35-35 16,-18 0-16,0-53 16,1 35-16,17-88 15,-36 53-15,19-89 16,-19 89 0,1-106-16,-1 106 15,-17-18-15,0 53 16,-17 53-16,17 35 15,0 36 1,0-1 0,0-17-16,0 0 15,35 53-15,18-35 16,-18-54-16,36-17 16,-54 0-16,36-53 15,-35 18-15,17-36 16,-17 19-16,-18-37 15,0 36-15,0 36 16,0-18-16,0 70 31,0 0-31,-18 53 16,18-52-16,0 16 0,18 19 16,0-53-1,17 17-15,0-17 16,-17-18-16,17 0 15</inkml:trace>
  <inkml:trace contextRef="#ctx0" brushRef="#br0">16439 3598 0,'0'0'16,"36"-17"-16,-19 17 0,36-18 15,-35 18-15,17 18 16</inkml:trace>
  <inkml:trace contextRef="#ctx0" brushRef="#br0">16492 3810 0,'0'0'16,"36"0"-16,-19 0 0,36 0 15,-18-18 1,36 1-16,-53 17 16</inkml:trace>
  <inkml:trace contextRef="#ctx0" brushRef="#br0">17480 2875 0,'0'0'16,"0"-35"-16,0 17 0,0 54 16,18-19-1,-18 36-15,17 0 0,1 18 16,17 34-16,-17-52 16,17 35-16,-17-52 15,17 17-15,-35-36 16,0 1-16</inkml:trace>
  <inkml:trace contextRef="#ctx0" brushRef="#br0">17286 3457 0,'35'18'16,"1"0"-16,17-18 15,17 0-15,1 0 0,123-36 16,-106 36-16,88-35 15,-123 35-15,0 0 16,-18 0-16,-17 0 16,-18 18-16</inkml:trace>
  <inkml:trace contextRef="#ctx0" brushRef="#br0">17639 3722 0,'0'53'0,"0"-106"0,0 141 15,0-35-15,-18-18 16,18 0-16,0-17 16,0 0-16,0-36 31,18-35-31,-18 18 15,18 0-15,-1 17 0,1 0 16,-18 1-16,35-1 16,0 53-1,-35-17-15,36 17 16,-19-17 0,1 0-16,0-18 15,-1 0-15,1 0 16,-1-36-1,1 19-15,0-1 0,-1 0 16,1 18-16,17-17 16,-17 17-16,17 35 15,-17-17-15,0 17 16,-18-17-16,0-1 16,0 1-16,17 17 15,-17-17-15</inkml:trace>
  <inkml:trace contextRef="#ctx0" brushRef="#br0">19738 3157 0,'0'0'16,"18"0"-16,-18-17 16,-36 17-1,19-18-15,-19 18 0,-69 0 16,34 0-16,0 0 16,-17 18-16,0-1 0,-53 19 15,88-19 1,18 1-16,-1 0 0,36-1 15,36 18 1,-1-17-16,88 0 16,-34-1-16,52 1 15,-88-18-15,0 18 16,-36-1-16,1 1 0,0 0 16,-36 35-16,-53 17 15,36-35-15,-18 1 16,0 34-16,36-52 15,-1 17 1,36-17-16,17-18 0,0 17 16,53-17-1,-35 0-15,0-17 0,53 17 16,-88 0 0</inkml:trace>
  <inkml:trace contextRef="#ctx0" brushRef="#br0">19491 4251 0,'0'0'16,"18"35"-16,-18-17 0,17 0 0,1-1 16,-18 1-1,0-36 1</inkml:trace>
  <inkml:trace contextRef="#ctx0" brushRef="#br0">19473 4004 0,'0'0'15,"36"-18"-15,-19 1 0,1 17 16</inkml:trace>
  <inkml:trace contextRef="#ctx0" brushRef="#br0">20214 3528 0,'18'17'16,"-1"1"-16,1 0 15,17 35-15,-17-36 16,53 54-16,-36-54 16,0 1-16,-17 0 15,17-1-15,-17 1 0,17-18 16</inkml:trace>
  <inkml:trace contextRef="#ctx0" brushRef="#br0">20567 3457 0,'0'0'16,"0"-17"-16,-18 17 0,-35 35 15,18 0-15,-35 36 16,17-18-16,17 0 16,19-18-16,-36 53 15,53-70-15,0-1 16,0 1-16,35 0 0</inkml:trace>
  <inkml:trace contextRef="#ctx0" brushRef="#br0">20743 2893 0,'0'0'15,"-17"70"-15,17-17 0,0 35 16,17-35-16,1-17 16,0-1-16,17 0 0,18 18 15,-18-35-15,-17-18 16,-1 0-16</inkml:trace>
  <inkml:trace contextRef="#ctx0" brushRef="#br0">20973 3122 0,'0'0'15,"0"53"-15,17-35 0,1 17 16,-18-17-16,18-1 0,-1 1 15,1-18 1,-1 0-16</inkml:trace>
  <inkml:trace contextRef="#ctx0" brushRef="#br0">20990 2999 0,'0'0'0,"18"0"15,0 0 1</inkml:trace>
  <inkml:trace contextRef="#ctx0" brushRef="#br0">21237 2910 0,'0'0'15,"36"36"-15,-19-19 0,1 36 16,-18-17 0,17-1-16,-17 0 0,-17 53 15,-18-35-15,17-18 16,0 18-16</inkml:trace>
  <inkml:trace contextRef="#ctx0" brushRef="#br0">15822 4921 0,'18'18'16,"17"52"-16,0-17 15,53 53 1,1 0-16,-54-53 16,18 0-16,17 17 15,-34-34-15,17 17 16,-18-53-16,-17 17 15,-1-17-15</inkml:trace>
  <inkml:trace contextRef="#ctx0" brushRef="#br0">16263 4992 0,'0'0'0,"-18"17"0,-17 36 15,-18 0-15,18 0 16,-71 71-16,53-71 16,18 35-16,35-35 15,0 0 1</inkml:trace>
  <inkml:trace contextRef="#ctx0" brushRef="#br0">16739 5168 0,'36'0'16,"-1"0"-16,-17 18 0,34-18 16,-16 0-16,-19 0 15,1 0-15,0 0 16</inkml:trace>
  <inkml:trace contextRef="#ctx0" brushRef="#br0">16775 5309 0,'53'18'16,"-18"0"-16,0-18 0,36 0 15,-54 0-15,1 0 16</inkml:trace>
  <inkml:trace contextRef="#ctx0" brushRef="#br0">17568 4921 0,'0'-17'16,"18"34"-1,35 19 1,-18-1-16,53 53 16,-52-35-16,52 35 15,-53-35-15,53 35 16,-52-52-16,17 16 16,-36-16-1,1-19-15,-18 1 16</inkml:trace>
  <inkml:trace contextRef="#ctx0" brushRef="#br0">18027 4939 0,'0'0'0,"-18"18"0,-35 52 16,18-35-16,-18 71 16,36-53-16,-19 53 15,19-71-15,-1 36 16,18-36-16,0 0 16</inkml:trace>
  <inkml:trace contextRef="#ctx0" brushRef="#br0">18344 5239 0,'18'0'0,"35"0"15,0 0 1,-35-18-16,34 18 16,-52-18-16</inkml:trace>
  <inkml:trace contextRef="#ctx0" brushRef="#br0">18680 5909 0,'0'0'16,"17"0"-16,19-53 15,-19 18-15,1-18 16,17 0-16,-17 0 16,-1 0-16,1-17 0,0 17 15,-1-71-15,1 71 16,0 0-16,-1 0 0,-17 1 15,18-1 1,-18 35-16,0 36 16,17 52-1,19 1 1,-19-36-16,-17-17 0,53 17 16,-35-17-16,0-18 15,17 0-15,-18-18 0,19-17 16,-19-1-1,1 19-15,0-19 0,-18 19 16,0-36-16,0 35 16,0 1-16,0 34 31,0 1-15,17 17-16,1 0 15,17 1-15,-17-19 16,17 36-1,-35-35-15,18-18 0</inkml:trace>
  <inkml:trace contextRef="#ctx0" brushRef="#br0">16157 6703 0,'-88'0'0,"176"0"0,-229 0 16,0 17 0,70 19-16,1-19 0,-1 19 15,-70 52-15,71-18 16,52-34-16,18-1 15,18 35-15,-1-52 16,36 0-16,0-1 0,53-17 16,-35-17-16,-19 17 15,19-36 1,-36 36-16,-35-17 0,-17 17 16,-1-18-1,-17 18-15,-18 0 0,18-17 16,-18 17-16,35-18 15,0-17 1</inkml:trace>
  <inkml:trace contextRef="#ctx0" brushRef="#br0">16422 6279 0,'0'-17'16,"17"17"-16,1 17 15,-18 1 1,0 0-16,0-1 16,0 19-16,0-1 15,0-17-15,-18-18 0,18 35 16,0-18-1,18 1-15,-18 0 16,18-18-16,35 0 16,-36 17-16,36-17 15,-18 18-15,-17-18 16</inkml:trace>
  <inkml:trace contextRef="#ctx0" brushRef="#br0">17004 6685 0,'0'0'16,"35"-17"-16,0 17 0,-17 0 15,0 0 1</inkml:trace>
  <inkml:trace contextRef="#ctx0" brushRef="#br0">16898 6844 0,'0'0'16,"35"35"-16,-17-35 0,35 0 15,-18 0-15,0 0 0,1-17 16,-1 17-16,-17-18 16</inkml:trace>
  <inkml:trace contextRef="#ctx0" brushRef="#br0">17886 6138 0,'17'0'16,"-34"0"-16,34 18 15,1 53 1,-18-19-16,18 37 15,-1-36-15,1 35 16,0-53-16,-1 0 16</inkml:trace>
  <inkml:trace contextRef="#ctx0" brushRef="#br0">17851 6615 0,'70'17'16,"-140"-34"-16,175 34 0,-52-17 0,53-35 16,-35 17-1,17 1-15,-53 17 16,-17 0-16</inkml:trace>
  <inkml:trace contextRef="#ctx0" brushRef="#br0">18027 6985 0,'0'0'0,"18"18"0,-18 17 16,17-17-16,1-18 16,-18-36-1,18 1-15,-18-18 16,17 18-16,-17 17 15,18-17-15,-1 17 16,1 18 0,-18 36-1,18-1-15,-18-18 0,17 1 16,1 0-16,0-18 16,-1 0-1,1-36 1,-18 19-16,35-18 15,-17 17-15,-1 18 16,1 0-16,0 0 16,-1 18-16,1 17 15,-18-18-15,0 1 16,0 0-16,-18-18 16,1 0-16</inkml:trace>
  <inkml:trace contextRef="#ctx0" brushRef="#br0">16510 6297 0,'0'0'0,"18"-18"16,-36 18-1,0-17 1,1 17-1,-19 0 1,19 0-16,-36 0 16,35 0-16,1 0 15,-1 17-15,36 1 16</inkml:trace>
  <inkml:trace contextRef="#ctx0" brushRef="#br0">19932 6262 0,'53'-18'16,"-35"18"-16,-36 0 15,-53-17 1,36 17-1,-106 0-15,70 17 16,1-17-16,-71 18 16,70-1-16,36-17 0,-36 18 15,54-18-15,17 18 16,0-1-16,17 1 16,19-18-16,52 35 15,-53-17-15,53 0 16,-52-1-16,-19-17 0,1 18 15,-18 17-15,-18-17 16,1 17-16,-19-17 16,1 17-16,-36 18 15,36-35-15,18-1 0,17 1 16,0-1-16,17-17 16,18 18-16,1-18 0,-1 0 15,71-18-15,-53 18 16,-18 0-16,0 0 15,1 18-15</inkml:trace>
  <inkml:trace contextRef="#ctx0" brushRef="#br0">19720 7232 0,'18'35'16,"-36"-70"-16,36 88 0,0-35 0,-1-1 16,-17 1-1</inkml:trace>
  <inkml:trace contextRef="#ctx0" brushRef="#br0">19738 6950 0,'0'0'15,"35"-18"-15</inkml:trace>
  <inkml:trace contextRef="#ctx0" brushRef="#br0">20373 6562 0,'35'17'16,"-17"1"-16,35 35 15,-18-18-15,53 0 16,-35 1-1,-18-19-15,18 19 16,-17-19-16,-19 1 0,1 0 16</inkml:trace>
  <inkml:trace contextRef="#ctx0" brushRef="#br0">20796 6491 0,'0'0'16,"-17"0"-16,-19 18 0,1-1 0,17 19 16,-52 17-1,35 0-15,-18 17 16,35-52-16,18 17 0,0-17 16,18 17-1,35-17-15,-36-18 16</inkml:trace>
  <inkml:trace contextRef="#ctx0" brushRef="#br0">20990 5980 0,'0'0'0,"-17"0"16,17 35-1,0-17-15,0 17 0,0 0 16,17 18-16,1-35 16,0 17-16,-1-17 0,18 17 15,-17-35-15,17 0 16</inkml:trace>
  <inkml:trace contextRef="#ctx0" brushRef="#br0">21149 6103 0,'0'18'16,"0"-1"-16,0 1 15,18 0-15,-1-1 16,-17 1-16,18-18 15</inkml:trace>
  <inkml:trace contextRef="#ctx0" brushRef="#br0">21237 6033 0,'0'0'0,"0"-18"31</inkml:trace>
  <inkml:trace contextRef="#ctx0" brushRef="#br0">21361 6015 0,'0'0'0,"17"18"0,19 34 16,-19-34-16,1 53 15,0-36-15,-18-17 0,17 17 16,-17 18-16,-17-36 16,-1-17-1</inkml:trace>
  <inkml:trace contextRef="#ctx0" brushRef="#br0">21537 5891 0,'18'-17'16,"-1"-1"-1,36 0-15,-35 18 16,17 0-16,0 18 15,-17 0-15,-18-1 0,0 1 16,0 35-16,-18-35 16,1 17-16,-1-17 15,18-1 1,0 1-16,18-1 16,-1-17-16,19 0 0,-1 0 15,-17 0-15,35 0 16,-36 0-1</inkml:trace>
  <inkml:trace contextRef="#ctx0" brushRef="#br0">21978 5503 0,'-18'-17'31,"18"-1"-15,-17-17 0,17 17-16,0-17 0,-18-18 15,18 18-15,0-1 16,0 19-16,0-36 15,0 35-15,0 1 16,18 17-16,-1 0 0,19 0 16,34 35-1,-17-35-15,88 35 16,-70-35-16,-1 18 16,19-18-16,34 0 15,-70 0-15,0 17 16,-35-17-16,-36 18 15,0-18-15</inkml:trace>
  <inkml:trace contextRef="#ctx0" brushRef="#br0">21784 5345 0,'0'0'16,"18"0"-16,-18 17 0,17 1 0,-17 0 16,18-1-16,0 36 15,-1-18-15,1-17 0,0 0 16,34 17-1,-34-35-15,0 0 0,-1 0 16,19 0-16,-19 0 16,1-18-16,0 18 15,-1 0-15,18 0 16,-17 0-16,17 0 0</inkml:trace>
  <inkml:trace contextRef="#ctx0" brushRef="#br0">22895 5415 0,'18'0'15,"17"-17"1,0 17-16,36-36 16,-53 19-16,17-19 15,-17 19-15,-18-1 16,-18-17 0,0 17-16,-35 18 15,36 0-15,-19 18 0,1-1 16,0 19-16,35-1 15,0 18-15,18-18 16,34 18 0,37-35-16,-54-18 15,18 0-15,-18 0 16,18-18-16,-18 0 0,18-34 16,-17 34-16,-1-53 15,-35 36-15,17 0 16,-17-71-16,0 71 15,0-36-15,-17-35 16,17 71-16,-18-18 16,1 35-16,-1 36 15,18 53 1,0-36-16,18 18 16,-18 0-16,17 17 0,1 36 15,-1-53-15,1 53 16,0-53-16,-18-18 15,17 0-15</inkml:trace>
  <inkml:trace contextRef="#ctx0" brushRef="#br0">23530 5433 0,'0'0'0,"18"0"15,35-18-15,-36 18 16,1-17-16,17-1 0,-17 18 16,-18-18-16,18-17 15,-36 17-15,0 1 16,-17-1 0,0 18-16,0 18 15,17-1-15,0 1 16,18 0-16,0 17 0,0-17 15,18-1-15,0 1 0,-1-1 16,36 19 0,-35-19-16,-1-17 15,1 0-15,0 18 0,-18 0 47,17-18-31,1-18 15,-18 0-31,18 18 16,-18-17-1,0-1-15,17 18 16,1-18 0,0 18-1,-1 0 1,-17 18 15,18 0-15,-1-18-16,-17 17 15,36 1-15,-19-18 16,-17 18-16,18-18 16,0 0-16,-1 0 15,1 0 1,-18-18-16,0 0 15,0 1-15,18-19 16,-36 36-16,18-17 16,-18 17-16,1 17 15,17 19 1,17-19-16,1 19 16,0-36-16,-1 17 15,1 1-15,-1-18 16,1 0-1,0-18 17,17 18-17,-17 0-15,17 0 16,18 0 0,-36-17-16,36 17 15,-35 0-15,0-18 0,-1 18 16,1-35-1,-18 17-15,0 0 0,0 1 16,0-18-16,0-1 16,0 1-16,0-18 0,0 0 15,0 0-15,0 0 0,-18-53 16,18 54-16,-17 16 16,17 1-16,-18 53 15,18 52 1,0-17-16,18 0 15,-1 53 1,1-53-16,35 53 16,-35-53-16,17-1 15,-18-34-15,-17 0 16,-17-18-16,-1 0 16,1-36-1,-1 19-15,0-18 0,1 17 16,17 0-16,17 1 15,1 17 1,52 0-16,-34 0 16,17 0-1,-18 0-15</inkml:trace>
  <inkml:trace contextRef="#ctx0" brushRef="#br0">25135 5398 0,'0'0'16,"-17"35"-16,17-18 0,0 36 15,0-35-15,17 0 16,-17-1-16,18-17 16,0-17-1,-1-1 1,-17 0-16,18 18 16,0 0-1,17 18 1,-17 0-16,17-1 15,0 1-15,-17-18 16,17 0-16,-17 0 16,17-35-16,-35 17 15,18-17-15,-18-1 16,0 19-16,0-18 0,-18-1 16,18 19-1,-18 17 1</inkml:trace>
  <inkml:trace contextRef="#ctx0" brushRef="#br0">25682 5468 0,'18'0'15,"-36"0"-15,36 18 0,0-1 16,-1 1-16,1 17 16,-1-17-16,1-18 15,0 0-15</inkml:trace>
  <inkml:trace contextRef="#ctx0" brushRef="#br0">25735 5327 0,'0'0'0,"-17"-18"16,34 18 15,18 0-31</inkml:trace>
  <inkml:trace contextRef="#ctx0" brushRef="#br0">26000 5398 0,'-36'0'0,"19"17"16,-1 1-1,18-1-15,0 1 16,18 0-16,-18-1 0,35 19 16,-17-19-1,-18 1-15,-18-18 16,-17 0-1,17-18-15,-17 18 16,17-17 0,1 17-16</inkml:trace>
  <inkml:trace contextRef="#ctx0" brushRef="#br0">26123 5556 0,'35'-17'15,"-70"34"-15,88-34 0,-35 17 16,-1 0-16,19-18 16,-19 18-16,-17-18 15,-17 1 17,-19-1-32,1 18 15</inkml:trace>
  <inkml:trace contextRef="#ctx0" brushRef="#br0">24659 5556 0,'0'0'0,"0"-17"0,71-1 15,-36 18 1,0 0-16,18 0 15,-53 18-15</inkml:trace>
  <inkml:trace contextRef="#ctx0" brushRef="#br0">15840 7920 0,'17'0'32,"19"53"-17,-1-36-15,0 36 16,0-17-16,36 87 0,-36-70 16,1 0-16,-19 0 0,19 0 15,16 35-15,-16-53 16,-19-17-16,19 35 15,-36-36-15,17 1 16</inkml:trace>
  <inkml:trace contextRef="#ctx0" brushRef="#br0">16334 7973 0,'0'0'16,"-53"70"-16,0-17 0,0 0 15,0 0-15,0 0 0,-35 35 16,53-35-16,-1 18 16,19-18-1,34-36-15</inkml:trace>
  <inkml:trace contextRef="#ctx0" brushRef="#br0">16986 8167 0,'18'0'0,"17"0"15,-35 17-15,53-17 16,-35 0-16,17 0 16</inkml:trace>
  <inkml:trace contextRef="#ctx0" brushRef="#br0">17022 8378 0,'35'0'16,"-70"0"-16,123-17 0,-71 17 16,1 0-16,0-18 15</inkml:trace>
  <inkml:trace contextRef="#ctx0" brushRef="#br0">17798 7990 0,'0'-17'0,"0"34"0,0-17 31,53 53-15,-18-17-16,53 34 15,-35-17-15,0-18 16,53 54-16,-53-54 15,-18 0-15,18-17 0,17 52 16,-52-52-16,17 0 16,-17-18-16,-18 17 15,0-34-15</inkml:trace>
  <inkml:trace contextRef="#ctx0" brushRef="#br0">18362 7955 0,'-35'53'16,"70"-106"-16,-105 159 0,-1 0 0,36-36 16,-18-17-16,-18 88 15,36-88-15,0 36 16,35-72-16,0 36 15,0-35-15,17-18 16</inkml:trace>
  <inkml:trace contextRef="#ctx0" brushRef="#br0">19297 7902 0,'0'-17'0,"-18"17"16,-17 35-1,-18 18 1,-17 35-16,34-35 0,-70 53 16,71-53-1,-18 0-15,18-18 0,-36 18 16,36-18-16,0-17 15,17-1-15,1 1 0</inkml:trace>
  <inkml:trace contextRef="#ctx0" brushRef="#br0">19844 8220 0,'-18'0'16,"-35"0"0,18 0-16,-53 35 15,35-17-15,-88 52 16,105-52-16,19-1 16,-1 19-1,18-19-15,18 19 16,-1-36-16,19 0 0,-19 0 15,19 0-15,17 0 16,-36 0-16,-17-18 16,0 0-16,-17 1 15,-1 17-15,0-18 16,1 18-16,-1-18 0,-17 18 16,35-17-16,0-1 15,17 1 1</inkml:trace>
  <inkml:trace contextRef="#ctx0" brushRef="#br0">20003 7973 0,'0'0'0,"17"-18"16,1 18-16,-1 18 15,1-1 1,0 19-16,-1-19 16,-17 1-16,0 0 15,-17-1-15,-1 19 16,18-19-1,0 1 1,18-18 0,17 0-16,-17 0 0,-1 0 15,36 0-15,-18 0 16,-17 0-16</inkml:trace>
  <inkml:trace contextRef="#ctx0" brushRef="#br0">27005 7708 0,'-17'0'16,"17"-17"-1,-18 17 1,0-18-16,-17 18 16,-18-18-1,0 18-15,0-17 0,0 17 16,0 0-16,-17-18 0,-18 18 15,-1 0-15,-87-18 16,88 18-16,-18 0 16,0 0-16,0 0 0,1 0 15,-107 18-15,106 0 0,-53 17 16,89-17 0,-18 17-16,35 0 15,17-17-15,1-1 16,17 1-16,1 17 0,17 18 15,0-35-15,35 35 16,0-18-16,71 18 16,-53-35-16,106 35 15,-53-36-15,105 18 16,-87-35-16,123 0 16,-106 0-16,123-35 15,-140 18 1,123-36-16,-159 35 15,53-17 1,-106 17-16,-17 0 0,0 1 0,-18-1 16,-53-35-1,18 36-15,-71-36 16,70 17-16,-87-17 16,70 36-16,0-1 0,0 1 15,-17-1-15,-36 0 16,71 18-16,-1-17 15</inkml:trace>
  <inkml:trace contextRef="#ctx0" brushRef="#br0">26670 7479 0,'-18'-18'16,"1"18"-1,-1-17 1,0 17-16,-17 0 16,18-18-16,-54 0 15,18 18-15,-70-17 16,52 17-16,-17 0 15,0-18-15,-124 18 16,89 0-16,-1 18 0,-141-1 16,142-17-1,-18 18-15,17 0 16,-17-1-16,18 1 0,-89 35 16,124-18-16,-71 18 15,106-18-15,0 1 16,18-1-16,0 0 0,35 0 15,0 1-15,0 17 0,53 17 16,-18-35-16,18 1 16,0-1-16,0-17 0,0 17 15,35-17-15,71 34 16,-71-34-16,18 0 16,105 17-16,-105-17 15,141-1-15,-106 1 16,124 17-16,-124-17 15,18-18-15,-18 17 0,18-17 16,-1 0-16,1 0 16,0 0-16,-18-17 0,0-1 15,-18 1-15,71-36 16,-141 17-16,0 1 16,-35-18-16,17 18 0,-35-89 15,-17 72-15,-1-19 16,-17 0-16,-18 1 0,-71-54 15,54 71-15,-142-35 16,89 53-16,-142 0 16,142 35-16,17 0 15,0 0-15,35 17 0,-70 19 16,106-19-16</inkml:trace>
  <inkml:trace contextRef="#ctx0" brushRef="#br0">26705 7108 0,'-17'0'16,"-1"0"-16,0 0 15,1-17 1,-1 17-16,0 0 0,-52-18 16,35 18-16,-18-17 15,0 17-15,-18-18 0,1 18 16,-107 0-16,71-18 16,1 18-16,-19 0 0,-123 0 15,124 0 1,-18 0-16,0 0 0,-1 18 15,-16-18-15,-125 18 16,160-18-16,-124 35 16,141-18-16,0 1 0,-70 17 15,105-17-15,-70 53 16,88-36-16,-70 35 16,88-17-1,-36 36-15,53-54 16,-17 53-16,18-35 15,-1 35-15,18-35 16,18 35 0,-1-35-16,71 35 15,-52-52-15,87 52 16,-52-53-16,87 53 16,-87-52-16,123 52 15,-88-53-15,123 53 16,-88-52-16,-17-1 15,34-18-15,-16 1 0,193 17 16,-159-35-16,212-17 16,-194 17-16,-17-18 15,158 0 1,-194 1-16,0 17 0,0-18 16,-17 18-16,-1-17 0,0 17 15,-17-18-15,0 0 0,71-17 16,-107 0-16,18 17 15,-17-17-15,-1-1 0,19-69 16,-54 52 0,-18-18-16,1-17 0,-18 17 15,-18 1-15,-52-89 16,17 89-16,-88-72 16,53 90-16,-106-72 15,70 71-15,-176-53 16,159 53-16,-18 18 15,1 0-15,-160-18 16,177 53-16,0 0 0,35 18 16</inkml:trace>
  <inkml:trace contextRef="#ctx0" brushRef="#br0">28698 7867 0,'0'-18'16,"18"18"31,17 0-31,-17 0-1,88 0-15,-53 0 16,17 0-16,1 0 0,-1 0 15,1-17-15,0 17 16,-19 0-16,1 0 0,18 0 16,-53 0-16,-1 0 15,1 0-15,-18-18 0</inkml:trace>
  <inkml:trace contextRef="#ctx0" brushRef="#br0">29298 7638 0,'18'17'16,"-1"-17"-16,54 36 16,-36-19-16,71 1 15,-71-18-15,18 17 16,-35-17-16,0 18 0,-1 17 16,-34-17-16,-36 53 15,0-36-15,0 0 16,18-17-16,-54 35 15,54-36-15,0 1 0,17-18 16,18 18-16,18-1 16,-1-17-16</inkml:trace>
  <inkml:trace contextRef="#ctx0" brushRef="#br0">31485 7708 0,'-70'0'0,"140"0"0,-175 0 16,52 18-16,-18 17 15,36 0-15,17 1 0,18 17 16,0 35 0,18-35-16,17-18 0,124 71 15,-36-71 1,-17-17 0,-18-54-1,-70 19-15,0-36 16,-36-18-16,-53 18 15,36 18-15,-71-35 16,71 52-16,0 0 16,0 1-16,17 17 0,0-18 15</inkml:trace>
  <inkml:trace contextRef="#ctx0" brushRef="#br0">31538 7655 0,'0'0'16,"-17"-35"-16,-1 17 0,18-17 0,-35 0 15,17 17 1,-17 1-16,17 17 0,-52-18 15,34 18-15,1 0 16,-18 0-16,0 0 0,-35 35 16,35-17-16,0-1 15,18 19-15,0 17 16,-1 0-16,-16 52 16,34-34-16,18 0 0,18-1 15,-1 1-15,18-1 16,1 1-16,17-18 0,0 17 0,17-17 15,71 18 1,-70-36-16,17-17 0,0-1 16,-17-17-16,105-35 15,-105 17-15,-1-35 0,18-35 16,-52 35 0,-19-17-16,1 17 0,-18-18 0,0 1 15,-53-54 1,18 71-16,-71-53 15,53 71-15,-88-35 16,88 34-16,0 19 16,18-1-16,0 18 0,-18-18 15</inkml:trace>
  <inkml:trace contextRef="#ctx0" brushRef="#br0">31538 7267 0,'0'0'15,"-17"-17"-15,17-1 0,-18 0 0,-17 1 16,17-1-16,-35-17 15,36 17 1,-54-17-16,36 35 16,-1-18-16,-34 18 15,17 0-15,-53 0 16,71 18-16,-36-1 16,18 1-16,1 0 0,-19 17 15,18-17-15,-70 52 16,70-34-16,-53 52 15,53-53-15,-35 88 16,35-70-16,0 106 16,18-71-16,17 71 15,18-71-15,18 71 16,-1-71-16,19-17 16,69 88-16,-34-71 15,-1-18-15,195 124 16,-159-141-16,106 18 15,-107-36 1,1-35-16,0 0 0,0 0 16,0-18-16,17 1 0,-17-19 15,-18-16-15,0-1 0,54-53 16,-72 35 0,18-87-16,-52 69 15,34-122-15,-70 105 16,18-106-16,-36 124 15,-17 0-15,0 0 16,-36-1-16,18 19 0,-106-54 16,71 71-16,-18 18 15,18 0-15,0 0 0,0 17 16,-36 0-16,36 18 16,53 0-16,17 0 15</inkml:trace>
  <inkml:trace contextRef="#ctx0" brushRef="#br0">31221 6756 0,'0'0'16,"-18"-18"-16,1 18 16,17-35-16,-18 17 15,18 1 1,-18-1-16,1 18 16,-1-18-16,0 1 15,1 17-15,-19 0 0,-16-18 16,34 18-16,-17 0 15,-1 0-15,-17 18 16,18-18-16,-18 35 16,18-35-16,0 18 15,-18-1-15,-18 1 16,18-1-16,-35 19 16,53-19-16,-53 19 15,52-1-15,-34 0 16,52 0-16,-35 18 15,36-17-15,-36 17 16,35-18-16,-17 35 16,-1-34-16,-16 34 15,34-17-15,-35 18 16,35-36-16,1 0 16,-36 53-1,35-52-15,1 17 0,-1-18 16,0 18-16,1-18 0,-1 53 15,0-52-15,18 17 16,-17-18-16,17 71 16,-18-53-16,18-18 15,0 18-15,0 0 0,0 0 16,0-18-16,0 71 16,0-71-16,18 71 15,-18-53-15,17 0 0,-17-18 16,53 141-1,-17-88 1,-1-35-16,0-17 0,36 52 16,17 0-1,-35-35-15,-18-18 0,71 53 16,-53-52-16,53 17 16,-53-36-16,70 36 15,-52-35 1,52-1-16,-70-17 15,70 18-15,-70-18 16,71 0-16,-54 18 16,1-18-16,-1 0 15,54 0-15,-53 17 16,70-17-16,-71-17 16,54-1-16,-54 0 15,1 1-15,-18-1 0,70-17 16,-52 17-16,-36 1 15,18-19-15,53-17 16,-53 18-16,-18-18 16,18 0-16,-18 0 0,36-88 15,-36 53-15,36-141 16,-54 105 0,18 1-16,-17-1 0,0-87 15,-1 105-15,-34 18 16,17 17-16,-53-88 15,-53-17-15,35 88 16,1 0-16,-265-195 16,211 195-1,-193-88-15,158 88 0,0 35 16,-105-18 0,52 71-16,124 35 15,0 1-15,-1-1 16</inkml:trace>
  <inkml:trace contextRef="#ctx0" brushRef="#br0">2293 2910 0,'-18'0'31,"18"36"-31,-17-1 16,17 0-16,0 18 16,-18 0-16,18 0 0,0 70 15,-17-52-15,17 70 16,0-88-1,17 53-15,-17-71 16,0 0-16,18 18 16,-18-35-16,0 0 15</inkml:trace>
  <inkml:trace contextRef="#ctx0" brushRef="#br0">1993 3545 0,'0'36'15,"0"-72"-15,0 107 0,0-53 0,0 17 0,35 35 16,-35-34-1,36 34-15,-19-34 16,19-19-16,-19 1 16,1-1-16,53-17 0,-54 0 15,18-17-15,18-36 16,-35 35-16,17-17 16,1 0-16,-1-18 0,-18 18 15,54-36-15,-53 36 16,-1 17-16,-17 0 0,18 18 15</inkml:trace>
  <inkml:trace contextRef="#ctx0" brushRef="#br0">2099 12259 0,'0'0'15,"0"-18"-15,0 1 0,-18 17 47,36 35-47,-18-17 16,18 70-16,-18-18 16,0 72-1,0-72-15,17 1 16,-17-1-16,18 1 0,0 35 15,-18-71-15,17 35 16,-17-52-16,18 35 16,0-53-16,-18 18 15,0-1-15,17-17 16,-17-17 0,-17 17-16</inkml:trace>
  <inkml:trace contextRef="#ctx0" brushRef="#br0">1923 12929 0,'-18'0'15,"36"0"-15,-36 18 0,36 0 16,-18-1-16,17 1 0,-17 17 15,53 36-15,-35-36 16,17 0-16,-17 1 0,17-1 16,0 0-1,-17-35-15,17 0 0,-17 0 16,0-18-16,34-52 16,-16 35-16,-19-1 0,1-17 15,0 18-15,17-35 16,0 34-16</inkml:trace>
  <inkml:trace contextRef="#ctx0" brushRef="#br0">5415 12506 0,'0'18'15,"0"-1"1,0 19-1,0-1-15,18 53 16,-1 18-16,-17-36 16,0-17-16,18 0 0,-18 0 15,35 18-15,-35-36 16,18 18 0,-18-35-16,18-1 15</inkml:trace>
  <inkml:trace contextRef="#ctx0" brushRef="#br0">5345 13070 0,'0'0'15,"0"36"-15,17-1 0,-17 18 16,18-35-1,-18 17-15,18-18 0,-1 1 16,1 0-16,-1-18 0,19 0 16,17 0-16,-18-18 15,18-35-15,-36 36 16,36-36-16,-53 35 16,18 0-16,-18 1 15,0-1-15</inkml:trace>
  <inkml:trace contextRef="#ctx0" brushRef="#br0">5239 11659 0,'-18'-17'0,"0"-1"15,18 0 1,-35 1-16,18-1 15,-1 18-15,0 0 0,-17 0 16,17 0-16,1 18 0,-19 17 16,1 36-1,18-18-15,17 52 16,0-69-16,52 34 16,1-17-16,-17-53 15,-1 18-15,35-36 16,-52 0-16,0 1 15,-1-18-15,1 17 0,-18-35 16,0 18-16,-35-1 16,17 19-16,0-1 15,1 1-15,-1 17 16,18 17 0,35 36-1,-17-18-15,0-17 0,35 35 16,-36-53-16,19 18 15,-1-1-15,18-17 16,-36 0-16,1 0 16,-18-17-16,18-1 0</inkml:trace>
  <inkml:trace contextRef="#ctx0" brushRef="#br0">5256 11148 0,'18'-18'0,"-18"1"16,18 17-16,17-18 15,-17 0-15,-1 1 0,1 17 16,-36 0 15</inkml:trace>
  <inkml:trace contextRef="#ctx0" brushRef="#br0">5292 11183 0,'0'0'0,"0"18"0,17 35 15,1-18 1,-18-17-16,18 17 0,-1-18 16,19 19-16,-19-19 15,1-17-15,-1 0 0,1 0 16,17-17 0,-35-1-16</inkml:trace>
  <inkml:trace contextRef="#ctx0" brushRef="#br0">5503 11201 0,'18'53'0,"-36"-106"0,36 123 16,0-52-16,-1 17 15,1-17-15,0-18 16</inkml:trace>
  <inkml:trace contextRef="#ctx0" brushRef="#br0">5609 11007 0,'0'0'0,"35"-18"0,-17 18 16,17 0-1,-17 0-15,0 35 16,-1 1-16,1-19 16,0 19-16,-18 34 15,17-35-15,-17 1 16,0-1-16,0-17 16,0-1-16,-17-17 15,-1 18-15,-35-18 16,35 0-16,-17 0 15,17 0-15,-17 0 16</inkml:trace>
  <inkml:trace contextRef="#ctx0" brushRef="#br0">7655 12241 0,'0'18'15,"0"0"-15,0 17 0,18 0 0,-18 18 16,0 71 0,0-71-16,0 17 0,0 1 15,0 70-15,0-88 16,0 0-16,18 0 15,-18-36-15,0 1 0,-18-18 16</inkml:trace>
  <inkml:trace contextRef="#ctx0" brushRef="#br0">7602 13035 0,'18'71'16,"-36"-142"-16,36 177 0,0-71 15,17 1-15,-17-19 16,-1 1-16,18-18 16,-17 0-16,17-18 0,-17 1 15,0-1-15,17-53 16,-35 36-16,0 17 16,18-17-16,-18 18 15</inkml:trace>
  <inkml:trace contextRef="#ctx0" brushRef="#br0">7444 11218 0,'0'0'0,"-18"-17"0,-35 17 15,35 17 1,-34 36-16,34 0 15,0-18-15,18 18 0,-17 0 16,34 18-16,1-36 16,0-17-16,17-1 0,18-17 15,-18-17-15,53-19 16,-53 1 0,1-18-16,-36 18 15,0-18-15,-18 18 16,0 17-16,1 1 15,-1-1-15,-17 0 16,17 18-16,18 36 16,0-19-16,0 18 0,18 1 15,0-1-15,34 18 16,-16-35-16,-1-1 0,36 18 16,-54-35-1,18 0-15,-17 0 16,0-17-16</inkml:trace>
  <inkml:trace contextRef="#ctx0" brushRef="#br0">7585 10777 0,'0'0'0,"17"-35"16,-17 17-16,36 1 16,-1-18-16,-17 35 15,-1-18-15,1 18 16</inkml:trace>
  <inkml:trace contextRef="#ctx0" brushRef="#br0">7620 10795 0,'0'0'16,"18"53"-16,-1-18 0,-17 0 15,18 1 1,17-1-16,-17-35 16,17 0-1,-17-35 1</inkml:trace>
  <inkml:trace contextRef="#ctx0" brushRef="#br0">7849 10742 0,'0'0'0,"18"18"0,-18-1 15,18 1-15,-18 35 16,0-35-16,0-1 15,-18 18-15,0-17 16,18 0 0,18-18-1,0 0 1,-1 0-16,19-18 16,-19 18-16,-17-18 0,18 18 15</inkml:trace>
  <inkml:trace contextRef="#ctx0" brushRef="#br0">8008 10619 0,'35'-18'15,"-35"0"-15,18 18 16,-18-17-16,18 17 15,-1 0-15,-17 17 16,36 36 0,-36-17-16,17-1 0,1 0 15,-1 36 1,1-18-16,-18-18 16,18-18-16,-18 1 0,0 0 15,-18-1-15,0-17 16,1 0-1,-1-17-15,1 17 16,-1-18-16,0 18 16,1 0-16,-1 0 0,0 0 15</inkml:trace>
  <inkml:trace contextRef="#ctx0" brushRef="#br0">8590 12682 0,'0'-17'0,"-17"-1"15,17 0 17,0 36-17,0 35-15,17-18 16,-17 53-16,18-35 15,-18-17-15,35 34 16,-17-52-16,-1-18 16,1 18-16,0-18 0,17 0 15,0-36-15,-17 19 16,-1-1-16,-17 0 0,18 1 16,0 17-16,-1 0 15,-17 17 1,18 1-16,17 17 15,-17 1-15,0-19 0,-1-17 16,18 0-16,18 0 16,-35-17-16,17-19 15,-35 1-15,0 0 16,-35-18-16,17 17 16,-35-16-16,36 16 15,-18 1-15,17 17 16,18 1-16,18-1 15</inkml:trace>
  <inkml:trace contextRef="#ctx0" brushRef="#br0">9084 12400 0,'18'-17'0,"-1"-1"16,1 18 0,0-18-16,-1 1 15,19-1-15</inkml:trace>
  <inkml:trace contextRef="#ctx0" brushRef="#br0">9102 12418 0,'17'35'16,"-17"-17"-16,18-1 0,0 36 15,-1-35-15,19 17 16,-19-17-16,1-1 15,-1-17-15,1 0 16</inkml:trace>
  <inkml:trace contextRef="#ctx0" brushRef="#br0">9296 12347 0,'17'-17'0,"1"-1"16,0 18 0,-1 0-16,1 18 15,-18 35 1,18-18 0,-18-18-16,17 19 15,-17-19-15,18 1 16,-1 0-16,1-18 15,0 0-15,-1 0 16,1 17-16,-36 1 31,1 0-15,-1-18 0,0 17-16,1 1 15,-1-18 1</inkml:trace>
  <inkml:trace contextRef="#ctx0" brushRef="#br0">9507 12224 0,'0'0'15,"18"-18"1,17 0 0,1 18-16,-1 0 15,-18-17-15,1 34 16,0-17-16,-1 53 15,-17-35-15,0 53 16,18-54-16,-18 19 16,0-19-16,0 18 15,18-17-15,-18 0 16,-18-18 0,0 0-1,1 0 1,-1-18-16,0 36 15</inkml:trace>
  <inkml:trace contextRef="#ctx0" brushRef="#br0">9860 12929 0,'0'0'0,"0"18"0,0 0 15,-17 17 1,17-17-16,-18-1 16,0 1-16</inkml:trace>
  <inkml:trace contextRef="#ctx0" brushRef="#br0">10001 12241 0,'18'-17'16,"-18"34"0,18 54-1,-1-18-15,1 0 0,-1 0 0,19 53 16,-36-54 0,17 1-16,-17-35 0,18 0 15,-18-1-15,18-34 31,-1-19-15,1 19-16,17-1 0,-17 18 0,17 0 16,18 18-1,-35-1-15,-1 1 0,19 35 16,-36-35-16,-18 17 16,0-18-16,1 1 0,-19 0 15,-17 17 1,18-35-16,-18 0 15,36-18-15,-1-17 16,18 17-16,18-34 16</inkml:trace>
  <inkml:trace contextRef="#ctx0" brushRef="#br0">10336 12047 0,'0'0'15,"18"0"-15,0-17 0,17 17 16,0-18-1,-17 0-15,0 1 16,-1 17-16</inkml:trace>
  <inkml:trace contextRef="#ctx0" brushRef="#br0">10407 12083 0,'0'0'15,"18"53"-15,-18-36 0,17 1 16,-17 17-16,18-17 0,-18-1 16,18 19-1,-1-36-15,-17 17 0,18-17 16,-1 0-16,-17-17 0,18 17 16</inkml:trace>
  <inkml:trace contextRef="#ctx0" brushRef="#br0">10619 12012 0,'17'-18'16,"1"18"-16,17-17 16,-17 17-16,-1 17 15,1 1 1,0 0-16,-36 17 15,18-17 1,0 17 0,0-17-16,18-18 15,-1 0-15,19 0 16,-19 0-16,19 0 16,-36 17-1,0 1-15,-36 17 16,19-17-16,-1-1 15,-17 1-15,17 0 16,0-1-16,1 1 16</inkml:trace>
  <inkml:trace contextRef="#ctx0" brushRef="#br0">10813 11871 0,'0'0'16,"17"-18"-16,1 18 0,0-17 15,-1 17 1,1 0-16,-1 0 15,1 0 1,-18 17-16,18 1 16,-18 0-16,0-1 0,0 19 15,17-19 1,-17 18-16,18-17 0,0 35 16,-1-18-16,1 18 15,0-35-15,-1-1 16,1 1-16,-18 0 15,0-1 1,-18 1 0,-17-18-1,17 0-15,1 18 16,-19-18-16,1 17 0,0-17 16,0 18-16</inkml:trace>
  <inkml:trace contextRef="#ctx0" brushRef="#br0">7902 10389 0,'18'0'32,"-18"-17"-17,-18 17 1,1-18-1,-1 18 1,0-18 0,18 1-16,-35-1 15,17 18-15,-35-18 16,36 18-16,-18-17 16,-54 34-1,36-17-15,1 18 16,-1 0-16,17 17 0,-17-17 0,1 17 15,-1 0-15,-53 36 16,70-18-16,1 0 0,-35 35 16,34-18-1,19-17-15,-1 0 0,0 0 16,18 0-16,-17 71 16,17-54-16,17 71 15,1-70-15,0-1 16,35 54-16,-18-71 15,18 0-15,53 17 16,-36-35-16,1-17 0,-1 17 16,107-17-16,-1 0 15,-88-18-15,1-18 16,69-17 0,-87-1-16,-1-16 0,1 16 15,-18-34-15,35-54 16,-53 54-16,1-89 15,-36 71-15,0 0 0,-18-18 16,-53-106-16,18 89 16,-70-54-1,35 89-15,-71 0 16,71 70-16,-18 0 16,18 18-16,0 18 0,-71 53 15,88-36-15</inkml:trace>
  <inkml:trace contextRef="#ctx0" brushRef="#br0">10213 11695 0,'-18'0'16,"1"0"0,17-18-1,-18 18 1,0 0-1,1-18 1,-1 18-16,0 0 16,-17 0-16,-18 0 15,18 0 1,0 0-16,-53 0 16,52 0-16,-17 18 0,18 0 15,-18-18-15,0 17 0,18-17 16,-18 18-16,-53 0 15,53-1-15,0 1 16,-52-1-16,52 1 16,0 0-16,0 17 0,0-17 15,0-1-15,-35 19 16,35-19-16,-35 36 16,52-35-16,-34 35 15,52-36-15,-17 1 16,17 17-16,-17-17 0,0 35 15,17-36-15,-17 54 16,17-53-16,-17 52 16,35-35-16,-18 1 15,1 34 1,17-34-16,0-1 0,0 0 16,0 18-16,0-18 0,0 1 15,17-1-15,1 18 16,-18-18-16,17-17 0,19 35 15,-19-36 1,19 1-16,-19 17 16,19-17-16,-19 17 0,36 18 15,-35-35-15,52 35 16,-34-36-16,-1 1 16,18-1-16,-18 1 0,18 0 15,-18-1-15,18-17 0,71 18 16,-71 0-16,70-18 15,-70 0-15,88 17 16,-88-17-16,18 0 16,52 0-1,36-17-15,-89 17 16,19-18-16,69 0 16,-17-17-16,-52 35 15,69-35-15,-87 17 16,88-17-16,-89 0 15,54-18 1,-54 17-16,36-34 16,-53 17-16,0 0 15,-18 0-15,0 0 0,36-106 16,-53 89-16,17-71 16,-35 70-16,0 1 15,-18-1-15,1 18 0,-54-53 16,36 53-16,-89-52 15,54 52-15,-107-35 16,54 35-16,-124 0 16,124 35-16,-19 18 15,-157 18 1,140 17-16,0 18 16</inkml:trace>
  <inkml:trace contextRef="#ctx0" brushRef="#br0">2893 4057 0,'-18'0'109,"1"0"-93,-1 0-1,0-18 1,1 18-16,-1 0 0,-17 0 15,17 0-15,-53 0 16,54 0-16,-54 0 16,36-17-16,-36-1 15,36 18-15,0-18 16,0 18-16,17 0 0,-53 0 16,36 0-16,-18 0 15,18 0-15,0 0 16,-18 18-1,17-18-15,1 18 0,18-18 16,-19 17-16,1 1 0,-18 35 16,18-35-16,-18 34 15,18-34 1,17 17-16,0 1 0,-17-1 16,17 0-16,-17 0 0,0 18 15,0-17-15,17-1 16,-17 35-16,17-17 15,-17 36-15,17-36 16,0-1-16,18-16 0,-17 70 16,-1-71-1,1 53-15,17-53 16,0 18-16,0 35 16,-18-35-16,18 0 0,0 0 15,0 0-15,18 71 16,-18-72-16,0 1 15,0 0-15,0 53 16,0 0-16,0-71 16,0 18-16,0-18 0,0 54 15,0-54-15,17 53 16,-17-53 0,0 1-16,18-1 0,-18 18 15,0-18-15,17 36 16,-17-36-16,18 53 15,-18-35-15,18 35 16,-18-35-16,17 53 16,-17-53-16,18 70 15,-18-70-15,35 53 16,-35-53-16,53 53 16,-35-53-16,17 53 15,-17-71-15,-1 18 16,36 35-1,-17 0-15,-19-35 16,1 0-16,0-18 0,17 54 16,-18-37-16,19 19 15,-36-18 1,17-18-16,19 36 16,-19-36-16,1 53 15,17-52-15,-17 34 16,-1-35-16,1 1 0,17 34 15,-17-52-15,0 17 16,-1-17-16,19-1 16,-36 1-16,17 0 15,1-1-15,0-17 0,-1 18 16,18-18-16,-17 0 16,17 0-1,-17 0-15,0 0 16,17 0-16,0 0 15,-17 0-15,17-35 16,0 17-16,-17 0 0,17 1 16,-17-1-16,17-17 0,36-18 15,-36 18-15,0-1 16,18-34-16,-17 35 16,34-54-1,-35 36-15,1 18 0,17-18 16,-18 0-16,18-35 15,-18 35-15,0 0 16,-17 0-16,35-52 16,-36 52-16,1 17 0,0-17 15,17-70-15,-35 70 16,18 0-16,-1-17 0,-17-1 16,18 0-16,0-70 15,-1 53-15,-17 0 0,0 0 16,18-71-1,-18 0-15,0 71 16,0 17-16,0-17 0,0-70 16,0 69-16,-18 19 15,18-18-15,-17-18 16,17 18-16,-18-106 16,0 105-16,1-122 15,17 122-15,0-105 16,0 106-16,0 0 0,0-71 15,-18-17 1,0 105-16,1-17 16,-1 18-16,-52-89 15,34 88-15,-17 1 0,18 17 16,-18 18-16,0-1 0,-35-17 16,35 36-16,18 17 15,-36 0 1,36 17-16</inkml:trace>
  <inkml:trace contextRef="#ctx0" brushRef="#br0">5415 4128 0,'18'-36'16,"-1"36"-16,-17-17 15,0-1 1,-17 18 0,-1 0-16,1-18 15,-36 18-15,35-17 16,-88 17 0,53 0-16,-35 0 0,-71 17 15,53-17-15,-70 36 16,88-1-16,-89 35 15,89-17-15,35 0 16,-35 35-16,53-35 16,35 0-16,0 0 0,0 18 15,35-18-15,53 53 16,-17-54-16,-1 19 16,36-18-16,-18-18 0,142 36 15,-124-36-15,17-17 16,1-1-16,-1-17 0,142 0 15,-142-35 1,1 17-16,-19-35 0,-16 18 16,-1-18-16,-18-17 0,36-107 15,-106 124 1,-17-105-16,-36 87 16,0-17-16,-35 0 15,-1 0-15,-17 17 0,-17 18 16,-142-18-16,107 71 15,34 18-15,-123 35 16,141 0-16</inkml:trace>
  <inkml:trace contextRef="#ctx0" brushRef="#br0">16581 11324 0,'-36'-17'16,"19"17"-16,-19 0 0,-34 0 15,35 35-15,-1-18 16,1 19-16,0 17 0,-1 52 15,19 19 1,-1-53-16,18-19 16,53 54-16,-18-70 15,18-1-15,53 18 16,-35-36-16,-18-17 0,17 0 16,-17 0-16,0-17 0,-18 17 15,18-53 1,-35 35-16,-1 1 0,-17-19 15,-17 1-15,-1 17 16,18 1-16,-53 17 16,36 17-16,-19 1 15,19 0-15,-1 17 0,18-17 16,0 34-16,0-34 16,53 17-16,-18-35 15,18 0-15,-18 0 16,1 0-16,-19 0 15,1-17-15,0-1 0,-18 0 16,-18 1 0,0-1-1,18 1 1,18 17 0,0 0-1,-1 0 1,-17-18-1,18 18-15,0-18 16,-1 1 0,18 17-1,-17 0-15,17 35 16,-17-35-16,0 35 16,-1-35-16,1 35 15,-18-17-15,0 0 16</inkml:trace>
  <inkml:trace contextRef="#ctx0" brushRef="#br0">18538 11695 0,'0'0'0,"18"-18"0,0 18 0,17 18 16,-17-1-16,17 36 15,-35-35 1,18 17-16,-1 0 15,-17-17-15,18-18 16,-18-18 0,18-17-1,-18 17-15,35 1 16,-18 17 0,36 0-1,-35 0-15,35 17 16,-18-17-16,0 18 15,-17-18-15,0 18 16,-36-18 15,18-18-15,35 0 0,-17 18-16,35-35 15,-18 18 1,0 17-16,18-18 15,-35 18-15,0-18 16,-1 18-16,-34 0 16,-1 0-1,0 0-15,-17 0 0,0 0 16,0 0 0,17 0-16,0 0 15,36 18 1,0-18-16,17 35 15,0-17-15,0-1 16,54-17-16,-54 0 16,0 0-16,0 0 0,-17 0 15,0-17-15,-18-1 16</inkml:trace>
  <inkml:trace contextRef="#ctx0" brushRef="#br0">20620 11571 0,'35'35'0,"-70"-70"0,70 123 16,-17 1 0,-18-54-16,0 0 0,0 0 15,0 1-15,-18-1 16,1-17-16,17-36 16,-18-17-16,18-1 15,0 1-15,0 0 16,0 0-16,18-1 0,-1-17 15,1 36-15,-1 17 16,1 0-16,0 17 16,-1 19-16,1 34 15,0-35-15,-1 1 0,1-1 16,0 0-16,17 1 16,0-19-16,0 1 15,1-18-15</inkml:trace>
  <inkml:trace contextRef="#ctx0" brushRef="#br0">21043 11783 0,'0'53'16,"0"-36"-16,0 1 16,35 17-16,-17-17 15,0 0-15,17-18 0,0 0 16,18-18-1,-35 0-15,0 1 0,-18-1 16,0 0-16,-18-35 16,-17 18-16,-18 0 15,17 17-15,1 1 0,0 17 16,0 0-16,17 0 0,18 17 16,0 1-16,18-18 15</inkml:trace>
  <inkml:trace contextRef="#ctx0" brushRef="#br0">21378 11889 0,'0'0'16,"-17"17"-16,17-34 0,0-1 15,0 0 1,17-35-16,1 18 15,-18 18-15,18-36 16,-1 35-16,1 0 16,-18 1-16,18 17 0,-1 0 15,1 0-15,-1 0 16,1 17 0,0 1-16,-18 0 0,17-1 15,1-17-15,0 0 16</inkml:trace>
  <inkml:trace contextRef="#ctx0" brushRef="#br0">21625 11836 0,'0'0'15,"0"35"-15,0-17 16,0-36 15,0-17-15,0 17-16,18-17 16,0 0-16,-1 17 15,1 0-15,-1 18 16,19 0-16,-19 0 15,1 18-15,-18 0 16,18-1-16,-18 1 0,0-1 16,0 19-16,0-19 15,0-34 17,35-1-17,-35 0-15,18-17 16,-1 18-16,1 17 15,0 0 1,-18 35 0,17-35-16,-17 17 15,18 19-15,-1-36 16,19 17 0,-19 1-16,1-18 0,35 0 15,-35-18-15,-1 18 16,1-17-16,-1-1 15,-17 0-15,-17 18 16,-18 18 0,17 0-1,0-1-15,18 1 16,0 0-16,0 17 16,18-17-16,0-1 15,17-17 1,-18 0-16,1-17 0,0 17 15,-18-18-15,17 18 0,-17-18 16,18 18-16,-18-17 16,18 17-1,-1 0 1,1 0 0,0-18-1,-1 0-15,1-35 16,-1 18-16,-17 0 0,18-71 15,-18 35 1,-18 1-16,18-1 0,-35-52 16,18 70-16,-1 35 15,18 1-15,-18 17 0,18 35 16,-17 0-16,17 36 16,17-18-16,-17 17 0,53 71 15,-35-88 1,17 0-16,-17-17 0,17-1 15,-17-18-15,17 19 16,-17-19-16,-18-34 47,0-1-47,0 0 16,0 1-16,17 17 15,1-18-15,0 1 16,-18-1-1</inkml:trace>
  <inkml:trace contextRef="#ctx0" brushRef="#br0">22490 11624 0,'0'0'0,"0"-18"0</inkml:trace>
  <inkml:trace contextRef="#ctx0" brushRef="#br0">22684 11695 0,'0'0'16,"0"17"-16,0 1 0,17 0 15,1 17 1,0-18-16,17 19 15,0-1 1,-17-17-16,-1-18 0,19 17 16,-1-17-1,-35-17-15,0-1 16,18 0 0,-18 1-1,17 17 1,-17-18-1,0 36 1,0-1 0,18-17-16,-18 18 15,0 0-15,17-18 16,-17 17-16,18-17 0,0 0 16,-1 0-16,1 0 15</inkml:trace>
  <inkml:trace contextRef="#ctx0" brushRef="#br0">25153 11518 0,'18'-35'16,"-36"70"-16,36-88 0,-54 0 16,19 36-16,-1-1 0,-17 0 15,0 18-15,-18 18 0,17 0 16,-17 17-16,1 18 0,-37 53 15,72-53-15,-1 35 16,18-35-16,18-36 16,17 19-16,18-19 15,35-17-15,-35-17 16,53-36-16,-71 18 16,0-54-16,-17 36 15,-18 18-15,0 0 0,0 0 16,-18-1-1,1 54 1,34 52-16,-17-17 16,71 36-1,-36-54-15,18 0 0,-18 0 0,18-17 16,18 0 0,-53-1-16,-1-17 0,-17-17 15</inkml:trace>
  <inkml:trace contextRef="#ctx0" brushRef="#br0">25435 10689 0,'18'0'15,"35"-17"1,-18-1-16,0 18 16,1-18-16,17 18 15,-36 0-15,1 0 0,0 18 16,-36-18 0</inkml:trace>
  <inkml:trace contextRef="#ctx0" brushRef="#br0">25506 10707 0,'0'0'0,"-18"17"0,1 54 15,17 0 1,0 34-1,17-52 1,36-17 0,-35-19-16,17-17 0,-17 0 15,17 18-15,-17-18 16,-1 0-16,-17-18 16</inkml:trace>
  <inkml:trace contextRef="#ctx0" brushRef="#br0">25823 10813 0,'71'0'16,"-53"0"-16,17 0 15,-18 17-15,-17 1 0,18 17 16,-18-17 0,-18 35-16,1-36 15,-36 19-15,53-19 16,-35 1-16,52-18 31,19 18-15,-1-18-16,18-18 15,-36 18-15,1 0 16</inkml:trace>
  <inkml:trace contextRef="#ctx0" brushRef="#br0">26158 10742 0,'18'-18'16,"0"18"-16,-1 0 0,36-17 15,-35 17-15,35 0 16,-35 0 0,-1 0-16,1 0 0,-18 17 15,17 1 1,-17 0-16,0 35 15,-17-18-15,17 35 16,0-34-16,0 52 16,17-53-16,1 36 15,-18-54-15,18 1 16,-18 0-16,-18-18 31,-35 0-15,0-18-16,18 18 15,0 18-15,-18-18 0</inkml:trace>
  <inkml:trace contextRef="#ctx0" brushRef="#br0">27799 11553 0,'0'-35'0,"0"18"16,-18-1 0,1 0-16,17 1 0,-36 17 15,19 0 1,-19 17-16,1 36 16,18-18-16,-1 18 15,18-17-15,35 17 16,0-18-16,1-17 15,-1-1-15,-17 1 0,17-1 16,-17-17-16,-1 18 16,-17 0-16,-17-18 15,-36 0-15,-18 0 16,36 0-16,17 0 16,1 0-1</inkml:trace>
  <inkml:trace contextRef="#ctx0" brushRef="#br0">28187 11677 0,'0'0'16,"-18"35"-16,1-17 0,-1 35 15,18-18-15,53 36 16,-18-54-16,1 1 15,-1-18-15,0 0 0,71-18 16,-71 1-16,36-36 16,-54 17-16,-34-52 15,-1 53-15,-17 0 16,-53-18-16,35 53 16,0 0-16,0 0 0,0 17 15,0 54 1</inkml:trace>
  <inkml:trace contextRef="#ctx0" brushRef="#br0">17833 13194 0,'0'0'0,"0"-18"0,-18-17 15,18 17-15,-17 18 16,-1 0-16,18 18 15,-18 17-15,18 18 0,-17 53 16,17-71-16,17 53 16,1-52-16,17-1 15,-17-35-15,35 0 16,-36-18-16,19-35 16,-36 36-1,0-18-15,0-36 16,-18 36-16,0 17 0,1 0 15,-1 1 1,1 17-16,17 17 16,0 1-16,0 0 15,0-1-15,17 1 0,18 17 16,-17-35-16,17 18 0,-17-18 16,0 0-1,-18-18 1,17-17-1,1 35-15,17-18 16,1 18-16,16 36 16,-34-1-16,17-17 0,-17 17 15,17 0-15,-35-17 16,0-1-16,-17 1 0,-19-18 16,-17 18-1,1-18-15,16-18 0,1 18 16,0 0-16,17-18 0,36 1 15,35 17 1,-18-18-16</inkml:trace>
  <inkml:trace contextRef="#ctx0" brushRef="#br0">19526 13212 0,'53'0'15,"0"-18"-15,-18 18 16,71-35-16,-35 35 16,-36-18-16,18 18 0,-18-18 15,1 18-15,-19 0 16</inkml:trace>
  <inkml:trace contextRef="#ctx0" brushRef="#br0">19667 12823 0,'0'0'15,"0"89"-15,0-19 0,0 71 16,0-88-16,0 71 16,18-71-1,17 0-15,-17-18 16,0 0-16,-1-17 0,18-1 16</inkml:trace>
  <inkml:trace contextRef="#ctx0" brushRef="#br0">20038 13388 0,'0'53'15,"0"-106"-15,17 141 0,54-53 16,-36-17-1,18 0-15,35-18 0,-52 0 16,34-18 0,-52 18-16,-18-35 15,-18-1-15,1 19 0,-19-18 16,1 17-16,0 0 16,-1 1-16,1-1 0,0 18 0,0 0 15,35 18 1,0-1-16</inkml:trace>
  <inkml:trace contextRef="#ctx0" brushRef="#br0">21431 13264 0,'18'0'15,"-36"0"-15,54 0 0,16-17 16,-34 17-16,70-35 16,-52 17-16,34 0 15,-52 18 1,-1-17-16,-17-1 16,0 0-16,-17 1 15,-1-1-15,0 0 0</inkml:trace>
  <inkml:trace contextRef="#ctx0" brushRef="#br0">21643 12823 0,'0'0'15,"0"53"-15,18 0 16,-1 0-16,-17 0 0,35 88 16,-35-88-16,36 53 15,-19-53-15,1-18 16,0-17-16,-1-1 15,1-17-15,-18-17 16,18-1-16,-18-35 16,0 36-16,0-19 15,0 19-15,0-19 0,17 19 16,-17-1-16,18 18 16,0 0-16,-1 0 15,1 0-15,-1 18 16,1-18-16,0 0 0,-1 0 15,19 0-15,-1-18 16,-17 18-16,-1 0 16,-52 35-1,17-17-15,1 0 16,-1 17-16,0 0 16,18-17-16,0 17 15,18-35 1,17 0-16,1-17 15,-19-1-15,1 0 0,17-17 16,-17 17-16,-18-35 16,17 36-16,-17-1 15,-17 18 1,17 18 15,0-1-15,35-17-1,-17 18-15,17-18 16,-35-18 0,18 18-16,-18-17 15,0-1-15,0 1 16,0-1-16,0 0 16,0 1-1,0-1-15,17 0 0,1 18 16,-1 0-1,1 0 1,0 18-16,-1 0 0,1-1 16,0-17-1,-1 18-15,1-18 16,-18 18 0,18-18-16,-1 0 15,1 0 1,17 17-1,-17-17-15,-1 18 16,1-1 0,0 1-16,-18 0 15</inkml:trace>
  <inkml:trace contextRef="#ctx0" brushRef="#br0">23954 12876 0,'17'-35'16,"-34"70"-16,52-88 0,-35 71 15,18 35 1,-18 0-16,0 0 0,0 70 15,0-87-15,17 52 16,1-53 0,17 0-16,-17-17 15,-1-18-15,19-18 16,-1 1-16,-17-1 0,-1 0 16,1-34-16,-1 52 15,1-18-15,17 18 16,-17 18-16,17-1 0,18 36 15,-17-35 1,-19 17-16,18-35 0,1 18 16,-19-18-16,36 0 15,-53-18-15,0-35 16,0 18-16,-17-18 16,-1 18-16,-35-36 15,35 36-15,1 0 0,-1-1 16,18 19-16,0-19 0,0 19 15</inkml:trace>
  <inkml:trace contextRef="#ctx0" brushRef="#br0">24694 12559 0,'0'0'0,"0"-18"0,0 1 16,18 17-16,0 0 16,17 0-16,-17 0 15,-1 0-15,1 0 0,-18 17 16,-18-17 15,1 36-31,-1-19 16,18 1-16,-18-1 0,36 54 15,-18-53-15,35 35 16,-17-18 0,35-18-16,-36 1 15,19-18-15,17 0 16,-36-18-16,1 1 16</inkml:trace>
  <inkml:trace contextRef="#ctx0" brushRef="#br0">25047 12488 0,'36'0'16,"-72"0"-16,89 0 16,-35 18-16,-1-18 15,-17 18 1,0-1-16,0 19 15,18-19-15,-18 1 0,18-1 16,-1 1 0,-17 0-16,0-1 0,0 1 15,-17-18 1,-19 0 0,19 0-16,-36 18 15,35-18 1,1 17-1,34-17-15</inkml:trace>
  <inkml:trace contextRef="#ctx0" brushRef="#br0">25312 12383 0,'0'0'15,"17"0"1,1 0-16,35 17 16,-35 1-16,17-18 15,-17 17-15,17 19 16,-18-19-16,-17 19 16,18-19-16,-18 36 15,0-35-15,0-1 0,-18 19 16,1-36-1,-1 0 1,1 0 0,-1 0-1,18-18-15,-18 18 0,1 18 16</inkml:trace>
  <inkml:trace contextRef="#ctx0" brushRef="#br0">25823 13141 0,'-35'71'15,"70"-142"-15,-105 177 0,35-71 0,-1-17 16,19-1-16,-36 36 15,35-35-15,0-18 16</inkml:trace>
  <inkml:trace contextRef="#ctx0" brushRef="#br0">26141 12488 0,'0'124'15,"0"-248"-15,0 318 0,0-123 0,17 52 16,-17-70-1,18 0-15,-18-17 0,18-1 0,-18 0 16,0-17-16,17-18 16,-17-18-1,18-17-15,0 17 16,35 1 0,-18-1-16,18 36 15,0 52-15,-36-35 16,-17 1-16,0 34 15,-17-52-15,-36 17 16,35-17-16,-35-18 16,18 0-16,17-18 15,1 0-15,-1 1 0,0-54 16,18 36-16</inkml:trace>
  <inkml:trace contextRef="#ctx0" brushRef="#br0">26494 12383 0,'17'-18'0,"19"0"16,-1 1-1,0 17-15,36-18 16,-54 18-16,1 0 15</inkml:trace>
  <inkml:trace contextRef="#ctx0" brushRef="#br0">26599 12365 0,'0'53'16,"0"-106"-16,18 141 0,17-17 15,-17-36-15,0 0 16,-1-17-16,1-1 0,0 1 0,-1 0 15,1-18-15</inkml:trace>
  <inkml:trace contextRef="#ctx0" brushRef="#br0">26899 12435 0,'0'0'0,"18"0"0,0 0 16,-1 18 0,1-18-16,0 18 0,-1-1 15,-17 1 1,0 0 0,0-1-16,0 1 15,0 0 1,0-1-1,0 1 1,-17-18 0,17 17-1,-18-17-15,0 0 16,1 0 0,-1 0-1,0 0-15</inkml:trace>
  <inkml:trace contextRef="#ctx0" brushRef="#br0">27111 12312 0,'18'0'16,"-1"0"-16,1 0 0,35 18 15,-18-18-15,0 17 16,-17-17 0,0 36-16,-18-19 15,0 18-15,0-17 16,-18 17-16,18 1 0,0 17 15,0-36-15,0 36 16,18-35-16,-18-1 16,17 1-16,-17 0 15,-17-18 1,-19-18 0,19 18-16,-36 0 15,35 0-15,-35 0 16,36 0-16</inkml:trace>
  <inkml:trace contextRef="#ctx0" brushRef="#br0">28610 12771 0,'-17'-106'15,"34"212"-15,-52-265 16,0 124-16,-1-18 0,-16 0 15,16 53-15,-34 35 16,52 18-16,0 0 16,1 106-16,34-89 15,1 18-15,-18-17 0,18-1 16,17 72-16,-17-107 16,-1 0-16,-17 18 15,0-35-15,-17-18 16,-1-36-1,18 19-15,-18-1 16,36-35-16,-18 36 16,35-1-16,-17 0 15,17 1-15,53-1 0,-35 18 16,35-18 0,-35 18-16,-17 0 15,-1-17-15,-17 17 0,-1 0 0,-17 17 16,-17 1-16,-1 17 15,-17 1-15,-1-1 0,1 18 16,0 17 0,17-34-16,36 16 15,-1-34-15,1-18 0,17 0 16,1-18-16,-1 1 0,18-18 16,-35-1-16,17-34 15,-18 34-15,-17 1 16,0-18-1,0 36-15,0-1 0,-17 0 16,17 36 0,0 35-1,0-35-15,0-1 0,35 36 16,-17-35-16,17-1 16,0 19-16,-17-36 15,-18 17-15</inkml:trace>
  <inkml:trace contextRef="#ctx0" brushRef="#br0">29228 13088 0,'-18'0'15,"36"0"-15,-36 18 0,18-1 16,-18 19-16,18-1 15,18-17-15,0 34 16,-1-34-16,1 0 0,0 35 16,-1-53-1,-17 17-15,0 1 0,-17-18 16,-19 0 0,19 0-16,-1-18 15,0 18-15</inkml:trace>
  <inkml:trace contextRef="#ctx0" brushRef="#br0">29492 13106 0,'0'0'16,"36"0"-16,-19-18 0,1 0 15,-18-17 1,17 0-16,-17 0 15,0-1-15,0-34 16,0 34 0,0 19-16,0-18 15,0 52 1,-17 71-16,17-35 16,-18 71-16,18-54 15,-17-17-15,17 18 16,0-18-16,0-18 0,17 36 15,-17-36-15,18 0 16</inkml:trace>
  <inkml:trace contextRef="#ctx0" brushRef="#br0">29757 13335 0,'0'0'15,"70"-18"-15,-34 1 0,-1-19 16,-17 36 0,-18-17-16,0-1 0,-36 18 15,-17 0 1,36 0-16,-19 18 16,36-1-16,36 1 15,-1-18-15,18 0 16,53-18-16,-53 1 15,0-1-15,-18 18 16,0-17-16,18-1 16,-71 18-1,1 0-15</inkml:trace>
  <inkml:trace contextRef="#ctx0" brushRef="#br0">18627 11695 0,'0'-18'15,"0"0"1,0 1 0,17-1-1,-34 18 16,17 18 1,0 17-32,17 0 15,-17 18 1,18-35-16,-18 35 16,18-36-16,-1 19 15,-17-19-15,18-17 16,0 0-16,-1 0 15,1-17 1,-18-1-16,0 0 0,17-17 16,-17 17-16,0 1 15,0-1 1,0 36 31,18-1-32,-18 1-15,18-18 0,-18 35 16,17-35-16,1 18 16,0-18-16,-1 0 15,1 0 1,0-18-16,-1 1 16,-17-1-16,18 0 15,-18 1-15,0-1 0,0 1 16,0-1-16,0 0 0,0 1 15,0-19-15,0 1 16,0 17-16,-18 18 16</inkml:trace>
  <inkml:trace contextRef="#ctx0" brushRef="#br0">16863 15152 0,'0'35'31,"17"53"-15,-17-17-16,18 105 16,-18-88-16,-18 18 15,18 71 1,-17-107-16,17-17 0,0-18 16,0 18-16,0-70 15,17-54 1,-17 1-16,0 17 15,18-88 1,-18 70-16,0-105 16,0 87-16,0 19 0,0-1 15,0 18-15,0 36 16,0-1-16,0 36 0,35 70 16,-17-18-1,0 1-15,17 105 16,0-105-16,0 17 0,1-35 15,-1 0-15,0 0 0,18 17 16,-18-52-16,1-18 16,-19 0-16,1-18 15,-18-17 1,0-53-16,-18 35 16,-17-88-16,0 70 15,17 1-15,-35-36 16,36 71-16,-1-1 15,18 19-15,0-1 16,0 36-16,18-1 16</inkml:trace>
  <inkml:trace contextRef="#ctx0" brushRef="#br0">17480 15769 0,'0'0'16,"18"88"-16,-1-52 0,1 17 16,0-18-16,-1-18 0,19-17 15,-1 0 1,0-17-16,-17-1 0,-1-17 16,1 17-16,0-17 0,-18-36 15,-18 36-15,0 0 16,-17 17-16,18-17 15,-19 17-15,19 1 0,-19 17 16,1 0-16,17 17 16,18 19-16</inkml:trace>
  <inkml:trace contextRef="#ctx0" brushRef="#br0">17868 15928 0,'-35'-18'16,"35"1"-16,-18-19 15,18 1 1,0-18-16,18 18 16,0-18-16,-1 35 15,1-17-15,-1 35 0,-17-18 16,36 1-1,-19 17-15</inkml:trace>
  <inkml:trace contextRef="#ctx0" brushRef="#br0">18062 15822 0,'0'0'15,"0"18"-15,0-1 0,0-34 32,18-19-17,-18 1-15,18 18 0,-1-54 16,-17 36-16,0 17 16,0 0-16,18 1 15,-18 34 1,17 36-1,-17-17-15,0-1 0,0 18 16,0-36-16,18 1 16,0 0-16,-1-18 15,1-18 1,-18 0-16,18 1 0,-18-1 16,17 1-16,19-1 15,-19 0-15,1 1 16,-1 17-16,-17 17 15,0 1-15,18 17 16,-18 0-16,18 1 16,-18-1-1,35-17-15,-17-18 16</inkml:trace>
  <inkml:trace contextRef="#ctx0" brushRef="#br0">18609 15681 0,'0'0'16,"-35"0"-16,17 18 0,0 17 15,-17 18-15,35-36 16,0 36 0,18-35-16,17 0 15,-17-18-15,-1 0 0,19 0 16,-19 0-16,1-18 15,-18 0 1,0 1-16,-18 17 16,1 0-16,17 17 31,35 1-31,-17 0 16,-1-18-16,19 17 0,-19-17 15,36-35-15,-35 17 16,17-17-1,-35 0-15,0-36 16,0 18-16,0 0 16,-18 1-16,18-1 0,-35-71 15,17 54-15,1 17 16,-1 0-16,1 17 0,-1 1 16,18 70-1,0 54 1,18-36-16,-18 17 0,35 54 15,0-71-15,18 35 16,-35-35 0,35 0-16,-36-36 15,1 18-15,-1-17 16,-17-36 0,-17 18-1,34 0 16,1 0-15,0 0 0</inkml:trace>
  <inkml:trace contextRef="#ctx0" brushRef="#br0">19032 15575 0,'0'0'16,"0"-35"-16,0 17 15</inkml:trace>
  <inkml:trace contextRef="#ctx0" brushRef="#br0">19209 15628 0,'0'35'0,"0"-70"0,0 88 16,0-18-16,17-17 16,1 17-16,0-35 15,-1 18-15,1-1 16,0-17-16,-1 18 16,1-18-16,0 0 15,-1 0-15,1-18 16,-18 1-1,0-1 1,-18 18 0,1 0-16,-1 0 0,18 18 15,0-1-15,18 1 16,-1 0-16,36-1 16,-18 1-1,1-18-15,-1 0 0,0 18 16,0-18-16,-17 0 15,0 0-15,-1 0 0,-34 0 16</inkml:trace>
  <inkml:trace contextRef="#ctx0" brushRef="#br0">20832 15311 0,'-18'0'0,"36"0"0,-54 0 15,54 0 1,52-18-16,-17 18 16,53 18-1,-71-1-15,36 36 16,-36-35-16,-17 17 0,-18 0 16,0 18-16,-35 35 15,17-35-15,-35 36 16,35-37-16,1-16 15,17 34-15,17-52 16,36 17-16,-17-17 16,52-18-16,-53 0 15,53 0-15,-52-18 16,-19 18-16,-17-17 16,0-1-16,-17 0 15</inkml:trace>
  <inkml:trace contextRef="#ctx0" brushRef="#br0">20937 15752 0,'71'0'15,"-18"0"1,-18-18-16,18 0 0,53 1 16,-71-1-16</inkml:trace>
  <inkml:trace contextRef="#ctx0" brushRef="#br0">21590 14693 0,'35'0'15,"1"0"-15,34 0 16,-35-17-16,-17 17 0,17 0 15,-17-18-15,0 18 0,-1 0 16</inkml:trace>
  <inkml:trace contextRef="#ctx0" brushRef="#br0">21696 14852 0,'17'71'16,"-34"-142"-16,52 212 15,-35-123-15,18 17 16,-1-17-16,1 17 0,0-17 16,-1-1-1,1-17-15,17 0 0,-17 0 0,0-17 16,-1-1-16</inkml:trace>
  <inkml:trace contextRef="#ctx0" brushRef="#br0">22031 14887 0,'18'0'16,"-1"0"-16,1 0 15,-18 18-15,18 0 16,-1-1-16,1 18 0,-18-17 16,0 17-1,0-17-15,-18 0 16,1-18-16,17 17 16,0 1-1,17-18 1,1 0-16,17 0 0,0-18 15,-17 1-15</inkml:trace>
  <inkml:trace contextRef="#ctx0" brushRef="#br0">22313 14781 0,'0'0'15,"18"-17"-15,-1-1 0,1 18 16,17-18 0,-17 18-16,0 0 15,-1 0-15,1 0 16,-18 18 0,18 17-1,-18-17-15,17 0 0,1 35 16,-18-18-16,18 0 15,-18 0-15,17-17 0,1 35 16,-18-18-16,17 1 16,-17-19-16,0 1 15,-17-18-15,17 17 16,-18-17-16,1 0 16,-36 0-16,35 0 15,-35 0-15,35 0 16,-17 0-16</inkml:trace>
  <inkml:trace contextRef="#ctx0" brushRef="#br0">21696 14693 0,'0'18'16,"0"35"0,0-36-16,17 19 0,-17-1 15,0 36 1,18-36-16,-18 0 16</inkml:trace>
  <inkml:trace contextRef="#ctx0" brushRef="#br0">20638 16422 0,'-18'0'16,"36"0"-1,-1-18 1,36 18 0,0-17-16,53-1 15,-36 18-15,124 0 16,-88 0-16,159 18 15,-106-18-15,-1 0 16,142 0 0,-159 0-16,89 0 15,-160 0-15,36 0 16,-88 0-16,-1 0 16</inkml:trace>
  <inkml:trace contextRef="#ctx0" brushRef="#br0">24518 12118 0,'18'0'31,"35"0"-31,-18 0 16,35 0-16,1-18 15,35 18-15,-18 0 0,141 18 16,-105-18-16,17 0 16,0 0-16,0 0 0,141 0 15,-158 0-15,52 0 16,-123 18-16,-35-18 15</inkml:trace>
  <inkml:trace contextRef="#ctx0" brushRef="#br0">21555 16863 0,'-18'53'15,"18"-18"-15,0 18 0,-18 88 16,18-53-16,0 0 16,0 106-16,0-88 15,0 53-15,18-106 16,0 0-16,-18-36 15,0 1-15,17-18 0,-17-35 16,0 0-16</inkml:trace>
  <inkml:trace contextRef="#ctx0" brushRef="#br0">21149 17163 0,'0'0'16,"0"-18"-16,35-17 16,-17 17-1,53-52-15,-54 34 16,18 1-16,18-36 15,0 1 1,-35 52-16,0 1 0,-1-1 0,1 18 16,17 35-1,-35 1-15,18 16 0,-1-16 16,1-1-16,0 0 0,-1 1 16,36 34-16,-18-35 15,1 1-15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3:33: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2787 3581 0,'0'0'0,"18"-18"0,-18-35 16,-18 18-16,-17-18 16,-1 35-16,1-17 15,-53 17-15,-18 18 16,53 36-16,18-1 15,0 18-15,-18 88 16,53-53-16,0 0 0,53 89 16,-18-107-1,71 19-15,-53-54 16,70 18-16,-70-53 16,18 0-16,-54 0 15,1-36-15,-18 19 16,-18-36-1,-17 18-15,17 17 16,1 0-16,-1 1 0,0-19 16,1 36-16,17-17 15,17 17-15,1-18 0,0 18 16,52-18-16,-34 18 16,34-17-16,-52-1 15,17 18-15,-17-17 0,-1 17 16,-34 17-1,17 1 1,-18-1-16,18 1 0,-18 17 16,18 1-16,0-19 15,18 19-15,0-19 16,17 19-16,-17-36 16</inkml:trace>
  <inkml:trace contextRef="#ctx0" brushRef="#br0">3228 4022 0,'0'0'0,"0"53"0,18-36 15,-18 19-15,17-19 16,1-17-16,-1 0 15</inkml:trace>
  <inkml:trace contextRef="#ctx0" brushRef="#br0">3210 3634 0,'-17'-36'0,"17"19"15</inkml:trace>
  <inkml:trace contextRef="#ctx0" brushRef="#br0">3440 4128 0,'0'0'15,"17"35"-15,1-18 0,0-17 16,-1-17 0,1-1-16,-18 1 15,17-19-15,-17-17 16,0 18-16,-17-18 16,-1 35-16,36 36 31,-18 0-31,53 17 15,-36-35-15,19 18 16,-1-18-16,0 0 0,0 0 16,18 0-16,-35 0 15,0-18-15,-18 0 16,0 1-16,-18-1 16,0 0-16,1 1 0,-36-1 15,35 36-15,1-1 16,-1 1-16,36 35 15,-18-35-15,35-1 16,0 1 0,18-18-16,-18 0 15,18 0-15,-53-18 16,18 1-16,-18-1 16,-18 0-1,18 1-15,18 17 31,17 17-31,0 1 16,1 17 0,-19-35-16,1 0 0,17 18 15,-17-18-15,-18 18 16</inkml:trace>
  <inkml:trace contextRef="#ctx0" brushRef="#br0">5644 3792 0,'0'0'15,"0"-35"-15,-17 17 16,-1 1-16,1 17 16,17 17-1,17 19 1,1-1-16,17 36 15,0-54-15,-17 18 16,17 1-16,-17-1 16,0-17-16,-18-1 15,-18 1-15,-35 0 16,18-1-16,-53 1 16,52-18-16,-17 18 15</inkml:trace>
  <inkml:trace contextRef="#ctx0" brushRef="#br0">5944 3898 0,'0'0'0,"0"35"0,-17-17 0,-1 17 15,0 1-15,18-19 16,18 19-16,0-19 15,52-17 1,-34-17-16,-1-1 0,18-35 16,-36 18-16,-17-1 15,0 19-15,0-18 0,-35-1 16,17 19-16,-34-19 16,16 36-16,1 0 15</inkml:trace>
  <inkml:trace contextRef="#ctx0" brushRef="#br0">6315 4039 0,'0'0'16,"0"18"-16,-18-36 15,18 1 1,0-19-16,0-17 15,0 36-15,0-36 16,0 35-16,0 36 31,18-18-31,-1 35 16,-17-17-16,0-1 0,18-17 16,0 18-16,-1-18 15,-17-18-15,18 18 16,0-35-16,-1 18 15,-17-1 1,18 0-16,-1 1 16,1 17-16,0 0 15,-1 17 1,-17 1-16,36 0 16,-19-1-16,1-17 15,17 0-15,-17 0 16,0 0-16,-1 0 0,18-17 15,-17-1-15,17-17 16,-35 17 0,0 0-16,0 1 0,0-1 15,-17 0-15,-1 18 16,-35 0-16,36 18 16,-19 35-16,36-18 15,18 18 1,17 0-16,18-35 0,18-18 15,-36 0 1,35 0-16,-34 0 16,-1-18-16,-35 0 15</inkml:trace>
  <inkml:trace contextRef="#ctx0" brushRef="#br0">8061 3687 0,'0'17'16,"0"18"-1,18 1-15,-18 17 0,35 52 16,0-34 0,-17-18-1,17-18 1,-17-52-16,-1-19 16</inkml:trace>
  <inkml:trace contextRef="#ctx0" brushRef="#br0">8008 3457 0,'0'0'0,"0"-17"15,18-1-15</inkml:trace>
  <inkml:trace contextRef="#ctx0" brushRef="#br0">8308 3969 0,'0'-18'15,"0"36"-15,18-71 0,-18 35 16,17-17-16,-17 0 16,0-1-16,0 1 0,18-18 15,-1 36-15,-17 34 16,18 18-1,0 18-15,-1-17 16,1-1-16,0 18 16,-1-36-16,1 1 0,0 0 15</inkml:trace>
  <inkml:trace contextRef="#ctx0" brushRef="#br0">8555 3687 0,'35'0'16,"-70"0"-16,105 0 0,-52-18 15,53 18-15,-54-18 16,54 1-16,-54-1 16,19 0-16,-19 1 15,-17-1-15</inkml:trace>
  <inkml:trace contextRef="#ctx0" brushRef="#br0">8661 3369 0,'0'0'0,"17"53"16,-17 18-16,18-1 0,0 54 15,-18-54-15,17-17 16,1-18-16,0 1 0,-1-1 15,1-18-15,-1 1 0</inkml:trace>
  <inkml:trace contextRef="#ctx0" brushRef="#br0">8872 3898 0,'0'0'0,"18"0"16,17 0-1,-35-17-15,36 17 16,-36-18-16,17 0 0,1 1 16,-36 17-16,1-18 15,-1 18-15,0 0 16,1 0-16,17 18 16,0-1-16,17 1 15,1 0 1,17 17-16,-17-18 15,-1-17-15,1 18 0,0 0 16,-1-18-16,1 0 0,0 0 16,-1 0-1,1-36-15,-18 19 16,0-36-16,18 18 16,-18-1-16,0 1 0,0 0 15,17 0 1,-17 17-16,18 0 15,0 18-15,-1 0 16,1 0-16</inkml:trace>
  <inkml:trace contextRef="#ctx0" brushRef="#br0">9331 3933 0,'0'0'0,"0"18"16,18-18 0,-18-18-16,0 1 15,0-36-15,0 18 16,0-1-16,0 19 0,0-19 16,0 19-16,17-1 15,-17 1-15,18 17 0,0 0 16,-1 52-1,-17-34-15,18 35 16,-18-35-16,17-1 16,1 1-1,-18-36 1,0 1 0,0-1-16,18 0 15,-1-17-15,-17 17 16,36 18-16,-36-17 15,17 17-15,-17 17 16,18 19-16,-18-19 16,18 19-1,-1-19-15,1 19 16,-1-19-16,1-17 16,0 0-1,-1 0-15,1 0 16,-18-17-16,18-1 15</inkml:trace>
  <inkml:trace contextRef="#ctx0" brushRef="#br0">9719 3828 0,'18'-18'0,"-1"18"32,1-18-17,-18 1-15,0-19 16,0 19-16,0-18 15,-18 17-15,1 18 0,-1 0 16,-17 0-16,17 0 16,18 35-1,0-17-15,18 35 16,-1-36-16,36 19 16,-17-19-16,34-17 15,-35 0-15,18 0 16,-17-17-16,-1-1 15,-17 0 1,-18 1-16,-18 17 16,0 0-1,1 17-15,-1 19 16,18-19 0,18 19-1,-1-19-15,36 1 16,-18-18-16,36-18 15,-36 1-15,18-19 16,-35 1-16,-1 0 0,-17-36 16,0 36-1,-17-71-15,-1 71 16,-52-89-16,34 71 16,1 0-16,0 1 15,17 34-15,1 0 0,-19 36 16,36 17-16,0 53 15,0-35-15,53 71 16,-18-71-16,54 35 16,-54-35-16,0-36 15,0 19-15,1-19 0,-19-17 16,1 0 0,-18-17-1,0-1 1,0 36-1,18-1 1,-18 1-16,17 0 16,1-18-16,0 17 15,-18-34 1,-18-19 0,18 19-1,0-19-15,18 19 16,-18-1-16,0 1 15</inkml:trace>
  <inkml:trace contextRef="#ctx0" brushRef="#br0">10619 3792 0,'-18'18'0,"0"17"15,18-17-15,0 0 16,18-18-16,0 17 16,-1-17-16,36-17 15,-35 17-15,-1-18 16,-34 0 0,-1 18-1,36 0 16,-1 0-15,1 18-16,17-18 16,-17 0-16,35 18 15,-35-18-15,-1 0 16,-17-18 0,0 0-1,-17 1-15,-1 17 16,0-18-16,18 0 15,-17 18-15,17-17 16,17 17 0,19-18-1,-1 18-15,0-18 16,0 18-16,1-17 0,-1 17 16,71-35-16,-71 17 15,18-35-15,-35 35 16,-18 1-16,0-1 0,-18 0 15,-35-17-15</inkml:trace>
  <inkml:trace contextRef="#ctx0" brushRef="#br0">11042 3457 0,'0'0'15,"0"18"-15,0 17 0,0 0 0,18 54 16,-18-54 0,35 71-16,-17-71 15,-1 18 1,1-35-16,-1-1 0,1-17 16,0 0-16</inkml:trace>
  <inkml:trace contextRef="#ctx0" brushRef="#br0">11201 3828 0,'17'0'0,"1"0"16,0 17-1,17-17 1,-17 0-16,17 0 16,0-17-16,0-1 15,-17 0-15,-18 1 16,0 34-1,-18 1 1,18 0 0,18-18-1,0 0-15</inkml:trace>
  <inkml:trace contextRef="#ctx0" brushRef="#br0">12947 3863 0,'0'0'16,"71"88"-16,-36-70 0,-18-1 16,19-17-16,-19 0 0,1-35 15,0 17-15,-18-52 16,-18 35 0,18-1-16,-18 1 0,18 0 15,0 0-15,0-1 0</inkml:trace>
  <inkml:trace contextRef="#ctx0" brushRef="#br0">13476 3722 0,'0'0'15,"-18"17"-15,1 19 0,-18-1 16,17 0-16,18 18 15,18-53-15,17 18 16,-18-18-16,1 0 16,0 0-16,-18-18 0,17 1 15,-17-1 1,-17-17-16,-1 17 16,0 18-16,1-18 15,17 36 1,0 0-1,17 17-15,-17-17 16,36-1-16,-19-17 0,19 18 16,-19-18-16,19 0 0,-1-18 15,-17 18-15,-1-35 16,-17 17-16,0-35 16</inkml:trace>
  <inkml:trace contextRef="#ctx0" brushRef="#br0">13635 3087 0,'0'0'16,"18"106"-16,-1-36 0,1 18 16,-1 54-1,1-54-15,0-18 0,-1 1 16,1-18-16,35 35 15,-35-53-15,17 0 16,-35-17-16,17-36 16,-17 1-16</inkml:trace>
  <inkml:trace contextRef="#ctx0" brushRef="#br0">13864 3651 0,'0'18'16,"35"35"-16,-35-18 15,18 0-15,17-17 0,-17 0 16,0-1-16,35 19 16,-36-36-16,1 0 15,-1 0-15,-17-18 16,0 0-16,-17 1 16,-1-19-1,18 19-15,0-1 16,18 36-1,-1-1 1,-17 1-16,18-18 16,0 18-16,-1-1 15,19-17 1,-19 0-16</inkml:trace>
  <inkml:trace contextRef="#ctx0" brushRef="#br0">14305 3739 0,'18'0'31,"-1"0"-16,1 0 1,0-17-16,-1-1 16,-17 1-16,0-1 15,-17 0-15,-19 1 16,19 17 0,-1 17-16,1-17 0,-1 18 15,-17 35-15,35-36 16,0 36-16,17-17 15,1-19-15,17 36 16,0-35-16,18-1 16,-17-17-16,-19 0 15,19-17-15,-19 17 16,1-18-16,-18 1 16,0-1-1,17 18 48,1-18-48,0 1 1,-1-1-16,19 18 16,-19-18-16,19 18 15,-1 0-15,0 18 16,-17 0-16,-1-18 15,1 17-15,-18 1 0,0 17 16,-18-17 0,1 17-16,-19-35 15,-16 0-15,16 0 16,-17 0-16,36-18 16,-36 1-1,35-1-15,-17 18 0,17 0 16</inkml:trace>
  <inkml:trace contextRef="#ctx0" brushRef="#br0">15981 3598 0,'17'18'0,"-34"-36"0,34 71 15,1-17-15,-18 16 16,0-34-16,18-18 0,-1 18 16,1-18-1,-18-18 1,0-17-16,0 17 0</inkml:trace>
  <inkml:trace contextRef="#ctx0" brushRef="#br0">15981 3298 0,'17'0'16</inkml:trace>
  <inkml:trace contextRef="#ctx0" brushRef="#br0">16175 3757 0,'0'18'15,"0"-36"1,0-17 0,18 17-16,-1-17 0,1 0 15,-1 35-15,36-18 16,-35 18-16,17 35 15,-17 1 1,0-1-16,-1 0 16,1-17-16,-18-1 15</inkml:trace>
  <inkml:trace contextRef="#ctx0" brushRef="#br0">17798 3669 0,'-18'-18'15,"36"36"-15,-36-53 0,18 17 16,0-17-16,0-1 16,0 1-16,0 0 0,0-18 15,18 0-15,-18 18 0,0-71 16,17 71-16,-17-1 16,0 19-16,0-1 0,0 0 15,18 18 1,-18 71-1,18-18-15,-18 88 16,17-70-16,-17 52 16,18-70-16,-18-18 15,0 1-15,17-19 0,-17 1 16,0-36 15,-17-35-31,17 18 16,0 0-16,0-18 15,0 0-15,0 0 0,0-71 16,0 72-16,0-37 16,17 54-16,-17 0 15,0 17-15,18 1 16,0 34 0,-1 18-16,1-17 15,0 0-15,-1 17 16,1-17-16,-18-1 15,18-17-15,-18 18 16</inkml:trace>
  <inkml:trace contextRef="#ctx0" brushRef="#br0">17903 3104 0,'0'0'0,"0"18"16,18 0 0,-18 17-1,35 53-15,-17-53 16,0 18-16,17 0 0,-17-17 16,17 17-16,18 35 15,-36-53-15,1-17 0,0 17 16,-1-35-1,1-18 1,-18-35-16,0 18 16,0 0-16,0-71 15,0 53-15,-18 0 16,18 18-16,-17-18 0,17 0 16,0 18-16,-18-18 15,18 35-15,0 1 16,0 34-1</inkml:trace>
  <inkml:trace contextRef="#ctx0" brushRef="#br0">18521 3687 0,'0'0'15,"0"17"-15,0-34 16,0-36-1,0 35-15,-18-70 16,18 0 0,-17 52-16,17-17 15,0 0-15,0-17 16,0 35-16,0 17 16,0 0-16,17 18 0,1 18 15,17 0-15,0 87 16,-17-52-1,35 53-15,-18-53 16,18 35 0,0-35-16,-18-53 0,18 0 15,-35-17-15,17-36 16,-35 17 0,0-52-16,0 53 15,-17-71-15,-1 53 16,0 0-16,-35-70 15,36 70-15,-19-18 16,36 54-16,-35-1 16</inkml:trace>
  <inkml:trace contextRef="#ctx0" brushRef="#br0">21220 3281 0,'-18'0'0,"36"0"0,-18 0 15,17-18 1,1 18-16,35 0 0,35 0 16,-53 0-1,1 18-15,-36-1 16,0 19-16,-36 17 16,1 0-16,-18 17 15,35-17-15,-17 0 16,35-18-16,35 18 15,-17-18-15,53 1 16,-36-36-16,35 17 16,-52-17-16,17-17 15,-35-1 1</inkml:trace>
  <inkml:trace contextRef="#ctx0" brushRef="#br0">21184 3616 0,'0'0'0,"18"-18"15,17 1-15,1-1 16,52 0-16,-53 1 16,18-1-16,17 18 15,-34 0-15,-1 0 16</inkml:trace>
  <inkml:trace contextRef="#ctx0" brushRef="#br0">21731 2699 0,'0'-18'16,"-18"18"-16,1 35 16,17 1-16,-18-1 15,18 0-15,0 1 0,0 34 16,18-35 0,17 36-16,-17-36 15,17 0-15,-17-17 16,17 17-16,-17-35 15,-18-17-15</inkml:trace>
  <inkml:trace contextRef="#ctx0" brushRef="#br0">21978 2946 0,'0'0'0,"0"35"0,0-17 15,0-1-15,18 1 0,-1 0 16,-17-1-16,36 1 16,-19-18-1</inkml:trace>
  <inkml:trace contextRef="#ctx0" brushRef="#br0">22172 2699 0,'18'17'16,"88"36"-1,-71-35 1,35 35-1,-17 17-15,-53-34 16,18 34-16,-18-52 0,-18 17 16,-17 0-16,17-17 15,-35 17-15,36-35 16,-1 0-16</inkml:trace>
  <inkml:trace contextRef="#ctx0" brushRef="#br0">23178 3651 0,'-18'18'16,"-17"0"-1,17-1-15,0 1 0,1 17 16,-1-35-1,18 18-15</inkml:trace>
  <inkml:trace contextRef="#ctx0" brushRef="#br0">23654 3651 0,'17'0'16,"1"-17"0,0 17-1</inkml:trace>
  <inkml:trace contextRef="#ctx0" brushRef="#br0">24024 3616 0,'18'0'31</inkml:trace>
  <inkml:trace contextRef="#ctx0" brushRef="#br0">24271 3598 0,'18'-17'31,"-1"17"-31,1 0 16,-18-18-16,18 18 16</inkml:trace>
  <inkml:trace contextRef="#ctx0" brushRef="#br0">24783 3563 0,'0'35'16,"0"-17"-16,0 0 0,-18-1 15,0 1-15,1 17 16,-19-17-16,-16 17 0,16-17 0,19-1 15</inkml:trace>
  <inkml:trace contextRef="#ctx0" brushRef="#br0">25382 3298 0,'0'0'0,"0"-17"15,53-1 1,-17 18-16,52-35 15,-35 35-15,35 0 16,-53 0-16,0 53 16,-35-36-1,-35 54-15,0-36 16,-18 18-16,53-17 16,-18 16-16,18-34 15,36 17-15,-19-17 16,54 0-1,-18-18-15,17 17 16,-52-17-16,0 0 0</inkml:trace>
  <inkml:trace contextRef="#ctx0" brushRef="#br0">25506 3510 0,'70'-17'0,"-140"34"15,193-52-15,1 17 0,-71 1 16,88-1 0,-106 0-16,0 1 0</inkml:trace>
  <inkml:trace contextRef="#ctx0" brushRef="#br0">26106 2628 0,'-18'0'16,"36"0"-16,-54 18 0,36 17 15,0 18-15,0 0 16,0-18-16,18 1 15,0 16-15,34 19 16,-34-53-16,35 17 16,-35-17-16,-1-18 15,1 0-15,-18-18 0</inkml:trace>
  <inkml:trace contextRef="#ctx0" brushRef="#br0">26370 2910 0,'0'36'15,"0"-72"-15,0 89 0,0-70 32,0-1-32,0-17 15,0 17-15,18 1 16,-18-1-16,0 0 0,17 1 15,1 17 1,-18 35 0,18-35-16,-18 18 0,0-1 15,17 1-15,-17-1 16,18-17 0,-18-17-1,18-1 1,-1 1-16,1 17 0,17-18 15,-17 18 1,-1 18-16,1-1 16,-18 1-1,0-1-15,18 1 16,-18 0-16,17-18 16,-17-18-1</inkml:trace>
  <inkml:trace contextRef="#ctx0" brushRef="#br0">26741 2540 0,'52'35'15,"-104"-70"-15,140 88 0,-53-18 0,36 18 16,-36-18-16,0-17 15,0 53-15,-35-36 16,-35 71-16,0-71 16,0 18-1</inkml:trace>
  <inkml:trace contextRef="#ctx0" brushRef="#br0">21237 4110 0,'-17'0'16,"17"35"0,17-35-16,-17 18 15,36 17-15,-36-17 16,52 17-16,-34-17 15,17-18-15,18 17 0,-17-17 16,69 18-16,-34-18 16,70-18-1,-70 1-15,87-19 16,-69 19-16,122-19 16,-87 19-16,123-1 15,-106 1-15,0 17 16,-18 0-16,142-18 15,-142 18-15,124 0 16,-141 0-16,0 0 0,-18 0 16,71 0-16,-89 18 15,-17-1-15,36 18 16,-54-17-16,0 0 0,-17-1 16,17 19-1,-17-19-15,-1 19 16,1-36 31,0 0-32,-1-18 1,1 0-16,17 18 16,-17-17-16,17-1 0,53 18 15,-35-18-15,71 18 16,-54 0-16,89 0 15,-71 0-15,0 18 16,18-18-16,-18 0 0,36 0 16,-18 0-16,123 0 15,-123-18-15,-18 1 0,18-1 16,35-35 0,-106 36-16,36-19 15,-71 19-15,17-19 16,-34 36-16,-36 0 15</inkml:trace>
  <inkml:trace contextRef="#ctx0" brushRef="#br0">24712 4710 0,'0'17'31,"18"19"-15,-18-1-16,53 53 15,-36-53 1,19 18-16,52 35 16,-35-35-16,105 35 15,-69-52-15,122 34 16,-105-34-16,35-19 16,124 36-16,-142-35 15,124-1-15,-159-17 0,1 0 16,-19 0-16,18-17 15,-70 17-15,-36 0 16</inkml:trace>
  <inkml:trace contextRef="#ctx0" brushRef="#br0">27446 5168 0,'18'0'15,"17"0"1,-17 0 0,35 18-16,-18-18 0,18 0 15,-18 17-15,0-17 0,18 36 16,-53-19-16,0 19 15,-17-1-15,-19 18 16,1 0 0,0 17-16,17-34 0,18 17 15,0-18-15,18 0 16,35 18-16,-18-18 16,53 1-16,-53-36 15,1 17 1,-19-17-16,-17-17 15</inkml:trace>
  <inkml:trace contextRef="#ctx0" brushRef="#br0">27499 5592 0,'71'-18'0,"-142"36"0,195-54 16,-89 36-16,18-35 15,-18 35-15,0-18 16,-17 1-16,0-1 16</inkml:trace>
  <inkml:trace contextRef="#ctx0" brushRef="#br0">28011 4674 0,'0'0'0,"17"0"16,18 0 0,-17 0-16,17 0 15,1 0-15,-19-17 16,1 17-16,0 0 0,-1 0 16,-34 0-1</inkml:trace>
  <inkml:trace contextRef="#ctx0" brushRef="#br0">28028 4692 0,'18'0'47,"-18"18"-32,17-18 17,-17 17-17,0 1 1,0 0-1,18-1-15,-18 18 16,0-17-16,0 35 16,0-35-1,0 17-15,-18 0 16,18 0-16,0-17 16,0 17-16,0-17 15,0 0 1,18-18-1,0 0-15,17 17 16,-17-17 0,17 0-16,0 0 15,-17 18-15,17-18 16,-17 0-16,-1 0 16,-34 0-1,17-18 1</inkml:trace>
  <inkml:trace contextRef="#ctx0" brushRef="#br0">28487 5098 0,'17'-18'47,"1"0"-32,-18-17-15,18 17 0,-1-34 16,-17 16-16,0 1 16,0 0-16,18-1 0,-18-16 15,0 34-15,-18 0 16,18 1-1,0-1 1,-17 18 0,-1 18-1,0-1-15,1 36 16,17-35 0,0 17-16,0-17 15,0 17-15,35 18 0,-17-35 16,35 34-16,-36-52 15,19 36-15,-19-36 16,-34 0 15</inkml:trace>
  <inkml:trace contextRef="#ctx0" brushRef="#br0">28681 4657 0,'17'0'31,"19"0"-15,-19 0-16,1 0 15,0 0-15,-1 0 16,1 0-16,0 0 0,-1 0 16,-17 17-1,18 1 1,-18 0-16,0-1 16,18 1-16,-1 35 0,-17-36 15,18 19-15,-1-19 16,1 19-16,-18-19 0,18 19 15,-1-1-15,-17-18 16,0 1-16,0 0 0,0-1 16,0 1-16,-17 0 15,-1-1 1,0-17 0,1 0-16,-18-17 15,17 17 1,-17 0-16,17 17 15</inkml:trace>
  <inkml:trace contextRef="#ctx0" brushRef="#br0">29457 4657 0,'0'-18'0,"18"-17"0,-36 35 31,18 17-15,0 1-16,-35 53 15,35-36-15,0 35 16,0-17-16,0-17 15,0-1-15,17 0 0,-17 0 16,18-17-16,17 35 16,-17-35-16,17 17 15,-17-35-15,-1 0 16</inkml:trace>
  <inkml:trace contextRef="#ctx0" brushRef="#br0">29792 4957 0,'0'35'15,"0"-70"-15,18 87 0,-18-34 16,17 0-16,-17-1 16,18-17-16,-18 18 15</inkml:trace>
  <inkml:trace contextRef="#ctx0" brushRef="#br0">29827 4745 0,'0'-18'15,"0"1"1,-17 17 15</inkml:trace>
  <inkml:trace contextRef="#ctx0" brushRef="#br0">29968 4604 0,'36'17'15,"-72"-34"-15,89 52 0,-35-17 0,17 17 16,1 0-16,-1 1 0,-17-1 15,17 0-15,-18 53 16,-17-52-16,0-1 16,-17 18-16,-54 17 15</inkml:trace>
  <inkml:trace contextRef="#ctx0" brushRef="#br0">3457 7250 0,'18'-18'31,"0"-17"-31,-1-1 0,1-34 16,35-54-16,-36 54 15,1-18-15,35-89 16,-35 89-16,17-106 15,0 88-15,0-70 16,-17 88-16,-18-36 16,0 71-16,0-17 15,0 52 1,0 0-16,-18 18 16,18 71-1,0-36-15,0 36 0,0 52 16,0-52-16,36 52 15,-36-87 1,35-1-16,18-18 16,-36-17-16,36-35 15,-17 18-15,-1-72 16,-17 54-16,-1-71 16,-17 71-16,18-71 15,-18 71-15,18-36 16,-18 54-1,0 34-15,0 1 16,0 52-16,0-17 16,17-17-16,1 52 15,-1-53-15,1 0 0,17 18 16,-17-35 0,0-18-16,-1 18 0,1-18 15</inkml:trace>
  <inkml:trace contextRef="#ctx0" brushRef="#br0">4480 5856 0,'0'0'16,"18"0"-16,0-18 0,-1 18 15,18 0 1,-17 0-16,-36 18 15</inkml:trace>
  <inkml:trace contextRef="#ctx0" brushRef="#br0">4516 6085 0,'35'0'15,"-70"0"-15,87-17 0,-34-1 0,17 1 16</inkml:trace>
  <inkml:trace contextRef="#ctx0" brushRef="#br0">5380 5186 0,'0'0'15,"18"17"-15,-18 1 0,0 0 16,0 17-16,0 0 0,0 54 15,0-37-15,17 19 16,18-36-16,1 36 16,-19-54-1,1 19-15</inkml:trace>
  <inkml:trace contextRef="#ctx0" brushRef="#br0">5345 5715 0,'35'0'16,"0"18"-16,0-18 16,54 0-16,-19-18 15,-17 0-15,88 1 16,-88 17-16,35 0 16,-52 0-16,-1 17 15</inkml:trace>
  <inkml:trace contextRef="#ctx0" brushRef="#br0">5521 6121 0,'18'70'16,"-36"-140"-16,36 158 0,-18-70 0,0-1 15,17 1-15,1-36 16,0-35 0,-1 18-16,1-36 15,-1 54-15,-17-18 16,18 17-16,-18 0 16,18 18-16,-1 18 15,-17 35 1,0-36-16,0 19 15,18-19-15,-18 1 16,18-18 0,-1-18-16,1 18 15,17-35-15,0 17 16,-17 18-16,35 0 16,-18 0-16,-17 0 0,35 36 15,-53-19-15,18 36 16,-1-35-1,-17 17-15,0-17 16,0-1-16,18-17 16</inkml:trace>
  <inkml:trace contextRef="#ctx0" brushRef="#br0">7549 5292 0,'18'-36'0,"-36"72"0,1-72 16,-18 36-1,-54 18 1,36 0-16,-17-1 0,-36 19 16,53-19-16,-53 1 15,53 0-15,-35 17 16,35-18-16,18 1 15,17 0-15,36-1 16,17 36-16,1-53 16,34 36-1,-17-19-15,35 1 16,-35-18-16,-18 0 0,1 17 16,-19-17-16,-17 18 15,-53 17 1,36 1-16,-19-19 15,1 19-15,18-19 16,17 1-16,35-1 16,-18 1-16,19-18 15,-19 0-15,19 0 0,-1 0 0,18 0 16,-18 0 0,-17 0-16,-1 0 15</inkml:trace>
  <inkml:trace contextRef="#ctx0" brushRef="#br0">7197 6350 0,'0'0'15,"0"35"-15,17-17 0,-17 0 0,0-1 16,0 1-16,0-1 0,0 1 16,0 0-16</inkml:trace>
  <inkml:trace contextRef="#ctx0" brushRef="#br0">7179 6121 0,'0'0'15,"0"-18"-15</inkml:trace>
  <inkml:trace contextRef="#ctx0" brushRef="#br0">8043 5503 0,'0'-17'15,"53"-1"1,-35 18-16,52-18 16,-17 18-16,-17 0 15,-19 18-15,36 17 16,-35 1-16,-18-19 15,0 1-15,-18 52 16,1-34-16,-54 34 16,53-34-16,1-1 0,-1 18 15,18-18-15,0-17 16,0-1-16,35 19 16,1-36-16,34 0 15,-35 0-15,1 0 16,-1-18-16,-17 18 0,-1-18 15,-34 1-15,-1-1 16</inkml:trace>
  <inkml:trace contextRef="#ctx0" brushRef="#br0">8043 5786 0,'0'0'0,"71"-18"16,-36 0-16,0 1 0,18 17 0,36-36 15,-54 19 1,18 17-16,-36 0 16</inkml:trace>
  <inkml:trace contextRef="#ctx0" brushRef="#br0">8749 4886 0,'-18'18'15,"1"-1"-15,-1-17 0,0 18 16,1 17-16,17 0 16,-18 18-1,18-17-15,0-1 0,0 35 16,18-34-16,17 34 15,-17-34-15,17-1 16,0-17-16,-17-1 16,-1-17-16,1 0 15</inkml:trace>
  <inkml:trace contextRef="#ctx0" brushRef="#br0">9066 5115 0,'0'-17'16,"0"34"-1,-17 19 1,17 16 0,0-34-16,0 35 15,0-35-15,0-1 16,17 1-16,1 0 0,0-18 15,-1 0-15,1 0 16,0 0-16,-18-18 16,0 0-16</inkml:trace>
  <inkml:trace contextRef="#ctx0" brushRef="#br0">9084 4957 0,'-18'0'16,"36"0"0,0 0-1</inkml:trace>
  <inkml:trace contextRef="#ctx0" brushRef="#br0">9260 4833 0,'0'0'16,"36"35"-16,-19-17 0,1 17 16,0 1-16,-1-1 0,1 0 15,0 0-15,-1 18 0,1-17 0,-18 16 16,0 19-1,0-36-15,-35 54 16,17-72-16</inkml:trace>
  <inkml:trace contextRef="#ctx0" brushRef="#br0">4357 8132 0,'-35'0'0,"70"0"0,-106 0 16,18 0-16,18 0 0,-18 17 16,-17 1-16,-54 35 15,54-18-15,-54 36 16,71-19-16,0 19 15,36-18-15,17-18 16,0 1-16,17-1 0,71 18 16,-35-36-1,53 1-15,-35-18 16,17-35-16,-53 35 16,18-36-16,-53 19 15,-35-18 1,0-1-16,-1 19 0,-52-19 15,18 19 1,34 17-16,19 0 16,17-18-16,17 0 15</inkml:trace>
  <inkml:trace contextRef="#ctx0" brushRef="#br0">4639 7655 0,'0'0'15,"0"-17"-15,0-1 0,0 36 16,18-18-16,17 35 15,-35 0 1,18-17-16,-18 35 16,0-36-16,0 36 15,-18-35-15,18 0 16,0-1-16,18-17 31,17 18-31,-17-36 16,-1 18-16,1 0 0</inkml:trace>
  <inkml:trace contextRef="#ctx0" brushRef="#br0">5415 8026 0,'18'0'0,"35"17"16,-36-17-16,19 0 16,-19 0-16,1 0 0,0 0 15,17 0-15,-35 18 16,-18-18-16</inkml:trace>
  <inkml:trace contextRef="#ctx0" brushRef="#br0">5380 8290 0,'0'0'15,"70"36"-15,-34-36 0,52 0 16,-53 0-16,-17-18 16,-1 18-16</inkml:trace>
  <inkml:trace contextRef="#ctx0" brushRef="#br0">6615 7567 0,'35'0'16,"-70"0"-16,88 18 16,-53 35-1,0-18-15,17 71 16,-17-53-16,0 53 15,0-54-15,18-16 16</inkml:trace>
  <inkml:trace contextRef="#ctx0" brushRef="#br0">6385 8184 0,'0'0'15,"71"0"-15,-18 0 16,0 0-16,0-17 0,17 17 16,18-18-16,1 1 0,52-19 15,-88 36-15,-1 18 16,-34-18-16</inkml:trace>
  <inkml:trace contextRef="#ctx0" brushRef="#br0">6685 8555 0,'18'70'0,"-36"-140"0,36 176 16,-18-71-16,17 0 15,-17-17-15,0-36 31,18-35-31,-18 18 16,18-35-16,-1 34 16,1-17-16,0 36 15,17-1 1,-17 36-16,-18-1 0,17 36 16,-17-17-16,18-1 15,-18-18-15,17 1 16,1-18-1,0-18 1,-1 1-16,19-36 16,-19 35-16,1 18 15,35-17-15,-36 17 16,1 53-16,-18-36 16,18 54-1,-18-54-15,0 36 16,17-35-16,1-18 15</inkml:trace>
  <inkml:trace contextRef="#ctx0" brushRef="#br0">8855 7691 0,'0'0'16,"35"-18"-16,-17-35 15,-54 35-15,-34 18 16,17 18-16,-71 35 16,36-35-16,-53 52 15,71-35-15,-36 18 16,88-35-16,0 17 15,18-17 1,71 0-16,-18-1 16,88 1-16,-88-18 15,70 0-15,-87 17 16,17 1 0,-53 0-16,-53 17 15,17-17-15,1-1 16,-35 19-16,34-19 15,1 1-15,35-1 16,0 1-16,18 0 0,52 17 16,-17-17-16,0-18 15,53 17 1,-53-17-16,0 36 16,-36-36-16,1 17 0</inkml:trace>
  <inkml:trace contextRef="#ctx0" brushRef="#br0">8749 8819 0,'0'0'16,"0"53"-16,18-35 0,-1 0 15,-17-1-15,18-17 0,-1 18 16</inkml:trace>
  <inkml:trace contextRef="#ctx0" brushRef="#br0">8696 8643 0,'0'-18'15,"18"18"-15,-1-17 0,19-1 16,-19 1 0,18 17-16</inkml:trace>
  <inkml:trace contextRef="#ctx0" brushRef="#br0">9772 7408 0,'-18'18'15,"1"17"-15,-1 1 0,-17 87 16,17-70-16,0 106 16,18-71-16,18 53 15,0-70-15,-1-19 16,36 37 0,-35-54-16,53 0 15,-36-17-15,35-18 16,-52 0-16</inkml:trace>
  <inkml:trace contextRef="#ctx0" brushRef="#br0">10213 7761 0,'0'0'31,"18"-18"-31,34 1 0,-16 17 15,70 17-15,-53 1 16,17 35-16,-35-35 16,1 35-16,-36-18 15,0-17-15,0 17 16,-53 18-16,35-36 16,-52 54-16,52-53 15,0 17-15,18-18 16,0 1-16,18 0 15,0-1-15,17-17 0,18 18 16,-18-18-16,18 0 16,-35 0-16,-1 0 15,-17-18-15,-17 1 16</inkml:trace>
  <inkml:trace contextRef="#ctx0" brushRef="#br0">10336 8079 0,'53'0'16,"-106"0"-16,142 0 0,-36 0 0,-18 0 16,71-18-16,-53 18 15,17 0 1</inkml:trace>
  <inkml:trace contextRef="#ctx0" brushRef="#br0">11007 8220 0,'17'53'16,"-34"-106"-16,34 123 0,1-52 0,0 0 15,-1-36 1</inkml:trace>
  <inkml:trace contextRef="#ctx0" brushRef="#br0">10971 7938 0,'18'-18'15,"-36"36"-15,54-54 0,-1 36 16,-17 0 0</inkml:trace>
  <inkml:trace contextRef="#ctx0" brushRef="#br0">11483 8132 0,'35'0'15,"0"0"-15,1-18 16,-1 18-16,18-18 16,-35 1-16,35 17 15,-36 0-15</inkml:trace>
  <inkml:trace contextRef="#ctx0" brushRef="#br0">11712 8890 0,'18'-53'16,"17"18"-16,-17-18 15,-1 0-15,1 0 16,17-17-16,-17-1 0,17 0 16,-17-17-16,17-88 15,-17 88-15,-1-89 16,1 124-16,-18 0 0,0 0 15,-18 36 1,1 70-16,17 0 16,0 0-16,0 70 15,35-17 1,-17-71-16,17 0 0,71 1 16,-36-36-1,-52-18-15,35-17 16,-53 0-16,18 17 15,-36-35 1,0 0-16,1 35 16,17 1-16,-18-1 0,18 36 15,0 17 1,0-17-16,18 17 16,-1-17-16,1-1 15,35 19-15,-35-19 16,17 1-1,-35-1-15</inkml:trace>
  <inkml:trace contextRef="#ctx0" brushRef="#br0">12383 7267 0,'52'106'16,"-104"-212"-16,140 283 0,-35-107 0,-18 1 15,18 17-15,35 53 16,-53-70-16,18 87 16,-53-87-16,0 52 15,-17-70-15,-19 18 16,1-36-16,17 0 15,1-35-15,-1-53 16</inkml:trace>
  <inkml:trace contextRef="#ctx0" brushRef="#br0">12788 7056 0,'18'-18'16,"-36"36"-16,53-54 0,-17 36 0,53 0 15,-36 0-15,18 0 16,0 53-16,-36-35 0,-17 70 16,-17-53-1,-18 36-15,-1-53 16,1 34-16,17-34 15,36 0 1,0-1-16,35-17 16,-18 0-16,0 0 15,36 0-15,-54 0 16,1 0-16</inkml:trace>
  <inkml:trace contextRef="#ctx0" brushRef="#br0">3598 10054 0,'0'0'0,"0"18"16,18-18-16,0 0 15,70 17 1,-35-17-16,53 18 16,-54-18-16,1 35 15,-35 1-15,0 17 16,-36-18-16,-53 53 15,36-53-15,-53 54 16,70-37-16,-17 19 16,17-53-16,36 17 15,17-17-15,18-1 16,-17 1-16,52-18 16,-71 0-16,36 0 15,-35 0-15,0-18 16,-36 18-1</inkml:trace>
  <inkml:trace contextRef="#ctx0" brushRef="#br0">3687 10495 0,'70'0'16,"-140"0"-16,193 0 0,-35-17 0,-53-1 15,54 0 1,-72 18-16,19-17 16</inkml:trace>
  <inkml:trace contextRef="#ctx0" brushRef="#br0">4233 9366 0,'0'36'15,"-17"-1"-15,17 71 16,0-53-16,17 52 15,1-69-15,17 52 16,-17-70-16,17 34 16,-17-34-16,35 0 15,-36-18-15,19 0 16</inkml:trace>
  <inkml:trace contextRef="#ctx0" brushRef="#br0">4516 9719 0,'0'53'15,"0"-35"-15,17-1 16,-17 1-16,35 0 16,-17-18-16,0 0 15,-18-18-15</inkml:trace>
  <inkml:trace contextRef="#ctx0" brushRef="#br0">4480 9454 0,'0'0'15,"18"0"-15,-18-17 16</inkml:trace>
  <inkml:trace contextRef="#ctx0" brushRef="#br0">4674 9472 0,'0'0'15,"36"53"-15,-19-18 0,1-17 0,0 52 16,-18-34-1,0 17-15,0-18 16,-18 0-16,0 1 0</inkml:trace>
  <inkml:trace contextRef="#ctx0" brushRef="#br0">4410 10654 0,'17'53'16,"-34"-106"-16,34 141 0,-34-17 15,17-54-15,0 36 16,0-70 0,17-19-1,-17 1 1,18-36-16,-18 36 15,35-18-15,-17 36 16,0-1-16,-1 18 0,1 0 16,17 35-1,-35 1-15,35 16 16,-35-16-16,18 34 16,-18-52-16,0 17 15,18-17-15,-1-1 16,1-17-16</inkml:trace>
  <inkml:trace contextRef="#ctx0" brushRef="#br0">4815 10742 0,'0'0'0,"-17"18"16,-1-1-16,18 36 15,0-35-15,18 35 16,-1-53-16,19 17 0,-19-17 16,1 0-16,17 0 0,1-17 15,-19-1 1,-17-17 0,-17 0-16,17 17 0,-36-17 15,1 17-15,17 0 16,1 1-16,-1-1 15,18 1 1,18 34 0</inkml:trace>
  <inkml:trace contextRef="#ctx0" brushRef="#br0">5080 10848 0,'0'-18'32,"0"-17"-17,0 0-15,0 17 16,0 0-16,0 1 0,0-18 16,0 17-16,18 0 15,-1 1-15,1 17 16,0 0-1,-1 0-15,18 0 16</inkml:trace>
  <inkml:trace contextRef="#ctx0" brushRef="#br0">5292 10813 0,'17'35'16,"-34"-70"-16,34 88 0,-34-53 16,17-18-1,0 0 1,17-17-16,-17 17 16,18-17-16,0 17 15,-1 1-15,1 17 16,0 0-1,-18 17-15,17 1 0,-17 17 16,0-17 0,18 0-16,-1-18 31,-17-18-31,18 0 16,0 1-16,-18-1 15,35 0 1,-17 18-16,-1 0 15,1 36 1,-18-19-16,0 1 0,0 17 16,0 1-16,0-1 15,0-18-15</inkml:trace>
  <inkml:trace contextRef="#ctx0" brushRef="#br0">6632 10178 0,'18'17'16,"17"1"-16,-17-18 15,-1 0 1,19 0-16,-19 0 0,36 0 16</inkml:trace>
  <inkml:trace contextRef="#ctx0" brushRef="#br0">6756 10389 0,'35'0'16,"-17"0"-16,-1 0 16,1 0-1</inkml:trace>
  <inkml:trace contextRef="#ctx0" brushRef="#br0">9155 9578 0,'-18'-18'16,"36"18"-1,-1 18 1,19 0-16,16-1 15,-16 18-15,70-17 16,-54 0-16,19 17 16,-53-35-16,-1 53 15,-34-35 1,-19 17-16,1-17 0,-53 34 16,53-34-16,-18 35 15,35-35-15,0-1 16,36-17-16,0 18 15,-1-18-15,1 0 0,53 0 16,-36 18 0,18-18-16,-36 0 15,19 17-15,-19-17 16,-34 0 0,-1 0-1</inkml:trace>
  <inkml:trace contextRef="#ctx0" brushRef="#br0">9278 9931 0,'18'0'0,"-1"-18"16,1 18-16,17-18 16,-17 18-16,17-17 0,18-1 15,-35 18-15</inkml:trace>
  <inkml:trace contextRef="#ctx0" brushRef="#br0">9719 9384 0,'0'0'0,"0"18"0,-18-1 16,1 18-16,17 1 16,-18-19-16,18 19 15,18-1 1,17 18 0,18-36-16,-18-17 15,-17 0-15,0 0 16</inkml:trace>
  <inkml:trace contextRef="#ctx0" brushRef="#br0">9913 9525 0,'0'35'0,"0"-17"15,0 0-15,0-1 16,0 1-16,18-1 15,-1-17-15,-17-17 16</inkml:trace>
  <inkml:trace contextRef="#ctx0" brushRef="#br0">9948 9349 0,'-17'-18'16</inkml:trace>
  <inkml:trace contextRef="#ctx0" brushRef="#br0">10072 9208 0,'17'52'15,"1"-34"-15,0 17 0,-1 36 16,19-36-16,-19 36 16,1-36-16,-18 18 15,-18-18-15,18 0 16,-35 1-16,17-19 0</inkml:trace>
  <inkml:trace contextRef="#ctx0" brushRef="#br0">9243 9860 0,'0'0'0,"-18"0"16,36 0 0,-1 0-16,19 0 15,34 0 1,-52-17-16,52 17 16,-52 0-16,17 0 15,-17 17-15,-18 1 16</inkml:trace>
  <inkml:trace contextRef="#ctx0" brushRef="#br0">10336 9913 0,'0'0'0,"18"0"32,0-18-32,17 1 15,-17 17-15,-1-18 0,1 18 16,0 0-16</inkml:trace>
  <inkml:trace contextRef="#ctx0" brushRef="#br0">10672 10301 0,'0'0'15,"17"0"1,-17-35 0,18 17-16,-18-17 15,17 0-15,-17-1 0,18-17 0,0 18 16,-18 0-16,17-53 16,-17 35-16,0-18 15,0 54-15,0-1 16,0 0-16,0 36 15,0 17 1,18 1-16,-18 34 16,18-52-16,-1-1 0,19 1 15,-1-18 1,0 0-16,-17-18 16,-1 1-16,1-1 0,-18-17 15,18 17-15,-18-17 0,17 17 16,-17-17-1,0 17-15,0 36 16,0 35 0,18-18-16,0 18 15,-1-35-15,1 35 16,0-36-16,-1 1 16,-17 0-16,18-18 0,-18 17 15</inkml:trace>
  <inkml:trace contextRef="#ctx0" brushRef="#br0">8361 10530 0,'0'0'16,"-35"0"-16,17 0 15,0 0-15,1-17 16,-1 17 0,0 0-1,36 0 32,35 0-31,-18 0-16,18 0 15,88 0-15,-53 0 16,142 0-16,-89 0 16,141 0-1,-106 0-15,-17 0 0,229-18 16,-176 18-16,194-17 15,-195 17-15,160 0 16,-195 0-16,0 0 16,1 0-16,-36 17 0,0 1 15,71 17-15,-89 0 16,-105-17-16,-36 0 16,-52-1-1</inkml:trace>
  <inkml:trace contextRef="#ctx0" brushRef="#br0">9772 11148 0,'0'-18'31,"-18"18"-15,1-17-16,-1 17 15,-53-18 1,1 36-16,17-18 16,-35 35-16,35-18 15,-18 36-15,36-17 16,17-1-16,1 0 0,17-17 16,17 35-1,1-18-15,17-17 0,1-1 16,52 19-16,-53-36 15,36 17-15,-54-17 16,1 0-16,0 0 0,-18-17 16,-36-1-1,19 0-15,-54-35 16,36 36-16,-36-1 16,54 0-16,-19 18 15,72 0 1,-19-17-1</inkml:trace>
  <inkml:trace contextRef="#ctx0" brushRef="#br0">9948 10901 0,'0'0'16,"18"0"31,0 0-47,17 17 15,-17 1 1,-18 17-16,0 1 15,-36-1 1,36-17-16,-17-1 0,-19 19 16,36-19-16,-17-17 15,34 0 1,1 0-16,0 0 16,17 0-16,-17 0 15,-1 0 1</inkml:trace>
  <inkml:trace contextRef="#ctx0" brushRef="#br0">10019 10918 0,'0'-17'47,"-18"17"-32,1 0 1,-19 0-16,19 0 0,-1 0 15,0 17-15,-17-17 16,18 0-16</inkml:trace>
  <inkml:trace contextRef="#ctx0" brushRef="#br0">10372 11271 0,'0'-17'32,"17"17"-17,54-18 1,-36 18-16,36-18 16,-36 18-16,36 0 15,-36 0-15,-18 0 16,1 0-16,0 0 15</inkml:trace>
  <inkml:trace contextRef="#ctx0" brushRef="#br0">10513 11042 0,'0'0'15,"0"71"-15,0-36 0,0 35 16,0-17-16,0 18 16,0-36-16,17 18 15,1-35-15,17-1 16,-17-17-16,0 0 16</inkml:trace>
  <inkml:trace contextRef="#ctx0" brushRef="#br0">11412 11077 0,'0'-35'15,"0"17"-15,-17 18 16,-1-17-16,-17 17 16,0 0-16,-1 0 0,1 0 15,-36 0-15,36 17 16,-18 19-16,36-19 15,17 1-15,0 17 16,17-35-16,19 35 16,-19-35-16,36 18 15,-35 0-15,-18-1 16,0 1-16,-18 0 16,0-1-1,-17 19-15,18-36 16,-1 35-16,0-18 15,18 1-15,18 0 16,17-1-16,0 1 16,36 0-1,-36-18-15,18 0 16,-18 0-16,1 17 16,-54-17-1,-17 18 1,0-18-16</inkml:trace>
  <inkml:trace contextRef="#ctx0" brushRef="#br0">8520 11536 0,'35'17'0,"-70"-34"0,88 52 16,-36-17-16,18-1 16,-17 1-16,-18 0 15,35-18 1,-35 17-16,18-17 0,0 0 16,-1-35-1,-17 17-15,0-35 16,0 18-16,0 0 0,0-53 15,0 52-15,-17-52 16,17 53-16,0-18 16,-36-53-1,36 53-15,-17-35 16,-1 53-16,18 0 16,0 17-16,0 0 15,18 18 1,-1-17-1,1 17-15,17-18 16,-17 18-16,17 0 16,-17 0-16,-1 0 0,36-18 15,-17 18-15,34 0 16,-35 0-16,54 0 16,-36 0-1,88 0-15,-71 0 16,89-17-1,-88 17-15,87-18 0,-69 18 16,69 0-16,-87-18 16,88 18-1,-71 0-15,-18 0 0,89-17 16,-88 17-16,-1 0 16,54 0-16,-54 0 15,71 0 1,-70 0-16,-1 0 0,1 0 15,0-18-15,34 1 16,-52 17-16,18 0 16,-36 0-16,0 0 0,18 0 15,-35 0-15,17 0 16,1 0 0,-19 0-16,1 0 15,-1 0-15,1 0 16,0 0-16,-1 0 15,1 0-15,0 0 16,-18 17 93,0 1-93,0-1-16,0 19 16,0-19-16,17 19 15,-17-19-15,0 19 16,0-19 0</inkml:trace>
  <inkml:trace contextRef="#ctx0" brushRef="#br0">4163 13476 0,'17'18'16,"19"-18"-1,-1 0-15,53 0 16,-35 17-16,-18-17 15,18 0-15,-17 18 0,34 0 16,-52-1-16,-1 36 16,-17-17-1,-35 34-15,17-35 16,-17 1-16,-18 52 16,18-35-16,17-18 15,1 0-15,17 1 0,0 34 16,17-52-16,54 35 15,-36-36-15,0 1 16,71 0-16,-17-1 16,-72-17-16,36 0 15,-35 0-15,-36-17 16,0 17-16</inkml:trace>
  <inkml:trace contextRef="#ctx0" brushRef="#br0">4322 13935 0,'0'0'16,"70"-18"-16,-17 18 0,0 0 16,0-18-16,-18 18 0,53 0 15,-52 0-15,-1 0 16,-17 18-16</inkml:trace>
  <inkml:trace contextRef="#ctx0" brushRef="#br0">4128 13159 0,'17'0'47,"-17"17"-31,-17-17 46,34 0-46,1 0 15,-18-17-15,17 17-16,1-18 15,35-53-15,-18 19 16,1-19 0,-36 53-16,17-17 15,1 35-15,-18 0 16,17 35 0,19 54-1,-19-54-15,36 53 16,-35-53-16,35 18 15,-36-35-15,19-18 0,-1 0 16,-17 0-16,17-35 16,-17 17-16,-1-17 15,-17-1 1,0 19-16,-17-19 0,17 19 16,-36-18-16,19-1 15</inkml:trace>
  <inkml:trace contextRef="#ctx0" brushRef="#br0">5009 12876 0,'-17'-17'15,"-1"17"-15,1 0 16,-1 35 0,18 18-16,-18-18 15,36 53-15,-18-52 16,18 34-16,-1-34 15,36 34-15,-35-52 16,17 35 0,0-36-16,1 1 15,-19-18-15,1 0 16</inkml:trace>
  <inkml:trace contextRef="#ctx0" brushRef="#br0">5256 13176 0,'0'71'15,"0"-142"-15,0 159 0,0-52 0,36-1 16,-19-17-16,1-1 16,0 1-16,-1-18 15,1 0-15,0-18 16</inkml:trace>
  <inkml:trace contextRef="#ctx0" brushRef="#br0">5256 12929 0,'18'0'31,"0"0"-31,17 18 15</inkml:trace>
  <inkml:trace contextRef="#ctx0" brushRef="#br0">5433 12806 0,'35'0'16,"-17"0"-16,-1 17 15,1 1-15,35 53 16,-35-36-16,-1 0 16,18 18-16,-17 0 0,0 35 15,-1-52-15,-17 52 16,-17-53-16</inkml:trace>
  <inkml:trace contextRef="#ctx0" brushRef="#br0">6544 13635 0,'18'0'16,"35"0"-1,-18 0-15,35 0 16,-34 0-16,34-18 16,-34 18-16,-19-17 15,18 17-15,-17 0 0</inkml:trace>
  <inkml:trace contextRef="#ctx0" brushRef="#br0">6703 13741 0,'70'35'16,"-140"-70"-16,158 70 15,-17-17-15,-36-18 16,35-18-16,-34 18 15,-19 0-15</inkml:trace>
  <inkml:trace contextRef="#ctx0" brushRef="#br0">8079 13600 0,'0'-18'16,"35"-35"-16,-17 18 15,52-53 1,-35 35-16,18-71 16,-17 71-16,-19 0 0,18-35 15,-17 35-15,0-17 16,-1 34-16,-17 1 15,0 17-15,-17 18 16,17-17 0,0 34-16,17-17 15,1 71-15,0-18 16,52 70-16,-34-52 16,52 105-1,-35-70-15,0 71 16,-36-89-16,1-18 0,-1 54 15,-17-71-15,-17 17 16,-1-34-16,1-36 16,-1 17-16,0-17 15,-17-17-15,0-1 16,17-17-16,0-1 0,1-17 16,-18-17-16,17-71 15,0 53-15,18-1 0,0 19 16,0-18-16,71-89 15,-18 107 1,17 34 0,-34 19-16,-19-1 0,36 18 15,-35 0-15,17 0 16,-17 0 0</inkml:trace>
  <inkml:trace contextRef="#ctx0" brushRef="#br0">9366 13441 0,'36'-18'0,"-72"36"0,89-36 15,-18 1-15,36-1 16,-18 18-16,0 0 0,-18 0 15,18 18-15,18-1 16,-54 1-16,1 35 16,-36-18-16,18 0 15,-53 54-15,36-54 16,-19 18-16,36-18 16,0-17-1,0-1-15,18-17 0,0 18 16,17 0-16,36-18 0,-19 17 15,19-17-15,-36 0 16,1 0-16,-19 0 16,-34 0-1,-36 0-15</inkml:trace>
  <inkml:trace contextRef="#ctx0" brushRef="#br0">9578 13600 0,'0'0'0,"18"0"16,-1 17-16,18-17 0,54 18 16,-36-18-16,52 0 15,-52 0-15,-17 0 16,-1 0-16,0 0 16</inkml:trace>
  <inkml:trace contextRef="#ctx0" brushRef="#br0">10372 12771 0,'-18'0'0,"0"0"16,18 17 0,-17 1-16,-19 35 0,36 0 15,-17 53 1,17-36-16,17 36 16,-17-71-16,53 36 15,-35-36-15,35 0 16,-35-35-16,35-17 15,-36-1-15,18-35 16</inkml:trace>
  <inkml:trace contextRef="#ctx0" brushRef="#br0">10530 13053 0,'18'35'15,"-18"-17"-15,0-1 0,18 36 16,17 0-1,-35-35-15,18-1 16,-1 1-16,-17-36 16</inkml:trace>
  <inkml:trace contextRef="#ctx0" brushRef="#br0">10548 12859 0,'-18'0'16,"18"17"-16,18-17 15,0 0-15</inkml:trace>
  <inkml:trace contextRef="#ctx0" brushRef="#br0">10795 12735 0,'0'0'16,"18"36"-16,17 34 0,-17-35 15,34 71 1,-34-70-16,-18 69 16,0-69-16,-18 52 15</inkml:trace>
  <inkml:trace contextRef="#ctx0" brushRef="#br0">10283 14005 0,'0'53'0,"0"-106"0,-17 124 16,17-36-16,0-17 15,17-36 1,1-17-1,0 0 1,-1-36-16,1 36 16,17-1-16,-17 19 15,0 17 1,-18 35-16,0 0 16,0 36-1,0-53-15,17 17 0,-17-18 16,0 1-16,36 0 15</inkml:trace>
  <inkml:trace contextRef="#ctx0" brushRef="#br0">10601 14005 0,'0'36'0,"0"-72"0,0 89 16,0 0-1,18-35-15,35-18 16,-36 0-16,18 0 0,18-18 16,-35 0-16,0 1 15,-1-1-15,-34-17 16,-1 17-16,-35-35 16,35 53-1,-17-35-15,18 35 16,-1 0-16,36 0 15</inkml:trace>
  <inkml:trace contextRef="#ctx0" brushRef="#br0">10918 14023 0,'0'0'16,"0"18"-16,18-18 15,-18-36 1,18 19-16,-18-36 16,0 35-16,0-35 15,0 36-15,0-19 16,0 19-16,0-1 16,17 0-16,1 18 15</inkml:trace>
  <inkml:trace contextRef="#ctx0" brushRef="#br0">11095 14023 0,'0'0'16,"18"35"-16,-18-17 15,17-18 1,-17-18-16,18 1 0,-18-1 16,17-35-16,1 35 15,-18-17-15,0 17 0,0 1 16,18-1-16,-18 1 16,0 34-1,17 1-15,-17 17 16,0 0-16,0-17 15,0 0-15,0-1 0,18-17 16,0 0-16,-1 0 16,1-17-1,0-1 1,-1 0-16,1 18 16,-1-17-1,1 34-15,0 1 16,-1 35-1,-17-18-15,18 0 0,-18 1 16,18-19-16,-1 1 16</inkml:trace>
  <inkml:trace contextRef="#ctx0" brushRef="#br0">12330 13600 0,'53'0'16,"-1"0"-16,37 0 16,-36-18-16,52 0 15,-69 18-15,17-17 16,-36 17-1</inkml:trace>
  <inkml:trace contextRef="#ctx0" brushRef="#br0">12559 13406 0,'0'0'0,"0"35"16,0 18-16,0 17 0,0-17 15,0 71 1,18-71-16,-18-18 0,17 18 16,18 0-16</inkml:trace>
  <inkml:trace contextRef="#ctx0" brushRef="#br0">13582 14746 0,'0'0'16,"0"18"-16,18-18 0,-1 0 16,1 0-16,0 0 15,-18-18-15,0 0 16,0 1-16,0-18 0,0-36 15,-18 18-15,0-70 16,1 52 0,-19-123-16,19 88 15,-1-17-15,-17-124 16,35 106-16,17-89 16,19 142-16,34-18 15,-17 89-15,53-1 16,-71 18-16,18 18 15,0 35-15,-35-18 16,-1 18-16,-17-18 16,0 0-16,-17 1 0,-19 17 15,19-18-15,17-18 16,-18 1-16,18 0 16,18-1-16,17 1 0,124 35 15,-36-18 1,-52 18-1,-53-35-15,-36 35 16,-17-36-16,-1 1 16,-34 17-16,17-17 15,-18 0-15,18-18 0,0 0 16,1 0-16,34 0 0,0-18 16,18 0-16,53-35 15</inkml:trace>
  <inkml:trace contextRef="#ctx0" brushRef="#br0">8837 12524 0,'0'-18'16,"-18"18"-16,18-18 15,-17 1 1,17-1 0,-18 0-16,1-34 15,17 34-15,-18-17 0,0-18 16,18 35-16,-17 0 16,17 1-16,0-1 15,-18 18 1,18-18-16,18 18 47,17-17-47,-17 17 15,17 0-15,35 0 16,-34 0-16,-1 0 16,18 0-16,-18 0 0,18 17 15,-18-17-15,71 0 16,-35 0-16,35 0 15,-36 0-15,71 18 16,-70-18-16,123 0 16,-88 0-16,-1 0 15,142 0-15,18 0 16,-124 0-16,159-18 16,-141 18-16,158-17 15,-158 17-15,176-18 16,-159 18-1,160 0 1,-160 0-16,0 0 0,142 0 16,-142 18-16,159-1 15,-176 1-15,0-18 16,176 0-16,-176 0 16,17 0-16,-17 0 0,158 0 15,-34 18 1,-142-18-16,0 0 0,106 17 15,-141-17-15,-18 0 16,88 18 0,-35-18-1,-88 0-15,0 0 0,18 0 16,-54-18 0,-17 1-16</inkml:trace>
  <inkml:trace contextRef="#ctx0" brushRef="#br0">8555 12453 0,'0'18'16,"18"-1"-1,17 36-15,-18-35 16,1 0-16,17 17 0,18-18 16,-35-17-16,17 0 15,-17 0-15,-1-17 0,36-18 16,0-36-1,-35 36-15,0-18 16,-1 35-16,18 1 16,-17-1-16</inkml:trace>
  <inkml:trace contextRef="#ctx0" brushRef="#br0">13705 12330 0,'0'17'47,"0"1"-31,0 35-16,0-18 15,18 0-15,-18 1 0,18-1 16,-18 35-16,0-52 16,17 17-1,1-17-15,0-18 16</inkml:trace>
  <inkml:trace contextRef="#ctx0" brushRef="#br0">13600 12594 0,'17'18'47,"1"35"-31,0-36-16,-1 19 16,-17-19-16,35 36 15,-17-53-15,0 0 16,-1 0-16,1-35 15,-18 17-15,18-35 16,-18 36 0,17-36-16,1 53 15,-18-18-15,18 18 0</inkml:trace>
  <inkml:trace contextRef="#ctx0" brushRef="#br0">13688 12259 0,'0'0'15,"0"35"1,0 18-1,0 0-15,17-18 0,-17 1 16,18 34-16,-18-34 16,18-1-16</inkml:trace>
  <inkml:trace contextRef="#ctx0" brushRef="#br0">17127 11677 0,'0'18'16,"18"52"-1,-18-17-15,18 106 16,-18 0-1,0-71-15,0-18 0,0-17 0,17 53 16,1-71-16,0-17 16,-1 0-16,1-18 15</inkml:trace>
  <inkml:trace contextRef="#ctx0" brushRef="#br0">17392 12312 0,'0'35'0,"0"-70"0,18 88 16,-1-53-16,1 18 15,0-18-15,70-18 0,-71 18 16,36-35 0,-35 17-16,0 0 0,-18-35 15,0 36-15,-18-19 16,0 19-16,1 17 0,-36-18 15,17 18-15,-34 35 16,52 1-16,-17 34 16,35-34-1,18 17-15,-1-18 16,54 18-16,-18-36 16,35 19-16,-35-36 15,35 17-15,-53-34 16</inkml:trace>
  <inkml:trace contextRef="#ctx0" brushRef="#br0">17921 12277 0,'-18'35'16,"1"-17"-16,-18 35 15,17-18-15,18 0 16,0 0-16,18-17 15,-1-18-15,36 0 16,-35-18-16,17 1 16,-17-1-1,-18-17-15,0 17 16,0-17-16,-18 35 16,0-18-16,18 36 15,18 0 1,0-1-1,-1 1 1,1-1-16,17 1 16,-17-18-16,-18-18 15,0 1 1,-18-18-16,18 17 16,0 0-16,0 1 15,0-19-15,18 19 16,17 17-16,-35-18 15,18 18-15,17 0 16,-17 0-16,-1 0 0</inkml:trace>
  <inkml:trace contextRef="#ctx0" brushRef="#br0">18292 12418 0,'0'0'0,"-18"0"15,0-18 1,18-17 0,18 0-1,0-1-15,-1 19 0,1-1 16,35 0-16,-36 18 15,1 0-15,0 36 16,-1-19-16,-17 36 16,0-17-16,0-19 15,0 18-15,18-17 16,0 0-16,-1-18 16</inkml:trace>
  <inkml:trace contextRef="#ctx0" brushRef="#br0">18680 12294 0,'-18'0'16,"36"0"-16,-54 18 0,19 0 0,17-1 16,0 1-16,0 0 0,0-1 15,0 1-15,35-1 16,-17-17-16,-1 18 0,19-18 15,-19 0 1,-17-18 0,0 1-16,0-1 15,0 36 1,18-1 0,-1 1-1,19-18 1,-19 0-16,36-18 15,-35 1-15,17-54 16,-17 36-16,-18 0 16,0-1-16,-18-52 15,18 53-15,-17-18 0,17-53 16,-18 53 0,18 18-16,-18 17 15,18 36 1,18 53-1,-18-19-15,0 1 0,18-17 16,-18 17-16,17-18 0,-17 0 16,18-17-16,-1 17 0,1-17 15,0-1-15,17 19 16,0-19-16,-17 19 0,35 16 16,-36-34-16,-17 35 15,0-35-15,-17-1 16,-18-17-1,-18-17-15,17-1 16,-17-17 0,36 17-16,-1 0 0,18-34 15,18 34-15,35-53 16</inkml:trace>
  <inkml:trace contextRef="#ctx0" brushRef="#br0">19226 11818 0,'-17'18'0,"34"-36"0,-52 53 16,35 54-16,-18-37 15,18 19-15,0 0 16,36 70-16,-19-88 15,36 35-15,-17-53 16,34 0-16,-35-17 16,1-18-16,-1 0 15,-17-18-15,-1 1 0,-17-19 16,0 1-16,-17 0 16,-19 17-16,-17 1 15,36 17-15,-18 17 16,17 1-16,18 35 15,18-36-15,34 19 16,-16-19-16,52 1 16,-35-18-1,17 0-15,-34-18 16</inkml:trace>
  <inkml:trace contextRef="#ctx0" brushRef="#br0">20796 12541 0,'0'0'15,"53"141"-15,-18-70 0,18 70 16,-17-88-16,17 35 16,-18-70-16,-18-18 15,1 0-15,-18-18 16,0-17-16,-35-53 16,17 35-16,-17 0 0,17 0 15,-17-71 1,17 54-16,18-1 15,0 18-15,18 18 0,53 0 16,-36 35-16,0 0 16,-17 0-16,35 53 15,-53-36-15,0 54 16,-18-53-16,-17 17 16,17-17-16,-17-1 0,17 1 0,1-18 15,-19 0-15,19 0 16</inkml:trace>
  <inkml:trace contextRef="#ctx0" brushRef="#br0">21414 12418 0,'-36'0'15,"19"0"-15,-19 53 16,36-36-16,0 19 15,0-19-15,0 1 0,18 0 16,17-18-16,18 17 0,-17-17 16,16-17-16,-34-1 15,0 0-15,-18 1 16,0-1-16,-18 0 16,0 1-16,18-1 15,-17 18-15,-1 0 0,18 18 16,0 17-1,18-17-15,35-1 16,-36 1-16,54 0 16,-53-1-16,17-17 15,-18 0-15,-17-17 0,0-1 16,-17-17 0,-1 17-16,-17-17 15,17 17-15,18 0 16,0 1-16,18-1 15,0 18-15,34 0 16,-16 0-16,17 0 16,-36 0-16,36 0 15,-35 0 1,0 0-16,-18 18 16,-18-1-1,18 1-15,-18 17 16,18-17-16,0 17 0,-17-17 15,34 17 1,-17-17-16,18 17 16,0-35-16,-1 0 0,18-18 15,-35 1 1,18-36-16,0 35 0,-18-17 16,0 17-16,0-17 15,-18 17-15,18 1 16,0-1-16,0 36 15,0 17-15,0 0 16,18 1-16,17-1 16,-35-17-1,18-18-15,-1 17 16,-17-34 0,0-19-1,0 19-15,0-1 16,0 0-16,0 1 15,18-1-15,0 0 16,-1 18 0,1 0-1,-18 18 1,17 0-16,1-1 16,0-17-1,-1 0 1,1 18-16,0-18 15,-1 18 1,1-18-16,0 17 16,-1-17-16,1 0 0,17-17 15,-17-1 1,-1 0-16,-17-17 16,0 17-16,-17 18 15,-19-17 1,19 17-16,17 17 15,0 1-15,17 17 16,1 1 0,0-19-16,-1-17 0,36 18 15,-35 0-15,0-18 0,-1 0 16,-17-18 0,0 0-16,0 1 15,0-1-15,0 0 16,0-17-16,0 17 15,18 1-15,35-1 16,-18 18 0,-17 0-16,52 0 15,-34 0-15,34-17 16,-52 17-16,-36 0 31,-17-36-15</inkml:trace>
  <inkml:trace contextRef="#ctx0" brushRef="#br0">22701 12083 0,'-17'88'16,"34"-176"-16,-34 229 0,17-71 0,0 1 15,0-18-15,0 70 16,0-70-16,0 18 15,17-54-15,-17 19 16,18-36-16</inkml:trace>
  <inkml:trace contextRef="#ctx0" brushRef="#br0">22842 12541 0,'18'0'0,"0"0"15,-1 0-15,1 0 16,-18-17-16,18 17 16,-36-18-16,0 18 15,1 0 1,-1 0-16,18 18 16,0-1-16,0 19 15,18-36-15,-18 17 16,35 1-16,-35-1 15,35-17 1,-17 0-16,17 0 0,-17-17 16,-1-1-16,1 18 15,-18-17-15,18 17 16</inkml:trace>
  <inkml:trace contextRef="#ctx0" brushRef="#br0">23372 12400 0,'0'0'0,"-18"18"0,-53 17 16,54 0-1,17-17-15,17 0 0,36 35 16,-17-36-16,16 1 15,1 17-15,-35-17 16,0-1 0,-18 1-16,-18 0 0,-35-18 15,18 17-15,-36-17 16,36 0-16,-53-17 16,53 17-16,17 0 15</inkml:trace>
  <inkml:trace contextRef="#ctx0" brushRef="#br0">17374 13388 0,'-53'35'16,"18"0"-16,17 1 0,-17 34 15,18-52-15,34 35 16,1-35-16,17-1 16,0-17-16,18 0 15,-17-17 1,-1-19-16,-17 19 15,-1-19-15,-17 19 16,-17 17 0,17 17-1,17-17 1,18 0 0,1-35-16,-1 0 15,18-53-15,-35 35 16,-1-53-16,1 53 15,-18-53 1,-18 71-16,18 17 0,-35 18 16,17 18-16,1 70 15,-1-17-15,0 105 16,18-88-16,-17 124 16,34-124-16,-17-17 15,36-19-15,-19 1 16,54-17-16,-54-19 15,36-34-15,-53-19 16,18 1-16,-18 0 0,18-53 16,-36 52-1,18-17-15,-18 18 0,1 0 16,17 0-16,-18 17 16,18 0-16,0 36 15,18-18 1,-18 18-16,35-1 15</inkml:trace>
  <inkml:trace contextRef="#ctx0" brushRef="#br0">18680 13212 0,'0'0'15,"35"123"-15,-35-70 0,18 88 16,-18-88-16,17 18 16,-17-54-16,0 1 15,0-36 1,0-17 0,0 0-16,-17-54 15,17 72-15,0-19 0,17 1 16,1 18-1,-1 52 1,-17 0-16,0-17 16,0 35-16,0-36 15,36-17 1,-19 0 0,1-17-16,0-1 15,17 0-15,-17 1 0,-1-1 16,1 0-1,-1 18-15,-17 18 16,0 35 0,0-18-16,18 36 15,0-53-15,-1 17 0,19-18 16,-19 1-16</inkml:trace>
  <inkml:trace contextRef="#ctx0" brushRef="#br0">19191 13582 0,'0'0'0,"0"18"0,0-1 16,18 1-16,17 0 15,0-18 1,1 0-16,-19 0 0,19 0 15,-19 0-15,-17-18 16,-17 0 0,-1 1-16,-35-1 15,35 0 1,-17 18-16,17-17 0,1 17 16,-1-18-16,18 0 15</inkml:trace>
  <inkml:trace contextRef="#ctx0" brushRef="#br0">19544 13529 0,'0'0'0,"0"-18"0,0 36 15,-18 35 1,18-35-1,0-1-15,0 19 0,18-19 16,0 1-16,-1-18 16,1-18-16,17-17 15,-17 17-15,-1-52 16,-17 34 0,0-52-16,0 53 15,0-53-15,-17 52 16,-1-34-16,0 52 15,1 1-15,17-1 0,-18 18 16,18 18-16,-17 17 16,17 0-16,0 71 15,0-53-15,35 53 16,-18-71-16,19 53 16,-19-52-16,19 34 15,-1-52-15,0-1 16,-17-17-16,-1-17 15</inkml:trace>
  <inkml:trace contextRef="#ctx0" brushRef="#br0">19791 13582 0,'17'18'16,"1"-18"-1,17 0 1,-17 0-16,17 0 15,-35-18-15,-17 0 16,17 1 0,-36 17-16,19 0 15,-19 0-15,36 17 16,0 19-16,0-19 16,0 1-16,36 0 15,-19-1-15,36 1 16,-35-18-16,35-18 15,-18 1-15,0-19 16,-17 19-16,0-36 16,-1 35-16,1-53 15,-18 36-15,0-71 16,0 53 0,-18-35-16,1 53 15,-19 0-15,19 35 16,-1 17-16,18 54 15,0-18-15,18 70 16,-18-70 0,35 71-16,-17-89 15,35 53-15,-36-70 16,1-1-16,0 19 16,-1-36-16</inkml:trace>
  <inkml:trace contextRef="#ctx0" brushRef="#br0">20602 13617 0,'0'0'0,"-17"0"0,-1 0 16</inkml:trace>
  <inkml:trace contextRef="#ctx0" brushRef="#br0">17304 5186 0,'0'-18'0,"0"36"62,0 17-46,0 18-16,-18 35 16,18-17-16,-18-1 0,18 1 15,0 17-15,0 106 16,0-88-16,0 106 16,0-89-16,0 124 15,18-123-15,-18-19 16,0 125-16,0-125 15,0 125-15,0-107 16,0 1-16,-18-1 0,1 107 16,17-107-16,-35 124 15,17-124 1,0 107-16,1-124 16,17-1-16,0-16 0,-18 87 15,18-88-15,-18 89 16,18-89-16,0-18 15,-17 18-15,17 71 16,-18-71-16,18 54 16,0-72-16,18 54 15,-1-72-15,1 54 16,-18-53-16,18-17 16,-1-1-16,1 0 0,0 18 15,-1-53 1,1 18-16,-18-36 15</inkml:trace>
  <inkml:trace contextRef="#ctx0" brushRef="#br0">8273 14446 0,'-18'0'0,"36"0"63,17 0-48,18 18-15,-18-18 16,18 0-16,18 0 15,-18 0-15,17 0 0,54 0 16,-72 0-16,1 0 16,-17-18-16,-19 18 15</inkml:trace>
  <inkml:trace contextRef="#ctx0" brushRef="#br0">13882 14429 0,'-18'0'78,"18"17"-63,18-17 17,35 0-17,-18 0-15,0 0 0,18 0 16,53-17-16,-53 17 16,35-18-16</inkml:trace>
  <inkml:trace contextRef="#ctx0" brushRef="#br0">18838 6526 0,'0'0'0,"-17"0"0,17 18 16,0-36-1,35-17 1,-17 0-16,35-53 16,-36 35-16,1 17 0,17-69 15,-17 69-15,-18-17 16,17 18-16,-17 0 16,0 0-16,0 17 15,0 36 16,53 105-31,-35-70 16,35 88 0,-36-70-16,1 17 0,0 71 15,-18-89-15,-18 54 16,-17-36 0,17-71-16,-17 19 15,17-36 1,1-18-16,17 0 0,-36-70 15,36 35-15,0-17 16,0 17-16,0-18 0,36-52 16,-19 52-16,36-35 15,-18 54 1,-17 34-16,17-17 16,-17 35-16,17 0 15,-17 17-15,0 19 16</inkml:trace>
  <inkml:trace contextRef="#ctx0" brushRef="#br0">19650 6350 0,'17'0'0,"-34"0"16,52 0-16,18-18 0,-35 18 15,34 0 1,-34 0-16,17 0 16</inkml:trace>
  <inkml:trace contextRef="#ctx0" brushRef="#br0">19597 6509 0,'0'0'0,"17"0"15,36 17-15,-17-17 16,52 0-16,-35 0 16,0-17-1,-36 17-15</inkml:trace>
  <inkml:trace contextRef="#ctx0" brushRef="#br0">20426 6720 0,'17'18'16,"19"17"-16,-36-17 15,35 0 1,-17-1-16,-18 1 0,17-18 15,1 0-15,-18-18 32,0-52-17,0 17-15,0 18 0,-35-71 16,17 53-16,0-71 16,1 89-16,17-53 15,-18 70-15,18-35 16,0 36-16,18-1 15,-1 18-15,36-18 16,-17 18 0,52-17-16,-18 17 15,89 0-15,-53 0 16,123 0-16,-88 0 16,177-18-1,-159 18-15,140-18 16,-140 1-16,123-18 15,-158 17-15,105 0 16,-141 18-16,18 0 16,-70 0-16,16 0 15,-34 0-15,0 18 16,-36 0 0</inkml:trace>
  <inkml:trace contextRef="#ctx0" brushRef="#br0">21467 6456 0,'0'0'0,"17"0"0,1 0 0,-18-18 16,17 18-16,-34 0 31,-1-17-15,1 17-16,-54 0 16,18 0-16,-35 35 15,35-18-15,-18 54 16,36-36-16,0 36 15,35-36 1,17 0-16,1-17 0,0 17 16,52 1-1,-17-19-15,-17-17 0,34 0 16,-35 0-16,1-17 16,-36-1-1,-18-17-15,0 17 16,-35-35-16,36 36 15,-18-19-15,17 19 16,18-1-16</inkml:trace>
  <inkml:trace contextRef="#ctx0" brushRef="#br0">21625 6332 0,'18'-17'0,"-36"34"0,54-52 15,-1 35-15,-18 0 16,36 0-16,-35 18 16,0 17-1,-18-17-15,0-1 16,0 1-16,-18-18 0,18 18 15,-18-18-15,18 17 0,-17-17 16,34 0 0,1-17-1,17 17-15,1 0 16,-19 0-16,19 17 16,-19-17-16,-17 18 0,18-18 15</inkml:trace>
  <inkml:trace contextRef="#ctx0" brushRef="#br0">22119 6544 0,'53'0'15,"-106"0"-15,141 0 0,-70-18 0,17 18 16,-17-17-1,-36 17 1</inkml:trace>
  <inkml:trace contextRef="#ctx0" brushRef="#br0">22172 6544 0,'18'71'15,"-36"-142"-15,53 177 0,-17-71 0,17 0 16,-17-17-16,0 0 16,-1-18-16</inkml:trace>
  <inkml:trace contextRef="#ctx0" brushRef="#br0">22754 6438 0,'0'0'0,"18"0"0,-1-17 0,-34 17 31,-18 17-15,-1 1-16,1 17 0,0 18 15,35-35-15,0 17 16,17 0-16,1-17 16,0 0-16,17 17 15,0-35 1,-17 17 0,-18 1-1,-18 0 1,1-1-16,-1 19 15,18-19 1,18 1-16,-1 0 0,1-18 0,-1 0 16,36 0-1,-35 0-15,17-18 16,-17 0-16</inkml:trace>
  <inkml:trace contextRef="#ctx0" brushRef="#br1">21184 5609 0,'-17'0'62,"17"-17"-62,-18 17 16,0 0 0,1-18-1,-1 18-15,-17-18 16,0 1-1,-54-1-15,36 18 16,-52-18-16,34 18 16,-52 0-16,70 0 15,17 0-15,-34 0 16,35 0-16,-18 0 16,35 0-16,-17 18 15,-1-18-15,19 0 16,-36 0-16,35 0 15,-52 0-15,34 0 16,-16 0-16,16 0 16,-17 0-16,18 0 0,0 0 15,-36 0-15,54 18 16,-1-18-16,-17 0 16,17 0-1,0 0-15,18 17 94,18-17-78,0 0-1,-18 18 1,0 0 31,0-1-32,17 1 1,1-1 0,-18 19-16,0-19 15,0 19-15,0-19 16,18 1-16,-18 35 15,17 0 1,-17-36-16,0 36 16,18-35-16,-18 0 0,0 17 15,17-17-15,-17 17 0,0-18 16,18 36 0,0-17-16,-18 34 15,0-35-15,17 36 16,-17-18-16,0-18 15,0 0-15,0 18 0,-17-17 16,17 17-16,0 0 0,0 35 16,17-35-16,-17 35 15,18-35-15,0 35 16,-1-53-16,1 36 16,-18-36-16,18 0 15,-1-17 1,-17 17-16,0-17 15,18-18 1,0 18-16,17-18 16,0 0-16,0 0 0,1 0 15,69 0 1,-52 0-16,106 0 16,-88 17-16,123-17 15,-88 18-15,123-18 16,-106 0-16,124-18 15,-123 1-15,123-1 16,-124 0-16,106-35 16,-123 36-16,88-19 15,-105 36-15,87 0 16,-106 0-16,72 18 16,-90 0-16,37-1 15,-54 1-15,36 0 16,-36-18-1,35 0-15,-34 0 16,-1 0-16,-17 0 0,17-18 16,18 0-16,-36 18 15,36-17 1,-17 17-16,-1-18 16,-18 18-16,1 0 0,0-18 15,-18 1-15,17-36 16,-17 18-16,0-1 15,-17 1-15,17-18 16,0-53-16,17 36 16,1-18-16,0-1 0,-1-17 15,19-123-15,-1 18 16,-17 140-16,-18-35 16,0 53-16,-18 0 15,18 18 1,-35 0-16,17 17 15,-17 0-15,17 1 16,-70-1-16,35 1 16,-106-1-16,53-17 15,-141-1 1,89 19-16,-195-19 16,194 19-16,-141-18 15,177 35-15,-1 0 16,18 17-16,1 1 0,-1-18 15,-18 35-15,-105 0 16,106-17-16</inkml:trace>
  <inkml:trace contextRef="#ctx0" brushRef="#br1">8202 10724 0,'0'18'31,"18"17"-15,-18 1-16,17 69 16,-17-52-16,0 0 0,0 71 15,18-71-15,-18 0 16,0 0-16,18-1 0,-18 1 16,17 0-16,-17 0 15,18-18-15,0 54 16,-18-54-16,0 18 15,17-35-15,-17 17 16,18-35-16,-18 17 16,17-17-1,1 0 1,0-17-16,17 17 16,-17-18-1,35 18-15,-18 0 16,35-17-1,-17-1-15,0 18 0,0-18 16,18 18-16,-1-17 0,107-1 16,-89 0-16,0 1 15,0 17-15,0-18 0,18 18 16,88-18-16,-105 1 16,16 17-16,89 0 15,0 0 1,-88 0-16,-18 17 0,195 1 15,-89-18 1,0 18 0,17-18-1,1 0-15,-124-18 16,106 0 0,-106 18-16,54-17 0,-72 17 15,-17 0-15,53-18 16,-71 18-16,0-18 15,1 18-15,-19-17 0,19-1 16,-36 1 0,0-19-16,0 1 15,0 0 1,0-18-16,-18 18 0,18-36 16,0 53-1,0-70-15,0 53 16,0-18-16,18 18 0,-18-1 15,0 1-15,0 0 0,17-18 16,-17 18-16,0-1 16,18 19-1,-18-1 1,0 0-16,18 1 16,-18-1-16,0 1 15,-18 17 16,0 0-15,1 0-16,-1 0 16,0 0-16,-35 0 15,36 0-15,-54 0 16,54 0-16,-54-18 16,36 18-1,-53 0-15,52 0 16,-70 0-16,54 0 15,-54 0-15,53 0 16,-71 0-16,54 0 16,-71-18-1,70 18-15,-17 0 0,0 0 16,17 0-16,-35 0 0,18 0 16,-106 18-16,88-18 15,18 18-15,-18-18 0,-105 17 16,87-17-1,18 0-15,-141 18 16,141-18-16,-140 0 16,140 0-16,0 0 0,-123 0 15,123 0-15,-106 17 16,106-17 0,-88 0-16,106 18 15,-71-18-15,106 18 16,-17-18-16</inkml:trace>
  <inkml:trace contextRef="#ctx0" brushRef="#br0">19068 9313 0,'-18'0'15,"18"-17"-15,-35-19 16,17-16-16,0 16 15,-17-87-15,18 52 16,-36-88 0,35 54-16,0-89 15,1 88-15,34-71 16,19 107-16,34-36 16,-17 88-16,53 1 15,-53 17-15,53 35 16,-71 0-16,18 36 15,-35-36-15,-18 53 16,-18-35-16,-35 35 16,18-52-16,17-1 15,-17-17-15,17-1 0,0 19 16,18-19 0,18-17-1,17 18-15,-17-18 0,17 17 16,-17-17-16,-18 18 15,0 0-15,-18-18 16,1 17-16,-1 1 0,-17 0 16,-36-1-1,36-17-15,-18 18 16,35-18-16,-17 18 16,17-18-16,36-18 15</inkml:trace>
  <inkml:trace contextRef="#ctx0" brushRef="#br0">19985 8467 0,'18'0'32,"17"-18"-17,0 18-15,18 0 16,-35 0-16,17 18 16,-17-18-16,-1 17 15,-17 1-15</inkml:trace>
  <inkml:trace contextRef="#ctx0" brushRef="#br0">20020 8714 0,'53'0'16,"-106"0"-16,124 0 0,-36-18 0,0 18 15,18-18-15,-35 18 16,17 18-16</inkml:trace>
  <inkml:trace contextRef="#ctx0" brushRef="#br0">20884 9613 0,'0'0'0,"0"-17"0,36-54 15,-19-17 1,-17 35-16,36-88 16,-19 53-16,36-89 15,-35 71-15,17-88 16,-17 124-16,-18-36 16,17 88-16,-17 1 15,0 34 1,0 36-16,0 0 15,0 0-15,18 53 16,0-71-16,35 36 16,-18-54-16,0-17 0,36 0 15,-54-17 1,54-54-16,-53 36 16,-1-18-16,36-35 15,-35 35-15,17-35 16,-17 52-1,-18 54 1,17 53-16,-17-36 16,18 53-16,17 0 15,0-17 1,1-36-16,-19-17 16,1-1-16</inkml:trace>
  <inkml:trace contextRef="#ctx0" brushRef="#br1">21872 8114 0,'0'0'0,"0"-18"16,-17 18-1,-1 0 1,-17 0 0,-36 0-16,36 0 15,-36 18-15,18-18 16,-52-18-16,52 18 15,-53-17-15,35 17 16,-52 0-16,70-18 16,-18 18-1,36 0-15,0 18 16,17-1 0,18 1-16,0 0 15,-18 17 1,18-18-16,-17 19 15,17-1-15,-18 18 16,1-35-16,-1 17 16,0 18-16,-17-18 0,17 18 15,-17 70-15,17-52 16,1 0-16,-1 105 16,-17 89-1,35-107 1,0 1-1,35-88 1,-35-54-16,18 1 0,35-1 16,-18-17-16,71-17 15,-53-1-15,88-35 16,-53 36-16,0-1 16,0-17-16,106 17 15,-105 0-15,52 18 16,-71 0-16,54 0 15,-71 0-15,35 18 16,-53-18-16,18 18 16,-35-18-16,17 0 15,-35-18-15,18-17 16,-18-36 0,0 18-16,0 0 0,0-35 15,0-88 1,17-53-16,-17 105 15,18 18-15,0 18 0,-18-53 16,0 88 0,0-18-16,-18 54 15,0-1-15,1 1 16,17-1-16,-53 0 16,35 18-16,-52 0 15,17 0-15,-53 0 16,53 0-16</inkml:trace>
  <inkml:trace contextRef="#ctx0" brushRef="#br1">11254 9366 0,'-18'0'31,"0"0"-15,1-17-1,-1 17-15,0 0 16,-34 0-16,34 17 16,-53-17-16,36 0 15,0 0-15,-36 0 16,36 0-16,-18-17 16,18 17-16,-1 0 15,19 0-15,-18 0 16,17 0-16,18 17 15,0 1 17,-18 0-17,1-1 1,-1 1 0,0-1-1,1 1-15,17 17 16,0-17-1,0 35-15,0 0 16,-18 35-16,18-35 16,0 53-16,-18-53 15,18 53-15,-17-54 16,-1 37 0,18-54-16,-17 18 15,17-36-15,0 1 0,17 17 16,1-35-1,17 0 1,-17 0-16,17-17 16,0-1-16,1 18 15,52-18-15,-35 18 16,35 18-16,-35-18 16,53 0-16,-53 0 15,17 18-15,-35-18 16,18 0-1,-35-18-15,0 18 16,-1 0-16,1 0 16,-18-18-16,17 1 15,-17-1-15,0-17 16,0-36 0,0 36-16,-17-18 0,17-53 15,0 36-15,0-54 16,-18 54-16,18-36 15,-17 53-15,17 18 16,-18 17-16,0-17 16,18 17-16,-17 18 47,-1-17-32</inkml:trace>
  <inkml:trace contextRef="#ctx0" brushRef="#br1">8026 14940 0,'17'18'219,"1"-18"-204,0 0 1,-1 17 0,1-17-16,0 0 15,-1 18 1,18-18-16,-17 0 16,17 0-16,-17 0 15,35 0 1,-35 0-16,-1 0 0,1 0 15,35 0-15,-18-18 16,0 18-16,1 0 16,17 0-16,-18-17 15,35 17 1,-34 0-16,34-18 16,-35 18-16,1 0 0,52-17 15,-53 17 1,0 0-16,1-18 0,52 0 15,-53 18-15,53-17 16,-52 17-16,52-18 16,-35 18-16,35-18 15,-53 18-15,53 0 16,-52 0-16,52 18 16,-53-18-16,71 0 15,-53 0 1,53 0-16,-53 0 0,0 0 15,0 18-15,17-18 16,36 0-16,-35 0 16,52 0-16,-52 0 15,52 0 1,-52 17-16,87-17 16,-87 0-16,105-17 15,-105 17-15,105-18 16,-88 18-16,71 0 15,-71 0-15,71 0 16,-71 0-16,89 0 16,-71 0-16,70 0 15,-88 0-15,106 0 16,-106 0-16,89 0 16,-71 18-16,88-18 15,-106 0 1,123 0-16,-122 0 15,105 0-15,-89 0 16,-16-18-16,-1 18 0,18-18 16,-18 18-16,0-17 0,88-1 15,-105 18 1,53-18-16,-72 18 16,19 0-16,-36 0 15,-17 0 1,-18 18-16</inkml:trace>
  <inkml:trace contextRef="#ctx0" brushRef="#br1">13388 10301 0,'-18'0'0,"36"0"0,-53 0 0,17 0 16,0 0-1,36 0 1,35-18-1,0 18-15,88-17 16,-53 17-16,71 0 16,-71-18-16,88 1 15,-105-1-15,-18 18 16,53-18-16,-89 1 16,19 17-16,-54 0 15,-35 0 1,18 17-16,0-17 15</inkml:trace>
  <inkml:trace contextRef="#ctx0" brushRef="#br1">13847 9843 0,'0'0'0,"-18"0"31,0 35-31,-17-18 16,-36 36-16,19-35 15,-1 0-15,-89 52 16,90-52-16,-19 17 15,18 0-15,18-17 0,0 0 16,17 17-16,18-17 16,0-1-16,18 18 0,52 18 15,-17-17-15,70 17 16,-52-36-16,0-17 16,-18 18-16,52 17 15,-69 0-15,-19-17 0,-17 0 16</inkml:trace>
  <inkml:trace contextRef="#ctx0" brushRef="#br0">17568 4921 0,'0'0'0,"18"0"0,0 0 15,35 0 1,-18-17-16,0 17 0,53 0 16,-35 0-1,0 0-15,-18 0 0,1 0 16,-1 0-16,18 0 16,-35-18-16,-36 0 15,-17 18 1,17 0-16</inkml:trace>
  <inkml:trace contextRef="#ctx0" brushRef="#br0">17956 4904 0,'-17'17'0,"-1"19"0,18-1 16,35-123-16,-88 211 0,36-35 15,17-35-15,0 18 16,0-36-16,17 0 0,-17 18 16,0-17-16,0-1 15,-17-18 1,-1 1-16,1 0 15,-19-18-15,19 0 16,-1 0-16,36 0 47,17 0-47,0 0 16,0 17-16,-17-17 0,53 0 15,-36 0-15,-17 0 16,17 0-16,-17 0 0,-1 0 15</inkml:trace>
  <inkml:trace contextRef="#ctx0" brushRef="#br0">18521 4833 0,'-35'-18'16,"70"36"-16,-88-53 0,35 35 0,1 0 15,-1 17-15,-17 36 16,35-17-16,0 69 16,0-52-16,35 88 15,-17-88-15,17 53 16,-17-53-16,-1 18 15,1-36-15,-36 0 16,1-35 0,-19 0-16</inkml:trace>
  <inkml:trace contextRef="#ctx0" brushRef="#br0">18344 5380 0,'53'-18'0,"-106"36"0,159-36 16,-70 18-16,52-17 15,-53 17-15,0 0 0,1 0 16</inkml:trace>
  <inkml:trace contextRef="#ctx0" brushRef="#br0">17780 9931 0,'18'0'0,"-1"0"16,19 0-16,-1-18 16,18 18-16,17-18 0,1 1 15,-1 17-15,72-18 16,-90 1-16,19-1 16,-36 18-16,-17-18 15</inkml:trace>
  <inkml:trace contextRef="#ctx0" brushRef="#br0">18186 9648 0,'35'71'16,"-17"-18"-16,-1 0 0,1 88 15,-18-70-15,0 52 16,18-70-1,-1-18-15,-17 36 16,18-54-16,-1 1 16</inkml:trace>
  <inkml:trace contextRef="#ctx0" brushRef="#br0">18468 9648 0,'0'0'0,"18"159"16,-18-88-16,0 88 15,0-89-15,17-17 16,1 18-16,-18-36 16,17-18-16,1-34 15,0-18 1,-1-1-16,-17 1 0,0 0 15,0 17 1,18 36 0,-18-1-1,18 1-15,-1 0 0,19 35 16,-1-36-16,35 1 16,-34-18-16,17 0 15,-18-18-15,0-17 16,-35 17-16,0-17 15,-17 17-15,-1-17 0,-35 0 16,35 17-16,-35 18 16,36 35-16,-1-17 15,18 53 1,0-18-16,35-1 16,-17-16-16,53-1 15,-18-17-15,17-18 16,-35 0-16,-17 0 15,0 0-15,-18-18 16,0 0-16,0 1 16,0-1-16,0 0 15,17 18 1,-17-17 0,18 17-16,0 17 15,-1 1 1,1-18-16,-18 18 0,17-1 15,1-17-15</inkml:trace>
  <inkml:trace contextRef="#ctx0" brushRef="#br0">20073 10107 0,'0'0'0,"18"-18"15,-1 18 1,19 0-16,-1 18 0,53-18 16,-53 18-16,18-1 15,-17 1-15,-19 0 16,1 17-16,-18-17 0,0 17 0,-35 0 16,-36 53-1,36-52-15,-53 52 16,52-53-16,1 18 15,17-18-15,36 1 16,17-36-16,36 17 16,-18-17-16,0 0 15,0 0-15,-18 0 0,0 0 16,-17 0-16,-1-17 0,-34 17 16,-1 0-16,-52-18 15,17 18-15</inkml:trace>
  <inkml:trace contextRef="#ctx0" brushRef="#br0">20091 10672 0,'-36'0'16,"72"0"-16,-89 0 0,88-18 16,-17 18-16,88-35 15,-71 17-15,18 0 16,0 1-16,0-1 16,-18 18-16,-18-18 0</inkml:trace>
  <inkml:trace contextRef="#ctx0" brushRef="#br0">19967 10019 0,'-17'0'15,"34"0"-15,-17 0 16,18 0-16,35-35 16,-18-1-16,0-17 15,1 18 1,-19 18-16,1-19 0,17 1 15,-35 17-15,18 18 16,-1-17-16,-17-1 16,18 18-1,-18 18-15,0-1 0,18 19 16,-18-1-16,35 18 16,-35-36-16,35 19 15,-17-19-15,17 1 16,-17-18-16,-1-35 15,1 17 1,-18-17-16,0 17 16,0 1-16,-18 17 0,18-18 15</inkml:trace>
  <inkml:trace contextRef="#ctx0" brushRef="#br0">20726 9878 0,'0'0'15,"0"17"-15,-18 36 16,0-17-16,18 34 16,0-35-16,0 36 15,18-53-15,17 17 16,-17-17 0,17-1-16,18-17 15,-35-17-15,-1 17 16</inkml:trace>
  <inkml:trace contextRef="#ctx0" brushRef="#br0">20973 10125 0,'0'35'0,"0"-70"0,0 88 16,0-36-16,35 19 15,-17-19-15</inkml:trace>
  <inkml:trace contextRef="#ctx0" brushRef="#br0">20973 10001 0,'0'0'0,"0"-17"0,0-1 15,17 18 1</inkml:trace>
  <inkml:trace contextRef="#ctx0" brushRef="#br0">21167 9878 0,'17'0'15,"1"0"-15,17 0 16,1 35-1,-1-17-15,0 52 16,-17-34-16,-18 34 16,0-35-16,-18 36 15,0-53-15,1-1 16,-1 18-16</inkml:trace>
  <inkml:trace contextRef="#ctx0" brushRef="#br0">21643 10231 0,'53'0'16,"-36"17"-16,19-17 0,17 0 15,-36 18-15</inkml:trace>
  <inkml:trace contextRef="#ctx0" brushRef="#br0">21643 10407 0,'0'0'16,"53"18"-16,-18-18 0,0 0 15,1 0-15,34 0 16,-34 0-16</inkml:trace>
  <inkml:trace contextRef="#ctx0" brushRef="#br0">22401 10125 0,'53'-18'0,"-17"18"16,-1 0-16,71-18 16,-53 18-16,0 0 0,17 18 15,-52 0-15,-18 17 16,-18 0-1,-35 18-15,18-18 16,-18 18-16,18-17 16,17 17-1,18-36-15,35 19 16,1-19-16,-1-17 0,71 0 16,-18 0-1,-53 0-15,-17-17 16,-36 17-16,1 0 15</inkml:trace>
  <inkml:trace contextRef="#ctx0" brushRef="#br0">22454 10389 0,'71'0'15,"-142"0"-15,212 0 0,-88 0 0,18-17 16,-1-1-16,-17 18 0,18-18 15,17 1-15</inkml:trace>
  <inkml:trace contextRef="#ctx0" brushRef="#br0">23160 9666 0,'-35'35'0,"35"1"16,0-19-16,0 54 16,17-53-16,1 17 15,35 0-15,-18-17 0,0-1 16,-17 1-16,17-18 15,-17 0-15</inkml:trace>
  <inkml:trace contextRef="#ctx0" brushRef="#br0">23336 9790 0,'0'17'16,"0"1"-16,18 0 15</inkml:trace>
  <inkml:trace contextRef="#ctx0" brushRef="#br0">23372 9790 0,'0'17'32,"0"1"-17,17 0-15,-17-1 0,18 1 0,-1 17 16,1-35-16,0 18 16,-1-18-1</inkml:trace>
  <inkml:trace contextRef="#ctx0" brushRef="#br0">23354 9613 0,'0'0'0,"18"0"15,-1 0 1,1 0-1</inkml:trace>
  <inkml:trace contextRef="#ctx0" brushRef="#br0">23566 9472 0,'70'53'15,"-140"-106"-15,175 141 0,-52 0 16,-17-35 0,-1 36-16,-35-36 15,0 52-15,-18-52 16,1 0-16</inkml:trace>
  <inkml:trace contextRef="#ctx0" brushRef="#br0">24289 6632 0,'17'18'31,"36"-18"-31,-17 0 16,52 0-1,-18 0-15,-17 0 0,71-18 16,-71 18-16,0-17 16,35 17-16,-35-18 15,-71 18 17,-17-18-32,-1 18 0</inkml:trace>
  <inkml:trace contextRef="#ctx0" brushRef="#br0">24606 6403 0,'-17'0'16,"-1"18"-16,-35-1 15,18-17 1,-18 35-16,18-35 16,-54 36-16,54-19 15,-35 19-15,52-36 16,0 17 0,18 1-16,18 0 0,-18-1 15,53 19 1,-36-19-16,54 18 15,-36-35-15,36 36 16,-36-36-16,36 17 16,-54-17-16,19 18 15</inkml:trace>
  <inkml:trace contextRef="#ctx0" brushRef="#br0">22983 8731 0,'0'-17'0,"0"-1"16,18 18-16,53-35 16,-36 17-16,88 0 15,-70 1-15,18 17 16,70-18-16,-88 1 0,17 17 15,-34 0 1,-19 0-16</inkml:trace>
  <inkml:trace contextRef="#ctx0" brushRef="#br0">23160 8396 0,'0'0'0,"-53"35"0,0-17 16,-18 17 0,54 1-16,-18-19 0,17 1 0,0 17 15,1-17-15,17-1 16,0 1-16,0 0 0,53 17 15,-36-17-15,71 17 16,-35-35-16,36 18 16,-37-1-16,-16-17 15,-1 18-15,0-18 0</inkml:trace>
  <inkml:trace contextRef="#ctx0" brushRef="#br0">3246 5203 0,'0'0'15,"-18"-17"-15,-35 17 16,-18 17 0,36 1-16,-35 0 15,17-1-15,-18 1 16,36 0-16,0-18 16,-1 0-16,1 0 0,-36 0 15,36 0-15,-18 0 16,36 0-16,-1 0 15,0 0-15,1 17 16,17 1 0,17 0-1,-17 17 1,18-17-16,-18 17 16,0-18-16,0 19 0,0 17 15,0 0-15,0-1 0,0 54 16,-18-35-16,18 70 15,0-53 1,-17 89-16,17-89 16,0 18-16,-18-1 0,18 107 15,0-106-15,0 123 16,0-123-16,0 18 16,0 87-1,0-87-15,0-1 0,0 106 16,0-123-16,0 141 15,0-141-15,0 18 16,18 105-16,-18-123 16,0-1-16,0 125 15,0-124-15,0 123 16,-18-123-16,18 17 16,-18 107-16,18-125 15,0 125-15,-17-124 16,17 123-1,-18-18-15,1 1 16,17-124-16,0 106 16,-18-17-1,18-89-15,0-17 0,-18 87 16,18-87 0,0-1-16,-17 1 0,17-1 0,-18 89 15,18-88 1,0 52-16,0-52 15,0-18-15,0 53 16,0-54-16,0 1 0,0 18 16,-18 52-1,18-70-15,-17 71 16,17-54-16,-18-17 0,18 71 16,-18-71-16,18 0 15,0 35-15,0-53 16,-17 36-16,17-18 15,0-1 1,-18-16-16,18 17 16,0-36-16,-17 19 15,17-19-15,0 18 16,0-17-16,0 0 16,0-1-1,0 1-15,0 0 0,0-1 16,17 1-16,1 0 15,-18-1-15,35 1 16,0 17 0,18 0-1,18-17-15,-1 17 16,-34-35-16,52 18 16,-35 0-16,0-18 15,-18 0-15</inkml:trace>
  <inkml:trace contextRef="#ctx0" brushRef="#br0">21643 1834 0,'0'-35'0,"18"-35"15,-18 34-15,17-52 16,-17 53-16,18-18 16,-18 18-1,17-1-15,-17 54 31,0 0-15,0 17-16,0 36 0,-17 52 16,17-52-1,-18 52-15,18-70 16,-17 0-16,17 0 16,0-18-16,0 36 0,0-54 15,0 19-15,0-19 16,-18-17-1</inkml:trace>
  <inkml:trace contextRef="#ctx0" brushRef="#br0">21449 2064 0,'0'0'0,"0"70"16,0-17-16,0-17 15,0-1-15,18 0 0,-1 0 16,-17-17-16,35 0 0,-17-18 16,17 17-16,1-34 15,34-1-15,-35-17 16,36-36-16,-53 36 16,17-18-1,-17 18-15</inkml:trace>
  <inkml:trace contextRef="#ctx0" brushRef="#br0">23160 1623 0,'0'0'16,"-18"53"-16,18-18 0,-17 18 15,-1-18-15,0 18 0,-17 71 16,17-54-16,1-17 16,-1 53-16,18-71 15,0 18-15,0-35 16,0-1-16</inkml:trace>
  <inkml:trace contextRef="#ctx0" brushRef="#br0">22860 2152 0,'0'71'16,"0"-142"-16,0 177 0,18-36 15,-1-52-15,54 17 16,-18-17-16,-18-18 0,18 0 16,-18 0-16,53-35 15,-70 17-15,17-17 16,-35 17-16,18 0 16,-36 1-16</inkml:trace>
  <inkml:trace contextRef="#ctx0" brushRef="#br0">3457 16069 0,'0'18'15,"0"35"1,0 0-16,0 17 15,18 1-15,0 17 0,-18 0 16,17 0-16,18 0 0,-17-35 16,17 18-16,36-1 15,-36-52-15,53-36 16,-52-17-16,34-53 16,-17-36-1,-35 72-15,-18-72 16,0 54-16,0-54 15,-18 71-15,-35-35 16,18 35-16,0 18 16,17 17-16,18 36 15,0 17-15,18 89 16,-1-36-16,19 70 16,-1-87-16,18 70 15,-18-106-15,36 36 16,-54-53-16,19-18 15,-19 0-15</inkml:trace>
  <inkml:trace contextRef="#ctx0" brushRef="#br0">4304 16404 0,'-53'35'0,"106"-70"0,-124 88 15,18 0 1,36-35-16,17 52 16,0-35-16,17 18 15,19-17-15,34 17 16,-52-36-16,17 1 0,0 35 16,-35-36-16,-17 19 15,17-19-15,-53 1 16,35-18-1,-35 0-15,36-18 16,-1 18-16</inkml:trace>
  <inkml:trace contextRef="#ctx0" brushRef="#br0">4392 16792 0,'0'0'15,"35"0"-15,-35-17 0,18 17 0,0-18 16,-18 0-16,35-35 16,-17 36-16,-1-19 15,-17 19-15,0-1 16,-17 18-16,-36 0 16,35 0-16,0 18 15,-17-1-15,35 19 0,-18-1 16,18 0-16,18 36 15,0-36-15,17 0 0,36-17 16,70 0 0,-106-36-16,36 0 15,-36 18-15,-18-17 16</inkml:trace>
  <inkml:trace contextRef="#ctx0" brushRef="#br0">6756 16387 0,'0'0'0,"53"0"15,-18 0-15,0 0 0,53 17 16,-35 1-16,-17-1 16,-19 1-16,1-18 0,-1 35 15,-17-17-15,-17 53 16,-1-36-16,-17 53 15,0-35-15,17 18 16,0-36-16,36 18 16,17-18-16,1-17 15,16-1-15,-16-17 0,70 36 16,-71-36-16,35 17 16,-34-17-16,-19 0 15,-34 0 1</inkml:trace>
  <inkml:trace contextRef="#ctx0" brushRef="#br0">6950 16810 0,'35'-18'15,"0"18"-15,-17-17 16,0 17-16,34 0 0,-34-18 15,17 18 1,-35-18-16</inkml:trace>
  <inkml:trace contextRef="#ctx0" brushRef="#br0">6756 15998 0,'17'0'0,"-17"-17"16,18-1 0,17-17-16,-17 0 15,-18 17-15,18 0 16,-18 1-16,0 34 15,0 1 1,0 17-16,17 1 0,-17 16 16,18-16-16,-1-1 0,19 0 15,-1-17-15,0-18 16,-17 0-16,17-18 16,-17 1-1,17-36-15,-35 17 16,0-16-16,0 34 15,0-17-15,0 17 16</inkml:trace>
  <inkml:trace contextRef="#ctx0" brushRef="#br0">8043 15857 0,'-17'-17'0,"-1"17"16,0 17-1,18 19-15,0 34 16,0-17-16,0 18 16,18-18-1,0 0-15,17-18 16,0-18-16,-17 1 15,17-18-15,0 0 16,-35-18-16</inkml:trace>
  <inkml:trace contextRef="#ctx0" brushRef="#br0">8255 16104 0,'0'36'0,"0"-72"0,0 89 15,18-53-15,-1 36 16,1-36-16,0 17 16,-1-17-16</inkml:trace>
  <inkml:trace contextRef="#ctx0" brushRef="#br0">8273 15875 0</inkml:trace>
  <inkml:trace contextRef="#ctx0" brushRef="#br0">8273 15875 0,'88'35'16,"-176"-70"-16,193 88 0,-69-18 16,-1-17-16,0 17 0,1 18 15,-19-35-15,1-1 16,-18 36-16,-18-17 15,-17-1-15,0-18 16,17 19-16,-17-19 16,-18 1-16,35 0 15</inkml:trace>
  <inkml:trace contextRef="#ctx0" brushRef="#br0">8220 15998 0,'0'-17'32,"-18"17"-17,36 0 1,-1 17 0</inkml:trace>
  <inkml:trace contextRef="#ctx0" brushRef="#br0">11201 16563 0,'0'0'0,"17"0"16,1 18-1,0 34-15,-1 1 16,1-17-16,-18-1 16,0 18-16,18-18 0,-18 0 15,0-17-15,0-36 16,0 1-16,-18-54 15</inkml:trace>
  <inkml:trace contextRef="#ctx0" brushRef="#br0">11289 16263 0,'0'0'16,"18"71"-16</inkml:trace>
  <inkml:trace contextRef="#ctx0" brushRef="#br0">11501 16704 0,'0'-18'16</inkml:trace>
  <inkml:trace contextRef="#ctx0" brushRef="#br0">11571 16545 0,'0'0'16,"35"18"-16,-17 0 0,0-1 0,-1 1 16,19 17-1,-36-17-15,35 35 16,-35-36-16,18 19 16,-18-19-16,0 1 0,17 0 15</inkml:trace>
  <inkml:trace contextRef="#ctx0" brushRef="#br0">12030 16457 0,'-36'0'0,"19"18"15,-36 17-15,35 18 16,1-35-16,34 34 15,-17-34-15,53 17 16,-35-17-16,52 0 16,-52-1-16,0 1 31,-18 0-31,-18-18 16,-17 17-16,-18-17 15,35-17-15</inkml:trace>
  <inkml:trace contextRef="#ctx0" brushRef="#br0">12206 16563 0,'0'0'15,"53"-18"-15,-18-17 0,36 0 16,-53-1-16,-1 19 15,1-1-15,-18 1 0,0-36 16,-18 35-16,1 0 16</inkml:trace>
  <inkml:trace contextRef="#ctx0" brushRef="#br0">12277 16193 0,'0'0'15,"0"35"-15,0 18 0,0 0 16,17 52-1,1-52-15,17 53 16,-17-53-16,17 0 16,-35-35-16,18-1 15,-1-17-15,1 0 0,-18-17 16,0-1 0</inkml:trace>
  <inkml:trace contextRef="#ctx0" brushRef="#br0">12506 16686 0,'18'0'15,"-1"0"-15,1 0 16,0 0 0,-1 0-1,-17 18 1,18-18 0,-18 18-1,17-18-15,1 17 16,0-17-16,-1 0 15,1 0-15,17-35 16,1 17-16,-1-17 16,-18 0-16,19-36 15,-36 36-15,0 0 16,17-53-16,-17 35 16,-17-53-16,-1 53 15,-17 18-15,0-1 16,-1 36-16,1 53 15,35 0-15,-18 71 16,18-71-16,18 17 0,17 54 16,1-72-1,52 19-15,-35-53 16,53-18-16,-71 0 16,0 0-16,-17 0 15</inkml:trace>
  <inkml:trace contextRef="#ctx0" brushRef="#br0">14199 16475 0,'0'17'0,"0"36"15,0 0 1,0-18-16,0 36 16,0-36-16,0 1 0,0 17 15,18-53-15,-18 17 16,35-34 0,1-19-1,-19 19-15,1-36 0,-1 17 16,1 1-16,-18 0 15,18 17-15,-18-17 16,0 17-16,0-35 16,0 18-16,0 0 15,0-53-15,0 52 16,0-69-16,0 52 16,-18-53-1,18 53-15,-18 18 0,1-18 16,17 88-1,0 53-15,17 0 16,1 18-16,0 0 16,-1 17-16,1 1 0,35 141 15,-35-177-15,52 70 16,-35-122-16,36 17 16,-36-53-16,-17 0 15,-18-36-15,0-17 16,-18 1-16,-17-37 15,0 36-15,-18-52 16,35 69 0,0 1-16,18 0 15,18 17 1,35 0-16,-18 18 16,53-35-16</inkml:trace>
  <inkml:trace contextRef="#ctx0" brushRef="#br0">15875 16245 0,'-35'-17'0,"70"34"16,-70-52-16,52 18 0,1 17 15,53 0 1,-36 0-16,71 17 15,-71 1-15,53 35 16,-53-18-16,1 36 16,-36-19-16,-18 19 15,18-36-15,-35 36 16,17-36-16,18 0 16,0-17-16,35 17 15,1-35-15,-1 0 16,-17 0-16,17 0 0,35-17 15,-52-1 1,0 0-16</inkml:trace>
  <inkml:trace contextRef="#ctx0" brushRef="#br0">15998 16545 0,'0'0'0,"36"-17"0,-1-1 15,0 0-15,71 1 16,-35-1-16,35-17 16,-71 35-16,0-18 15</inkml:trace>
  <inkml:trace contextRef="#ctx0" brushRef="#br0">16633 15610 0,'0'0'15,"-17"0"-15,-1 0 0,1 36 16,-1 52-16,18-35 16,0 70-16,18-70 15,-1-18-15,1 1 16,35 17-16,17-18 16,-34-17-16,-19-18 15,36-18-15</inkml:trace>
  <inkml:trace contextRef="#ctx0" brushRef="#br0">16863 16016 0,'0'0'16,"0"35"-16,0 1 0,17-36 15,1 17-15,17-17 16,-17 0-16,17 0 15</inkml:trace>
  <inkml:trace contextRef="#ctx0" brushRef="#br0">16969 15804 0,'0'0'0,"-18"0"16,18 18 15,18-18-31,-1 0 16</inkml:trace>
  <inkml:trace contextRef="#ctx0" brushRef="#br0">17110 15628 0,'17'0'15,"-34"0"-15,52 0 0,18 35 16,-18 1-16,18 52 15,-18-18-15,-17 36 16,-18-53-16,0 0 16,-18 0-16,-35 35 15</inkml:trace>
  <inkml:trace contextRef="#ctx0" brushRef="#br1">28769 4269 0,'0'-36'16,"0"19"-16,-18-1 16,18 0-16,-35 1 15,17 17-15,1 0 16,-1-18-16,-17 18 15,0 0-15,-18 0 16,35 0 0,-52 0-16,34 18 15,-34 17-15,-18 0 16,-1 18 0,54-35-16,-53 35 15,53-18-15,17 0 16,-17 1-16,-1 34 15,19-35-15,-1 54 16,18-36-16,0 52 16,0-52-16,35 53 15,1-53-15,34 53 16,-35-53-16,54 53 16,-36-71-16,52 36 15,-52-54-15,71 1 16,-71-18-16,70-18 15,-70-17-15,71-36 16,-89 36 0,53-36-16,-70 36 15,17-53-15,-17 53 16,-18-1-16,0-16 16,0-1-16,0 0 0,-18 0 0,0-53 15,1 35 1,-1 18-16,0-17 0,-17-1 15,-18 18 1,36 36-16,-19 17 16,1 0-16</inkml:trace>
  <inkml:trace contextRef="#ctx0" brushRef="#br1">7320 15699 0,'0'17'31,"18"-17"-15,-1 18-16,1-18 15,35 0 1,-35 0-16,-1 0 0,1-18 16,-18 1-16</inkml:trace>
  <inkml:trace contextRef="#ctx0" brushRef="#br1">7303 15734 0,'0'0'16,"0"35"-16,0-17 0,0 17 0,0 18 15,0 18 1,0-36-16,0 35 16,0-52-16,17 17 15,-17-17-15,18 0 16,-1-18-16,1 17 16,0-17-16,-1 18 15,1-18-15,0 18 16,-18-1-1</inkml:trace>
  <inkml:trace contextRef="#ctx0" brushRef="#br1">7532 16087 0,'35'-18'16,"-17"-17"0,-1 35-16,-17-36 0,0 19 15,0-1-15,0 1 0,-17-19 16,17 19-1,0-1-15,0 0 16,-18 18 47,18 18-48,-18-18-15,18 18 16,0-1-16,0 1 0,0 17 15,18 0-15,0 1 16,-18-19-16,17 1 16,-17 17-1,18-35-15,-18 18 0,18-18 16</inkml:trace>
  <inkml:trace contextRef="#ctx0" brushRef="#br1">7691 15769 0,'17'0'16,"1"0"-16,-1 0 15,19 0-15,-19 0 16,1 0 0,-18 18 15,0-1-15,0 19-16,0-1 15,0 0-15,18 36 16,-1-36-1,-17 36-15,0-54 16,0 19-16,0-1 16,-17-35 15,-1 0-15,0 0-16,1-18 15,-19 18-15,19 0 16,-1 0-16,1 18 15</inkml:trace>
  <inkml:trace contextRef="#ctx0" brushRef="#br1">15981 15646 0,'-18'0'0,"36"0"47,-1 0-31,1 0-16,0 0 16,-1 0-1,-34 0 1,17 17-1</inkml:trace>
  <inkml:trace contextRef="#ctx0" brushRef="#br1">15981 15646 0,'-18'17'16,"36"-34"-16,-36 70 0,18-36 0,0 19 16,0-1-16,0 0 0,0 0 15,0 18 1,0-17-16,18 16 16,-1-34-16,1 17 15,0-35-15,17 18 16,-17-18-16,17 0 15,-35 18-15,18-18 16,-1 0-16,1 0 16</inkml:trace>
  <inkml:trace contextRef="#ctx0" brushRef="#br1">16228 15946 0,'17'-18'15,"-17"0"1,0 1-16,18-19 15,-18 19-15,0-19 16,0 19-16,-18-36 16,18 35-16,-17-17 15,17 17-15,-18 18 16,18 18 15,0 17-15,0 18-16,0-18 15,0 18-15,0-17 16,18-1-16,-1-17 16,-17-1-16,18 1 15,0-18-15,-1 0 16,-17-18 0</inkml:trace>
  <inkml:trace contextRef="#ctx0" brushRef="#br1">16334 15593 0,'0'0'0,"0"-18"0,17 1 15,1 17 1,0-18-1,-1 18-15,-17 18 63,0 17-63,18 0 16,-18-17-16,0 70 15,17-53-15,-17 53 16,18-52-16,0 17 15,-18-18-15,0-18 16,0 1-16,0 0 0,0-1 16,-18-17-16,0 18 15,1-18-15,-1 0 16,1-18 0,-1 18-1</inkml:trace>
  <inkml:trace contextRef="#ctx0" brushRef="#br1">17851 16704 0</inkml:trace>
  <inkml:trace contextRef="#ctx0" brushRef="#br0">25312 7497 0,'17'0'78,"-17"17"-62,0 1-16,0-1 16,0 1-16,0 17 15,0 36-15,0-36 16,0 0-16,0 54 15,0-54-15,18 53 16,0-35-16,-1 53 16,1-36-16,0 89 15,-18-71-15,17 106 16,-17-88-16,0 124 16,18-89-16,-18-18 15,0 1-15,18 17 0,-1 141 16,-17-141-1,18 159-15,-1-159 16,1 159-16,0-141 16,-18 176-1,17-159-15,-17 159 16,0 18-16,18 18 16,-18-177-16,-18 176 15,18-176-15,0-18 16,0 18-16,0 194 15,0-194-15,18 177 16,-18-177-16,0 141 16,0-159-16,0 107 15,0-142-15,18 88 16,-18-141-16,35 71 16,-17-106-1,-18 0-15</inkml:trace>
  <inkml:trace contextRef="#ctx0" brushRef="#br0">26511 8096 0,'0'-17'16,"18"34"30,0 19-30,-1-19-16,1 18 16,52 36-16,-34-36 15,34 36 1,-17-36-16,35 53 16,-52-70-16,-1 17 0,18 1 15,-18-19-15,-17 1 16,-1-18-16,-34 0 31,-19-18-15,19 1-16,-1-1 0</inkml:trace>
  <inkml:trace contextRef="#ctx0" brushRef="#br0">27023 8079 0,'0'0'15,"-18"0"-15,1 17 16,-19 1-16,19 17 15,-72 71-15,54-35 16,-35 52-16,34-52 16,-17 34-16,36-52 15,-1 18-15,18-36 16</inkml:trace>
  <inkml:trace contextRef="#ctx0" brushRef="#br0">26723 10266 0,'-18'0'15,"1"0"1,-1 0 15,0 0-15,1 0-1,-1 0 1,36 0 46,-1 0-46,19 0-16,-1 0 0,18 0 16,0 0-1,-18 17-15,36 1 16,-36 0-16,35-1 16,-34-17-16,17 36 15,-53-19-15,17 1 16,-17 0-16,-53 35 15,18-18-15,-53 35 16,53-34-16,-18-1 16,0 18-16,17-18 15,1 36-15,18-36 0,17-17 16,17 34-16,18-16 16,36-19-1,-36 1-15,71-18 16,-71 0-16,71 0 15,-70 0-15,-1-18 16,-53 18 0,1 0-1</inkml:trace>
  <inkml:trace contextRef="#ctx0" brushRef="#br0">26547 10707 0,'0'0'0,"35"0"0,71 0 15,-53-18-15,35 18 0,53-17 16,-88-1 0,53 18-16,-71-18 15,-17 18-15</inkml:trace>
  <inkml:trace contextRef="#ctx0" brushRef="#br0">27481 9878 0,'0'-18'16,"0"1"-1,0-1 1,0 0 0,-17 18-1,-1 18 1,0 0-16,-17 34 16,18 1-16,17-17 15,0 17-15,0-1 0,17 37 16,1-54-16,35 35 15,-36-52 1,36 35-16,-17-35 16,-1-18-16,-17 0 15,-1 0 1</inkml:trace>
  <inkml:trace contextRef="#ctx0" brushRef="#br0">27640 10142 0,'0'0'0,"0"36"0,0-19 0,0 36 16,0-35-16,18 17 16,-18-17-16,17-1 15,1-17-15,0 0 16</inkml:trace>
  <inkml:trace contextRef="#ctx0" brushRef="#br0">27658 10001 0,'0'-17'16,"0"-1"-1,17 18-15,1-18 16</inkml:trace>
  <inkml:trace contextRef="#ctx0" brushRef="#br0">27781 9754 0,'18'18'16,"17"0"-16,-17 17 16,17 0-16,0 0 0,-17 18 15,17-17-15,-17 17 16,-18 17-16,18-17 0,-18 0 0,-18 0 16,-17 53-1,17-71-15,-17 18 16</inkml:trace>
  <inkml:trace contextRef="#ctx0" brushRef="#br0">28363 8467 0,'18'0'16,"35"0"0,0 0-16,70 0 15,-35 0-15,89-18 16,-71 18-1,88-18-15,-88 18 16,52-17-16,-105 17 16,18 0-16,-54-18 15</inkml:trace>
  <inkml:trace contextRef="#ctx0" brushRef="#br0">28769 8220 0,'-18'0'16,"-35"17"-1,18 19-15,-18-19 0,-35 36 16,35-35-1,-35 35-15,53-36 16,-1 1-16,-16 17 16,52-17-16,-18 17 15,36-17-15,34 0 16,19 17 0,-18-35-16,53 17 15,-36 1-15,54 0 16,-71-18-16</inkml:trace>
  <inkml:trace contextRef="#ctx0" brushRef="#br0">28663 10513 0,'18'0'47,"35"-18"-47,-18 18 16,18 0-16,159-17 16,-36 34-1,-17-17 1,-71 0-16,18 18 15,-71-18-15,-17 17 0,-1 1 16,-34-18 0</inkml:trace>
  <inkml:trace contextRef="#ctx0" brushRef="#br0">28998 10248 0,'-17'18'16,"-36"-1"-1,18 1-15,-71 35 16,70-35-16,-17-1 15,-35 36-15,53-35 16,-18 17-16,53-17 16,18 17-16,-1-17 15,54 35-15,-36-18 16,71 18 0,-53-18-16,70 18 15,-70-35-15,0-1 16,-17 1-16</inkml:trace>
  <inkml:trace contextRef="#ctx0" brushRef="#br0">29457 11783 0,'18'-35'16,"-36"70"-16,36-88 0,-1 35 15,-17 36 1,0 17-1,18 0-15,-18 54 16,0-19-16,0 89 16,0-71-16,-18 124 15,18-89-15,0 107 16,0-107 0,0 106-16,0-105 15,0 123-15,0-124 16,-17 107-16,17-125 15,0 107 1,-18-36-16,18-87 16,0-19-16,0 71 15,0-88-15,0 18 16,0-54-16,0 1 16</inkml:trace>
  <inkml:trace contextRef="#ctx0" brushRef="#br0">26494 14605 0,'0'0'15,"-18"-18"-15,0 18 16,1 0 0,-1 0-16,18 18 15,-18-18 1,1 0-16,17 18 15,17-18 1,36 17-16,-17-17 16,17 0-16,70 0 15,-52 18-15,-1-18 16,18 0-16,1 18 0,87 17 16,-70-18-16,105 1 15,-87 0-15,176 17 16,-142-35-16,19 18 15,-1-18-15,195 17 16,-177-17-16,176 18 16,-176 0-16,194-1 15,-176 1-15,176 17 16,-194-17 0,-18-1-16,195 36 15,-212-35-15,176 17 16,-194-17-16,-18-18 0,89 18 15,-124-18-15,18 0 16,-88 0-16,-1-18 16</inkml:trace>
  <inkml:trace contextRef="#ctx0" brushRef="#br0">26317 14217 0,'0'18'16,"18"-1"0,0-17-16,34 18 15,-34 0 1,35-1-16,-18 1 16,1-18-16,87 53 15,-35-36 1,-35 1-16,53-18 15,-53 0-15,0 0 16,17 0-16,-17 0 0,18-18 16,-1 18-16,71-35 15,-70 35-15,88-53 16,-89 36-16,89-19 16,-88 1-16,70-18 15,-88 35-15,17-17 16,54-18-16,-54 18 15,-17 0-15,71-54 16,-71 54-16,52-53 16,-52 35-16,53-35 15,-53 35-15,53-35 16,-36 52-16,-17-16 16,0 16-16,71-52 15,-54 35-15,-17 0 16,18 0-16,-18 18 0,70-53 15,-52 53-15,-18-1 16,70-17-16,18 0 16,-53 36-16,-17-18 15,105-18 1,-70 17-16,88-17 16,-106 36-16,1-1 0,105-17 15,-106 17-15,106 1 16,-106 17-16,106 0 15,-88 0-15,106 17 16,-107-17 0,107 18-16,-124-18 15,18 0-15,-18 0 0,-17-18 16,52 18-16,-87 0 16,17 0-16</inkml:trace>
  <inkml:trace contextRef="#ctx0" brushRef="#br0">28046 14658 0,'17'0'15,"1"18"1,0-18 0,-1 0-16,1 0 15,0 0 1,-1 0-16,1 17 15,0-17 1,-1 0-16,36 0 16,-35 0-16,52-17 15,-34-1-15,-1 18 16,-17-18-16,17 1 0,0-1 16,18 0-16,-18 1 15,18-36 1,-18 35-16,36-35 15,-53 36-15,35-36 16,-36 17-16,36-16 16,-35 16-16,17-34 15,-17 52-15,35-35 16,-53 35-16,35-17 16,-17 18-16,17-36 15,-18 35-15,36-35 16,-35 35-16,35-34 15,-35 34-15,-1 0 16,18 1-16,-17-1 16,17 0-1,-17 1-15,0-1 0,17 0 0,0 1 16,-17-1-16,17 18 0,0-17 16,-17 17-16,17 0 15,1 0 1,-19 0-16,1 17 15,17 1-15,-17-1 16,17 1 0,-17 0-16,-1 35 15,1-36-15,0 1 16,-1 17-16,1-17 0,0 17 16,17 18-16,0 0 15,-35-18-15,18-17 16,-1 52-1,19 1-15,-36-36 16,17 1-16,1 16 0,0-16 16,35 34-16,-36-34 15,36 34-15,-35-35 16,35 36 0,-36-36-16,36 18 15,-35-35-15,-1-1 0,1 1 16,35 17-16,-35-17 15,35 0-15,-18-18 16,-18 0-16,19 0 16,-36-18-16</inkml:trace>
  <inkml:trace contextRef="#ctx0" brushRef="#br0">28981 13564 0,'-18'18'15</inkml:trace>
  <inkml:trace contextRef="#ctx0" brushRef="#br0">28575 13899 0,'-18'36'15,"18"-19"1,18-17 0,0-17-1,-1 17-15,1-18 16,0 0-16,-1 1 0,18-18 15,-17 17 1,53-35-16,-36 18 16,0 17-16,71-70 15,-53 53-15,18-18 0,52-36 16,-52 37-16,-19-1 16,1 17-16,0 1 0,53-53 15,-71 53 1,54-36-16,-36 53 15,-18-17-15,0 18 0,18-19 16,-18 19-16,18-19 0,35 1 16,-35 17-16,-17-17 15,-1 17-15,18 1 16,0-1-16,-18 1 16,18-19-16,-35 36 15,-1-17-15,1-1 16,-18 0-16,17 18 15,-34 0 1,-1 0-16,1 0 16,-19 18-1,19 0-15,-1-1 0,-35 19 16,35-19-16,-52 18 16,35 1-16,-54 17 15,36-18 1,-70 36-16,52-19 15,-87 54 1,70-53-16,17 0 0,-88 35 16,89-52-16,-1-1 0,18 0 15,-70 18 1,87-18-16,-52 18 16,53-35-16,17 0 15,-17 17-15,17-18 0,1 1 16,-19 0-16,19-1 15,-1 1-15,1 0 16,-1-18-16,0 0 0,1 17 16,-1-17-16,0 18 15,36-36 17,0 18-17,17-17-15,-17-19 0,70-17 16,-53 18-16,71-35 15,-53 34-15,70-34 16,-70 17 0,18 18-16,-1-1 0,1 1 15,-1 0-15,54-53 16,-54 52-16,54-52 16,-71 53-16,17 0 15,54-54-15,-71 54 0,53-18 16,-53 18-16,-1 17 15,-16-17-15,-1 17 16,18 1-16,-35-1 16,-1 18-16,1-18 15,-18 1-15,17 17 16,1 0 15,-36 0-15,1 0-1,17 17-15,-53 1 16,35 0 0,-52 17-16,17 0 15,18-17-15,-18 17 16,-18 0-16,18 1 0,-88 52 16,70-35-16,-70 70 15,71-87-15,-1 16 16,-52 37-1,70-54-15,-71 35 0,71-34 16,-17-1-16,17 0 0,0 1 16,18-19-16,-36 36 15,36-35-15,-18 17 16,35-17-16,-35 17 16,36-17-16,17-1 0,-18-17 15,1 18-15,17 0 16,-18-18-16,18-18 47,0 0-32,18 18-15,-1-17 16,1 17-16,17-36 16,0 19-16,18-36 15,-17 35-15,34-52 16,-17 34-16,35-34 15,-52 34-15,69-52 16,-52 53-16,71-36 16,-71 36-16,53-35 15,-54 34-15,19 1 16,-18 0-16,70-18 16,-52 18-16,52-36 15,-52 36-15,0-1 16,34-16-16,-52 16 15,0 1-15,-35 35 16,-1-18-16,-34 18 63,-1 0-48,1 18-15,-36 0 16,17-1-1,1 19-15,0-19 0,-18 18 16,0-17-16,-88 53 16,70-18-16,-70 17 15,53-17-15,17-18 16,1 18-16,-18-17 0,-53 69 16,70-69-16,-52 52 15,70-53-15,-53 36 16,71-36-16,-1 0 15,-34 18-15,34-18 16,-17-17 0,36 0-16,-1-18 0,1 17 15,-1-17 1,18-17-16,18 17 16,-18-18-1,17 18-15,1-18 0,17 18 16,18-35-16,35-18 15,-35 18-15,53-36 16,53-17 0,-89 35-16,36 0 0,88-70 15,-88 52-15,106-52 16,-107 70 0,54-35-16,-88 52 15,-1-34-15,-34 52 16,-36 1-1,-36 34 1,1 1-16</inkml:trace>
  <inkml:trace contextRef="#ctx0" brushRef="#br0">8132 14429 0,'-36'0'16,"19"0"-16,-1 0 15,0 0-15,36 0 32,17 0-17,1 0-15,16 0 16,-16 0-16,17 0 0,70 17 16,-52-17-16,52 0 15,-52-17-15,52 17 16,-52-18-16,17 18 15,-35 0 1,17-18-16,-52 18 16,35 0-16,-35 0 15,-18-17 1,-18 17-16,0 0 16,-17-18-1,0 18-15,-36 0 16,36 0-16,-89 18 15,72-18-15,-72 17 16,54 1-16,-36 0 16,53-18-16,-35-18 15,52 18-15,-17-35 16,18 35-16,17-18 16,18 0-1,36 1 1,-1 17-16,-17 0 0,52 0 15,-17 0-15,35 0 16,-17 17 0,35-17-16,-36 18 15,36-18-15,-53 0 16,35 0-16,-53 0 16,-17-18-1,0 18-15,-36-17 16</inkml:trace>
  <inkml:trace contextRef="#ctx0" brushRef="#br0">14129 14464 0,'-18'0'0,"0"0"16,1 0-16,-1 0 15,1 0 1,-1 0-16,0 0 16,1 0-16,-1 0 15,0 0-15,-17 0 16,35-18-16,-18 18 16,36 0-1,0-17 1,-1 17-1,19 0-15,-19 0 16,54 0-16,-36 0 16,53 0-16,-52 0 15,52-18-15,-53 18 16,18 0 0,-35 0-16,-36 0 15,-17 0 1,-18 0-16,0 0 15,18 0-15,-18 0 0,-53 0 16,-18 0 0,71 0-16,1 18 15,-19-1-15,53-17 16,18 18-16,18-18 16,35 18-1,-18-18-15,0-18 0,71 18 16,-70 0-16,69 0 15,-69 0-15,52 0 16,-53 0 0,0 0-16,1 0 0,-19 18 15,-34-18 1,-1 0-16,0 0 0,-34 17 16,34-17-1,0 0-15,-35 18 16,18-18-16</inkml:trace>
  <inkml:trace contextRef="#ctx0" brushRef="#br0">26652 11359 0,'18'0'16,"17"18"-1,18 0-15,0-1 16,212 36-1,-71-35-15,0-18 16,-18 0 0,-52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3:46: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12876 2681 0,'0'18'93,"0"-1"-77,0 1 0,0 0-16,0-1 15,0 19 1,-17-1-16,17 0 16,0 18-16,0-18 15,0 36-15,0-36 16,0 0-16,0 18 15,0-17-15,17-1 0,-17 35 16,0-17-16,0 36 16,0-54-16,-17 0 15,17 53-15,0-52 16,17 52 0,-17-35-16,0-18 0,0 71 15,18-53-15,-18 35 16,0-35-16,0 0 15,0 35-15,0-35 16,0 0-16,0 0 0,0 35 16,0-35-1,18 35-15,-18-35 16,17 35-16,-17-53 16,0 18-16,0-17 15,0 17-15,0-18 0,0 53 16,0-53-16,0 53 15,0-70-15,0 53 16,0-36-16,18 18 16,-18-18-16,0-17 15,0 17-15,0 18 16,0-35-16,18 17 16</inkml:trace>
  <inkml:trace contextRef="#ctx0" brushRef="#br0">11730 3810 0,'-18'0'15,"36"0"1,0-18-16,17 18 15,18-17-15,-36 17 16,1 17-16,17 1 16,-17 0-16,0 17 15,-18 0-15,0 18 16,-18-18-16,0 1 16,18-1-16,-17 36 15,17-54-15,0 36 16,0-18-16,35 1 15,0-1 1,-17-17-16,-1-18 16,1 17-16,0-17 0,-1 0 15,-17 18-15,-17-18 16,-1-18 0</inkml:trace>
  <inkml:trace contextRef="#ctx0" brushRef="#br0">11748 4216 0,'0'0'0,"52"0"15,-16-18-15,17 0 16,-18 18-16,18-17 16,-36-1-16,1 18 15</inkml:trace>
  <inkml:trace contextRef="#ctx0" brushRef="#br0">11994 3598 0,'18'0'16,"0"-17"-16,-1 17 15,19-18-15,-19 18 16,19-18 0,-36 1-16,17 17 0</inkml:trace>
  <inkml:trace contextRef="#ctx0" brushRef="#br0">12065 3598 0,'0'36'0,"0"-72"0,0 89 16,0-17-16,0 16 15,18-34-15,-18 17 0,0-17 16,17 0-16,1-1 0,17 1 15,-17-18-15,17 0 16,-17 0 0,-1-18-16,1 1 15</inkml:trace>
  <inkml:trace contextRef="#ctx0" brushRef="#br0">12259 3687 0,'0'0'0,"18"35"16,-18-18-16,0 1 0,17 17 15,1-35-15,0 18 16,-1-18-16,-17-18 16</inkml:trace>
  <inkml:trace contextRef="#ctx0" brushRef="#br0">12400 3528 0,'0'0'0,"18"0"16,-1 0-1,1 0-15,0 0 0,-1 17 16,-17 1-1,0 0-15,18-1 16,-18 19 0,0-19-16,18 36 15,-18-35-15,0-1 0,17 36 16,-17-35-16,18 0 16,-18-1-16,0 1 15,-18-18 1,1 0-1,-1 0 1,0-18 0,1 18-16</inkml:trace>
  <inkml:trace contextRef="#ctx0" brushRef="#br0">12259 4269 0,'18'0'16,"-18"-18"-16,17 18 15,1 0 1,0 0-16,-1 0 15,1 0-15,-18 18 16,18-18 0,-18 17-1,0 1 1,-18 0 0,18-1-16,0 1 15,0 17 1,0-17-16,0-1 15,18-17 1,-18-17 15,0-1-15,0 0 31,-18 18-32</inkml:trace>
  <inkml:trace contextRef="#ctx0" brushRef="#br0">12277 4216 0,'0'-18'16,"0"36"93,0-1-93,17 1-16,1 17 15,-18-17 1,18 35-16,-1-18 16,1 0-16,-18-17 15,0 17-15,0-17 16,18 0 0,-36-36-1,18 0 1,-18 1-16,1-36 15,17 35-15,-18-35 16,18 18-16,0 17 16,0 1-16,0-1 0,-18 0 15,18 1 1,0 34 0,18 1-1,-18 0-15,18-1 0,-18 1 16,17 17-1,-17 0-15,18 1 16,-18-19-16,18-17 16,-36-17-1,18-1 1,-18 0-16,1-34 16,-1 34-1,18-17-15,-18-1 16,18 1-16,0 17 15,18 36 32,-18 35-31,18-35-16,-1 52 16,-17-52-16,18 17 0,0-17 15,-1 17-15,1-17 16,-18-1-1</inkml:trace>
  <inkml:trace contextRef="#ctx0" brushRef="#br0">13494 4110 0,'0'-35'15,"-18"35"-15,18-18 16,-18 0-16,1 1 16,-1-1-1,-17 18-15,17 0 16,-17 18-16,17-1 15,-35 54-15,53-18 16,-17 0-16,17-18 0,0 0 16,17 1-16,1-1 0,35 18 15,-35-36-15,17-17 16,-17 0-16,17 0 16,0-35-16,-17 17 15,-18-17-15,17-18 16,-17 36-16,-17-36 15,-1 35-15,0 0 16,1 1-16,17 34 16,0 19-1,17-19-15,1 19 16,17-1-16,18 0 16,-35-35-1,35 18-15,-35-18 16,-1 0-16,-17-18 15</inkml:trace>
  <inkml:trace contextRef="#ctx0" brushRef="#br0">13547 3563 0,'17'0'31,"19"0"-31,-19 0 16,19 0-16,-19 0 15,-17 18 1,-17-18 0</inkml:trace>
  <inkml:trace contextRef="#ctx0" brushRef="#br0">13547 3651 0,'0'36'15,"0"-72"-15,0 107 0,17-54 0,-17 36 16,18-35-16,0 17 16,-18-17-16,35 0 15,-17-18 1,-1 0 0,-17-18-16</inkml:trace>
  <inkml:trace contextRef="#ctx0" brushRef="#br0">13723 3722 0,'0'0'0,"0"35"15,18 18 1,-18-35-16,17-1 15,-17 1-15,18 0 16,0-18-16,-18-18 16</inkml:trace>
  <inkml:trace contextRef="#ctx0" brushRef="#br0">13811 3616 0,'18'0'16,"0"-18"-16,-1 18 15,1 0 1,-1 0 0,-17 18-16,18 0 15,-18 17 1,0-17-1,0 17-15,18-18 0,-18 54 16,17-53-16,-17 35 16,0-36-16,18 1 15,-36-18 17,1 0-17,-1-18-15,0 1 16,-17 17-16</inkml:trace>
  <inkml:trace contextRef="#ctx0" brushRef="#br0">13829 4357 0,'0'0'0,"0"35"15,0-17-15,18 52 16,-18-17-1,17-18 1,-17 1-16,0-1 16,-17-17-16</inkml:trace>
  <inkml:trace contextRef="#ctx0" brushRef="#br0">13000 6209 0,'0'18'32,"0"34"-17,18 1-15,-1 53 16,-17-18-16,18 1 0,-1 16 15,-17 142-15,0-106 16,0 159 0,0-141-16,18 106 15,-18-142-15,18-17 16,-18 0-16,35 35 16,-17-71-16,-1 19 0,-17-54 15,18 18 1,-18-18-16,0-17 0,18-1 15,-18 19 1,-18-19-16,18 1 0,-18 0 0,1-1 16,-1 1-16,0 0 15,1-1-15,-1-17 0,0 18 16,1-18-16</inkml:trace>
  <inkml:trace contextRef="#ctx0" brushRef="#br0">11818 7285 0,'-18'0'15,"36"0"1,35 18 0,-18-18-16,53 17 15,-70 1-15,35-1 16,-53 19-16,0 17 16,-18-18-16,-35 53 15,18-53-15,18 1 16,-19 17-16,36-36 15,0 1-15,0-1 0,18 1 16,35-18 0,-36 0-16,1 0 0,0 0 15,-1 0 1</inkml:trace>
  <inkml:trace contextRef="#ctx0" brushRef="#br0">11871 7602 0,'0'0'0,"35"0"15,18 0-15,-18-17 16,18 17 0,-35 0-16,0-18 0,-1 0 15</inkml:trace>
  <inkml:trace contextRef="#ctx0" brushRef="#br0">12224 6914 0,'17'0'16,"1"0"-16,0-17 0,-1 17 15,1 0-15,0 0 0,-1 0 16,-17-18 0</inkml:trace>
  <inkml:trace contextRef="#ctx0" brushRef="#br0">12241 6985 0,'0'53'15,"0"-106"-15,18 141 0,-18-70 16,0 17-16,18-17 16,-18-1-16,17 1 0,1 0 15,0-18-15,-1-18 16</inkml:trace>
  <inkml:trace contextRef="#ctx0" brushRef="#br0">12453 6967 0,'18'36'16,"-18"-1"-1,0 0-15,17-17 16,-17-1-16,0 1 16,18-18-1</inkml:trace>
  <inkml:trace contextRef="#ctx0" brushRef="#br0">12559 6914 0,'0'0'16,"18"0"-16,-1 0 16,1 0-1,-1 0-15,1 0 16,0 0-1,-1 0-15,-17 18 16,0 17-16,18-17 16,-18 17-16,0 1 15,18-19-15,-18 18 16,0-17-16,0 17 0,0 1 16,0-19-16,0 1 15,-18-18 1,0 0-1,1 0-15,-1 0 16,0-18-16,1 18 0</inkml:trace>
  <inkml:trace contextRef="#ctx0" brushRef="#br0">12488 7620 0,'18'0'47,"0"0"-32,-1 35 1,1-17-16,0 35 15,-18-18-15,0 0 16,-18-17-16,0 35 16,1-35-16,-1-18 15,0 35-15,1-35 16,17 18 0,17-18-16,19 0 15,-1 17 1,18-17-16,-18 0 0,0 0 15,-17 0 1</inkml:trace>
  <inkml:trace contextRef="#ctx0" brushRef="#br0">13370 7408 0,'0'-17'16,"0"-1"-16,-17 18 15,-1 18 1,0-18-16,1 35 0,-1 0 16,0 1-16,1 16 0,17 19 15,0-36-15,17 18 16,1-35-16,0-18 16,-1 0-16,19 0 0,-19-18 15,36-35 1,-35 36-16,-18-19 0,17 1 0,-17 17 15,-17-34 1,17 34-16,-35 18 16,17 0-16,18 53 15,0-36 1,18 19-16,-1-1 0,1-17 16,-1-1-16,36 19 15,-17-19-15,17-17 16,-36 0-16,19-35 15,-36 17-15</inkml:trace>
  <inkml:trace contextRef="#ctx0" brushRef="#br0">13547 7003 0,'17'0'15,"19"-18"1,-19 18-1,19-18 1</inkml:trace>
  <inkml:trace contextRef="#ctx0" brushRef="#br0">13582 7038 0,'0'0'16,"0"53"-16,0-18 16,0-17-16,18 35 15,-1-36-15,19 19 16,-19-19-16,1-17 0,-1 0 16,1 0-16,17-17 15</inkml:trace>
  <inkml:trace contextRef="#ctx0" brushRef="#br0">13776 7073 0,'0'53'15,"0"-106"-15,0 124 0,0-54 16,0 1-16,0 0 0,18-1 15,-18 1-15,17 0 16,1-18 0</inkml:trace>
  <inkml:trace contextRef="#ctx0" brushRef="#br0">13847 6985 0,'17'0'16,"18"0"0,-17 0-1,0 0 1,-1 0-16,-17 18 31,0 17-31,0-17 16,0-1-16,0 18 15,0-17-15,18 17 0,0 18 16,-1-35-16,1 17 16,-18-17-16,18-18 15,-18 18 1,-18-18-16,0-18 16,1 18-1,-1 0-15,0 0 0,1 0 16,-1 0-16,0 0 15,18 18-15</inkml:trace>
  <inkml:trace contextRef="#ctx0" brushRef="#br0">13811 7673 0,'0'-18'0,"-17"18"16,34 0 15,1 0-15,0 18-16,-1-18 16,1 0-16,-18 18 15,17 17 1,-17-18-16,0 36 15,-17-35-15,-1 17 0,1-17 16,-1 17-16,0-17 16,18 0-16,0-1 15,36-17 1,-19 0-16,36 0 16,-35 0-16,17 0 15,-17 0-15</inkml:trace>
  <inkml:trace contextRef="#ctx0" brushRef="#br0">13194 8661 0,'0'-18'32,"0"0"-17,0 36 63,0 17-78,0-17 16,0 53-16,0-54 16,0 54-1,0-54-15,0 36 16,0-35-16,0 0 0,0-1 15,0 1-15,18-18 16,-18 17 15,17-17-31</inkml:trace>
  <inkml:trace contextRef="#ctx0" brushRef="#br0">17851 2628 0,'0'0'16,"0"-17"-16,-18 17 15,18 17 1,0 36-16,0 0 15,0 35-15,18-17 0,-1 158 16,-17-88 0,18 159-16,-1-141 15,-17 0-15,-17 158 16,17-158-16,-18 105 16,18-158-16,18 0 0,17 35 15,-17-88 1,17 18-16,-35-36 0,18-17 15,-18-1-15,0 1 16,17-1-16,-34-17 16,-1 18-1,0 0 1,1-18-16,17-18 16</inkml:trace>
  <inkml:trace contextRef="#ctx0" brushRef="#br0">16845 3881 0,'0'-18'16,"18"18"-1,-1 0-15,19 0 16,-19 0-16,1 0 16,0 0-1,-18 18-15,17-1 0,-17 18 16,0-17-16,0 70 15,0-52-15,-17 34 16,17-35-16,0-17 16,0 17-16,0-17 0,0 17 15,17-17-15,19 0 16,-19-18 0,1 0-16,-1 0 15,-34 0 1,-1-18-1,-17 0-15</inkml:trace>
  <inkml:trace contextRef="#ctx0" brushRef="#br0">16898 4145 0,'35'-17'16,"-17"17"-16,17 0 15,1 0 1,-19-18-16,18 18 15,-35-18-15,18 18 0</inkml:trace>
  <inkml:trace contextRef="#ctx0" brushRef="#br0">17092 3581 0,'18'-18'16,"-1"18"-16,-17-18 0,36 1 16,-19 17-1,1 0-15,0 0 16,-18-18-16</inkml:trace>
  <inkml:trace contextRef="#ctx0" brushRef="#br0">17127 3563 0,'0'53'16,"0"-106"-16,0 124 0,0-36 0,0 18 15,18-18-15,0 0 16,-1-35-16,1 18 16,0-18-16,17 0 15,-18 0-15,1-18 0</inkml:trace>
  <inkml:trace contextRef="#ctx0" brushRef="#br0">17374 3528 0,'0'17'15,"18"1"1,-18 0-16,0-1 0,0 19 16,0-1-16,0-17 15,18 17-15,-18-18 16,0 1-16,0 0 16</inkml:trace>
  <inkml:trace contextRef="#ctx0" brushRef="#br0">17268 3598 0,'-17'-17'31,"34"-1"31,1 18-46,17 0-16,-17 18 16,17-1-1,-17 1-15,0 0 0,-18-1 16,17 19-16,-17-1 16,0-18-16,0 1 15,-17 0 1,-1-1-16,0-17 15,1 18-15,-1-18 16,36 0 15,-1 18-15,1-18-16,17 0 16,-17 0-16,0 0 15,-1 0-15,-34 17 31</inkml:trace>
  <inkml:trace contextRef="#ctx0" brushRef="#br0">17551 3510 0,'0'0'0,"17"0"47,1-17-32,0 17-15,-1-18 16,1 18-16,0 0 16,-18 18-1,0 17 1,17-18 0,-17 19-16,0 17 15,18-18-15,-18-17 16,0 17-16,0 0 0,0 0 15,0-17-15,0 0 16,-18-18 0,1 0-1,-1 0-15,0-18 16,1 18-16,-1 0 0,0-18 16,1 36-1</inkml:trace>
  <inkml:trace contextRef="#ctx0" brushRef="#br0">17410 4269 0,'17'17'16,"-17"1"-1,0 17-15,0 18 16,18-35-16,-18 17 15,0-17-15,18-1 0,-18 1 16,0 0-16,17-18 16</inkml:trace>
  <inkml:trace contextRef="#ctx0" brushRef="#br0">18468 4145 0,'0'0'0,"0"-17"0,0-19 16,0 19-1,-18-19 1,1 36-16,-1-17 0,0 17 16,1 0-16,-36 17 15,35 19-15,-35 34 16,36-35-16,-1 36 15,18-36-15,35 18 16,-17-35-16,35-1 16,-18-17-16,18-35 15,-18 18-15,-17-19 16,0 19-16,-18-19 0,0 19 16,0-19-16,0 1 15,-18 18-15,0-1 16,18 36-1,18 34 1,0-16-16,17 17 16,0-36-16,18 19 15,-35-36 1,-1 17-16,1-17 16,0 0-16,-18-17 15</inkml:trace>
  <inkml:trace contextRef="#ctx0" brushRef="#br0">18538 3528 0,'18'0'15,"0"0"-15,-1 0 16,1-18-16,35 18 16,-35 0-16,-1 0 15,-34 0 1,-1-17-1</inkml:trace>
  <inkml:trace contextRef="#ctx0" brushRef="#br0">18538 3528 0,'53'53'16,"-106"-106"-16,106 141 0,-53-53 15,-17 1-15,34 34 16,-17-35-16,18 18 15,0-35-15,-1 0 16,1-18-16,0 17 16,-1-17-16,1 0 15,0-17-15</inkml:trace>
  <inkml:trace contextRef="#ctx0" brushRef="#br0">18750 3616 0,'18'0'15,"-1"0"1,19 18 0,-19-18-16,1 17 0,0 1 15,-1 17-15,-17-17 16,-17 17-16,-1-17 15,0-1-15,-17 1 16,17 0-16,18-1 16,0 1-1,36-18 1,-19 0-16,1 18 16,17-18-16,-17 0 15,-18-18-15,35 18 16,-35-18-16</inkml:trace>
  <inkml:trace contextRef="#ctx0" brushRef="#br0">18944 3563 0,'18'0'31,"-1"0"-15,1 0 0,0 0 30,-1 0-46,1 0 16,-18 18 0,0-1-16,18 19 15,-18-19-15,0 36 16,0-18-16,17 18 16,-17-17-1,18 17-15,-18-36 16,0 1-16,0-1 0,0 19 15,0-19 1,-35-17-16,17 0 16,-17 0-1,17 0-15,-17-17 16,17 17 0,18 17-16,-17 1 15</inkml:trace>
  <inkml:trace contextRef="#ctx0" brushRef="#br0">18874 4374 0,'0'18'0,"0"35"16,0-18-16,0 18 15,17-18-15,-17 1 16,0-19-16,18 1 15,-18 35-15</inkml:trace>
  <inkml:trace contextRef="#ctx0" brushRef="#br0">17956 6191 0,'-17'18'16,"17"0"-16,0 17 0,0 88 15,17-35-15,-17 18 16,18 0-16,-18 18 15,0 34-15,0 178 16,-18-160-16,1 18 0,-19 176 16,36-211-16,0-18 15,0 71-15,18-124 16,0-17-16,-1-18 16,1-18-16,-18 0 0,18 36 15,-18-36-15,-18 0 16,18-17-16,-18 17 15,1-17 1,-1-36-16</inkml:trace>
  <inkml:trace contextRef="#ctx0" brushRef="#br0">16810 7214 0,'-18'0'15,"1"0"-15,-1 0 16,36 0 15,17 18-15,0-18-1,0 18 1,-17-1-16,17 19 16,-35-19-16,18 1 0,-18-1 15,0 19-15,-18 17 16,1-18-16,17 0 0,-18 18 16,18-18-1,0 1-15,0-19 16,35 19-16,-35-19 15,18-17-15,0 18 16,-36-18 0,-17 0-1</inkml:trace>
  <inkml:trace contextRef="#ctx0" brushRef="#br0">16686 7602 0,'36'-17'15,"-19"17"-15,54-18 16,-36 0-16,18 18 16,-18-17-16,1-1 0,-1 1 15,-17 17-15,-1-18 0,1 0 16</inkml:trace>
  <inkml:trace contextRef="#ctx0" brushRef="#br0">17004 6967 0,'0'-17'0,"35"-1"16,-17 18-16,-1-18 15,36 1-15,-35 17 16,0-18-16,-1 18 16,-34 0-1</inkml:trace>
  <inkml:trace contextRef="#ctx0" brushRef="#br0">17057 6914 0,'0'71'16,"0"-36"-16,0 1 16,17 16-1,-17-16-15,18-19 0,0 1 16,-18 0-16,35-1 16,18-17-16,-53-17 15,18 17-15,-1-18 0,1 0 16,-18 1-16</inkml:trace>
  <inkml:trace contextRef="#ctx0" brushRef="#br0">17268 6950 0,'18'-18'0,"0"18"15,-1 18 1,-17-1-16,0 19 15,0-19-15,0 1 0,0 0 16,0 34 0,0-34-16,18 0 15,0-1-15,-1-17 16,1 0-16,0-17 16,-1-1-16</inkml:trace>
  <inkml:trace contextRef="#ctx0" brushRef="#br0">17410 6897 0,'0'0'16,"0"-18"-16,17 18 0,19 0 16,-19 0-1,18 0-15,-35 18 16,18-18-16,-18 17 0,0 1 15,18 17-15,-18 18 16,0-35 0,0 52-16,0-52 15,17 17-15,-17-17 16,18-18 0,-18-18-1,-18 18 1,1 0-1,-1 0 1,18 18 0,0 0-16</inkml:trace>
  <inkml:trace contextRef="#ctx0" brushRef="#br0">17216 7655 0,'17'18'31,"1"-18"-31,35 35 16,-36-35-16,1 18 16,-18-1-16,18-17 0,-18 18 15,0 0-15,-18-1 0,0 36 16,18-35-16,-17 17 16,17-17-16,17 17 15,1-35-15,0 0 16,-1 0-16,1 0 0,35 0 15,-35-17 1</inkml:trace>
  <inkml:trace contextRef="#ctx0" brushRef="#br0">18327 7408 0,'-18'-17'15,"1"17"1,-1 0-16,0 17 0,-17 54 16,17-36-16,1 71 15,17-71-15,0 18 16,17-18-16,19-17 16,-19-18-16,19 0 15,-19 0-15,18-35 16,-35 17-16,0-35 15,-17 36-15,17-1 16,0 0 0,-18 18-16,18 18 15,35 17 1,-17-17-16,0 0 0,-1-1 16,19 1-16,-19-18 15,19 17-15,16-34 16,-34-18-16</inkml:trace>
  <inkml:trace contextRef="#ctx0" brushRef="#br0">18450 7003 0,'36'0'15,"-72"0"-15,72-18 0,-19 18 0,18-18 16,-35 1 0,36-1-16</inkml:trace>
  <inkml:trace contextRef="#ctx0" brushRef="#br0">18503 7020 0,'-17'36'0,"34"-72"0,-34 107 15,34-54-15,-17 19 0,18-19 16,17 19-16,-17-19 16,-1-17-16,1 0 15,0 0-15,-1 0 0,1 0 16,-18-17-16</inkml:trace>
  <inkml:trace contextRef="#ctx0" brushRef="#br0">18715 6985 0,'0'0'0,"35"0"15,-17 0-15,-1 0 16,-17 18-16,0-1 16,-17 19-1,-1-1-15,-17 18 16,35-36-16,-18 1 15,36 0-15,0-18 16,34 0 0,-34-18-16</inkml:trace>
  <inkml:trace contextRef="#ctx0" brushRef="#br0">18785 6985 0,'0'0'0,"18"-18"16,0 18-16,17 0 15,-17 0-15,-1 0 16,1 18 0,-18 0-16,0-1 15,-18 1-15,1 35 16,17-18-16,0-17 15,0 52 1,35-52 0,-17 0-16,-36-18 47,-17 0-47,17 0 15,0 0-15</inkml:trace>
  <inkml:trace contextRef="#ctx0" brushRef="#br0">18733 7673 0,'0'0'0,"17"0"0,1 0 16,-18 18-1,0-1-15,0 1 16,0-1-16,0 1 0,0 0 16,0-1-16,-18 1 0,18 17 15,0-17-15,18 0 16,-1-1-16,36-17 15,-35 0-15,17-17 16,1-1 0</inkml:trace>
  <inkml:trace contextRef="#ctx0" brushRef="#br0">3616 10918 0,'18'18'31,"52"70"-15,-17-52-16,53 52 15,-53-53 1,35 53-16,0-17 16,0-18-1,-52-18-15,34 0 16,-52-17-16,17-18 15,-52-18 1</inkml:trace>
  <inkml:trace contextRef="#ctx0" brushRef="#br0">4163 10901 0,'0'0'0,"-35"88"16,-1-53-16,1 18 0,-18 0 16,0 0-16,0 18 15,0-18-15,0-1 0,0 1 16,18-17-16,-18 17 16,53-18-16,0-18 15</inkml:trace>
  <inkml:trace contextRef="#ctx0" brushRef="#br0">4780 11271 0,'-17'0'16,"-1"0"15,36 0 0,-1 0-15,36 18 0,-18-18-16,18 0 0,18 0 15,88 0 1,-71 18-16,18-1 0,-1-17 16,19 18-16,-1-18 0,142 17 15,-142-17-15,-17 0 16,0 0-16,-18 0 0,-17-17 15,17-1-15,-70 18 16,-1 0 0,-34 0-16,-19 0 15</inkml:trace>
  <inkml:trace contextRef="#ctx0" brushRef="#br0">6262 11024 0,'0'0'16,"0"18"-16,0 0 15,53 17-15,-18-17 16,71 34-16,-71-34 15,18 0-15,0-1 0,0 19 16,-18-19-16,0 1 16,1 0-16,17 17 15,-53-18-15,17 1 16,-70 17 0,18-17-16,-18 17 0,-35 18 15,35-18-15,-53 36 16,53-53-16,18 17 15</inkml:trace>
  <inkml:trace contextRef="#ctx0" brushRef="#br0">7338 10830 0,'0'0'0,"-18"-17"0,36 17 31,52 35-15,-34-17-16,52 17 16,-53-18-16,53 19 15,-70-19-15,0 19 16,-1-19-16,-17 19 0,0-1 15,-53 53 1,36-35-16,-36 0 0,17 0 16,19 17-16,-18-17 0,17 18 15,18-36-15,0 0 16,18-17-16,34 17 16,1-17-16,0-18 15,-17 0-15,16 0 0,-16-18 16,-1 18-16,0-17 15,-35-1-15,-17-17 16</inkml:trace>
  <inkml:trace contextRef="#ctx0" brushRef="#br0">7408 11412 0,'53'-17'16,"-17"-1"-16,-1 0 15,0 1-15,-17 17 0,35-18 16,-36 18 0,19 0-16,-19 0 15,1 0-15</inkml:trace>
  <inkml:trace contextRef="#ctx0" brushRef="#br0">7938 10513 0,'17'0'15,"1"0"1,17 0-16,0 0 15,1-18 1,-19 18-16,1 0 0,0 0 16,-18-17-1</inkml:trace>
  <inkml:trace contextRef="#ctx0" brushRef="#br0">7938 10566 0,'0'35'16,"0"-70"-16,0 88 0,0-36 15,17 19-15,-17-1 16,18 35-16,-1-52 16,1 35-1,0-53-15,-1 18 16,1-18-16,17 0 15,-17 0-15,17-18 16,-17 18-16,-18-18 16,17 18-16</inkml:trace>
  <inkml:trace contextRef="#ctx0" brushRef="#br0">8308 10566 0,'0'17'0,"0"1"15,0 0-15,18-1 16,-18 36 0,0-35-16,0 17 15,0-17-15,0-1 0,17-17 16,-17 18-16,0-36 16</inkml:trace>
  <inkml:trace contextRef="#ctx0" brushRef="#br0">8431 10495 0,'18'-17'16,"0"-1"-1,-1 18-15,36-18 16,-35 18-16,17 0 15,-17 0-15,17 0 16,-17 0-16,17 18 16,-35 0-16,18-1 15,-1 1-15,-17 35 16,18-18-16,-18 36 16,18-36-16,-18 35 15,17-52-15,-17 17 16,0-17-16,-17-18 31,-19 0-15,1 0-16,17 0 15,-17 0-15,17 0 16,1 18-16</inkml:trace>
  <inkml:trace contextRef="#ctx0" brushRef="#br0">4745 9931 0,'-18'-18'16,"18"0"-16,-17 18 15,17 18-15,0 0 0,0 52 16,0-17-16,0 18 15,35 35 1,-17-71-16,34 35 16,-34-52-16,53 0 15,-36-18-15,18-36 16,-36 1-16,1 17 0,0-17 16,-18 18-16,0-1 15,0 53 1,17 18-1,1-35-15,35 17 16,-35-17-16,34-18 16,-34 0-16,17-36 15,-17 19-15,-18-36 16,0-18 0,-18 54-16,1-19 15,-19-17-15,19 36 16,-18-18-16,35 17 15</inkml:trace>
  <inkml:trace contextRef="#ctx0" brushRef="#br0">5256 9631 0,'0'-18'16,"18"18"-1,17-17 1,-17 17-16,0 0 16</inkml:trace>
  <inkml:trace contextRef="#ctx0" brushRef="#br0">5256 9631 0,'0'0'16,"36"0"-16,-36 17 15,17 19-15,-17-19 16,18 19-16,-18-19 16,18 19-16,-1-19 0,1 19 15,0-19-15,-1 1 16,1-18-16,-1 0 0,1-18 15,-18 1-15,18-1 0</inkml:trace>
  <inkml:trace contextRef="#ctx0" brushRef="#br0">5521 9613 0,'0'35'15,"0"-70"-15,0 88 0,0-35 0,18 35 16,-18-36 0,17 19-16,-17-19 15,18 1-15,0-36 16</inkml:trace>
  <inkml:trace contextRef="#ctx0" brushRef="#br0">5627 9525 0,'17'0'15,"1"0"-15,17 0 16,-17 0 0,17 18-16,-17-1 15,-18 36 1,0-35-16,18 17 15,-18 0-15,0-17 16,-18-18 0,18 18-16,-18-18 15,1-18-15,-1 18 16,18-18 0,0 36-1</inkml:trace>
  <inkml:trace contextRef="#ctx0" brushRef="#br0">5838 10160 0,'0'18'0,"0"-1"16,-17 1-16,17 0 16,-18-1-16,1 18 15,17-17-15,-18 0 0,0-1 16</inkml:trace>
  <inkml:trace contextRef="#ctx0" brushRef="#br0">6085 9543 0,'18'88'16,"-36"-176"-16,36 229 0,0-35 15,-18-53-15,17-1 0,-17 1 16,18 36 0,0-54-16,-18 0 15,17-53 1,1-34 0,0 34-16,17 0 15,-18 1 1,1 17-16,0 17 0,-1 1 0,1 0 15,0 34 1,-18-16-16,-18-1 16,0-17-16,-17 17 15,17-35-15,-34 0 16,34 0-16,18-18 0,-18-17 16</inkml:trace>
  <inkml:trace contextRef="#ctx0" brushRef="#br0">6473 9384 0,'0'0'16,"18"0"-16,0 0 0,17 0 15,-17 0-15</inkml:trace>
  <inkml:trace contextRef="#ctx0" brushRef="#br0">6491 9419 0,'0'0'15,"0"53"-15,0-18 0,0 1 16,0 17-16,18-18 16,-1 0-16,-17-17 15,36-1-15,-19-17 16,1 0-1,0 0-15,-1-17 16</inkml:trace>
  <inkml:trace contextRef="#ctx0" brushRef="#br0">6720 9472 0,'0'35'16,"0"-17"-16,0 35 15,0-35-15,0-1 0,18 18 16,-18-17-16,18-18 31</inkml:trace>
  <inkml:trace contextRef="#ctx0" brushRef="#br0">6844 9349 0,'0'0'0,"18"0"0,-1 0 16,1-18-1,-1 18-15,1 0 16,-18 18 0,18 17-1,-18 0-15,17 18 16,-17-18-16,18 1 0,-18-1 16,18 0-16,-1 0 0,-17 1 15,0-1-15,0-17 16,0 17-1,-17-35-15,-1 18 16,0-18-16,-17 0 16,17 0-16,-34 0 15,34 0-15,-17 17 16</inkml:trace>
  <inkml:trace contextRef="#ctx0" brushRef="#br0">9278 11254 0,'18'0'62,"-1"0"-62,1 0 16,35-18-1,-35 18-15,17 0 16,0 0-16,0 0 16,18 0-16,0-18 0,71 18 15,-54-17-15,89 17 16,-71 0-16,18 0 16,-18 0-16,18 0 0,106 0 15,-106 0-15,105 0 16,-87 0-16,-18 0 15,17 0-15,-17 0 0,17 0 16,107 0 0,-1 0-16,-106 0 0,1 0 15,88 0 1,-107 0-16,-16 17 0,140 1 16,-106 0-1,1-18 1,-71 0-16,53 17 15,-71-17-15,-18 0 0,19 0 16,-19 0 0,-17-17-16,-17 17 47</inkml:trace>
  <inkml:trace contextRef="#ctx0" brushRef="#br0">13194 10989 0,'0'0'16,"18"-18"-1,-1 18 1,18 18-16,-17 0 16,0-1-16,35 19 15,-18-19-15,0 1 16,-17 0-16,17-1 0,0 18 16,-17-17-16,-18 0 15,0-1-15,-35 19 16,17-19-16,-52 19 15,17-19-15,-36-17 16,37 0-16,-37 18 16,54-1-1,17-17-15</inkml:trace>
  <inkml:trace contextRef="#ctx0" brushRef="#br0">9948 11695 0,'-17'0'0,"17"17"15,0 1 1,0 0-16,0 17 16,17 18-16,-17-18 0,0 18 15,18 0-15,0 35 16,-18-53-16,17 1 15,-17-19-15,0-34 16,-17-36 0,-1 17-16,-17-52 15,35 35-15,-18-35 16,18 35-16,18-35 16,-1 53-16,1 17 15,17 18-15,18 0 16,-18 0-16,18 35 15,-17-17-15,-1 35 16,-35-35-16,0 17 16,0 0-16,-18 36 15,18-36-15,-17-17 16,17 17-16,-18 0 16,18-17-16,35 17 15,-17-17-15,17-1 16,-17 1-16,-1 0 15,-17-1-15,-17-17 16,-18 0 0,17 0-16,0 0 15</inkml:trace>
  <inkml:trace contextRef="#ctx0" brushRef="#br0">10495 11977 0,'0'0'0,"-17"0"15,-36 17 1,35 1-16,18 17 0,-18 18 16,1-35-1,34 17-15,19-17 16,17-18-1,-18 0-15,-18 0 0,36-18 16,-35 1-16,-18-36 16,0 35-16,0 0 15,-18 1-15,1-1 0,-1 18 16,18-18-16,-18 18 16,1 0-16,17 18 15,17 0-15,19-1 16,-19 1-16,1-18 15,17 18-15,1-18 16,-19 0-16,-17-18 16,-35 18-1,17-18 1,1 18-16,17-17 16,0-1-1,17 18-15,36-18 16,-35 1-16,17 17 15,-17 0-15,17 0 0,-17 0 16,-18-18 0,-18 18-1</inkml:trace>
  <inkml:trace contextRef="#ctx0" brushRef="#br0">10742 11800 0,'0'71'0,"0"-142"0,18 195 16,-18-71-16,17 17 16,-17-34-16,0-1 0,53 35 15,-17-52 1,-1-18 0</inkml:trace>
  <inkml:trace contextRef="#ctx0" brushRef="#br0">10901 12030 0,'0'17'16,"0"36"-1,0-35-15,17 17 16,1-17-16,35 17 16,-18-35-16,18 18 15,-35-36-15,0 0 0,17-34 16,-18 34-16,-17-53 15,0 36 1,-35-53-16,35 53 16,-17-18-16,-1 17 0,-17-16 15,35 34-15,0 36 16,17 34 0,-17 1-1,18-17-15,17 52 16,-17-53-16,-18 0 0,17-17 15,1 0-15,0 17 0,-18-17 16,17-1 0,1-17-16,0 0 15,-1 0 1,1 0-16,0-17 16,-18 34-1,17 1 1,-17-1-1,18-17 1,-1 18-16</inkml:trace>
  <inkml:trace contextRef="#ctx0" brushRef="#br0">11483 11924 0,'18'53'0,"-36"-106"0,36 141 16,-18-70-16,0 17 16,0 0-16,0-17 0,0 17 15,0-17-15,0-1 0,0-52 31,0-18-15,0 18-16,0 0 0,0-18 16,0 0-16,0 0 0,0 0 15,0-17-15,0 52 16,17 0 0,1 36-16,-1 52 15,1-34 1,0 17-16,-1 0 0,1-1 15,0 1-15,-1-17 0,36 17 16,-35-18-16,17-18 16,-17-17-16,-1 0 15,-17-17-15,18-1 0,0-35 16,-18 18-16,-18-53 16,0 53-16,-17-54 15,18 54 1,-1 0-16,0 0 15,1 35-15,17-18 0,0 36 16,0 17 0</inkml:trace>
  <inkml:trace contextRef="#ctx0" brushRef="#br0">11889 12047 0,'0'0'16,"17"36"-16,1-19 0,0 19 16,-1-36-16,18 0 15,-17-18-15,0-17 16,-1 17-16,-17-35 16,0 35-1,0-17-15,0 18 0,-17-1 0,-1 0 16,0 18-16,1-17 15,17 34 1,17 19 0</inkml:trace>
  <inkml:trace contextRef="#ctx0" brushRef="#br0">12136 12136 0,'-18'0'16,"18"-18"0,0 0-16,18-35 15,-18 36-15,17-36 16,1 35-16,-18 1 0,0-1 16,17 18-16,-17-18 0,0 36 31,18 0-31,-18-1 15,18 18 1,-18-17-16,0 0 0,17-1 16,-17 1-1,0 0-15,-17-1 16,17-34 15,17-1-31,1 0 16,0 1-16,-1-1 15,1 18-15,0 0 16,-1 0-16,1 0 16,0 18-1,-18 17-15,17-17 16,-17-1-16,18 1 16,-1 0-1,-17-1 1</inkml:trace>
  <inkml:trace contextRef="#ctx0" brushRef="#br0">12841 11677 0,'0'0'16,"-18"0"-16,1 0 0,-18 18 16,35-1-16,-18 19 0,18 16 15,18 54-15,-18-35 16,35 35-16,0-53 16,0 17-1,1-35-15,-19-17 0,19 0 16,17-1-16,-36-17 15,18-17 1</inkml:trace>
  <inkml:trace contextRef="#ctx0" brushRef="#br0">13123 11994 0,'0'0'0,"18"18"15,0 35-15,-1-35 16,-17-1-16,18 1 16,-36-18-1,1-35-15,-1 17 16,0-53 0,1 36-16,-1 0 15,18-18-15,0 0 0,0 18 0,18-18 16,17 0-16,0 35 15,-17 18-15,17 0 0,0 18 16,-35 17 0,18 1-16,-18-1 0,-18 35 15,18-52-15,0 17 16,0-17-16,0 0 0,0-1 16,18 1-16,0-1 15,-1 1-15,1-18 0,35 35 16,-35-17-16,-1 0 15,-17-1-15,0 19 16,-17-19-16,-54 1 16,36-18-16,-36 0 15,54 0-15,-36-18 16,35 1-16,18-1 16,0 0-16</inkml:trace>
  <inkml:trace contextRef="#ctx0" brushRef="#br0">13494 11959 0,'0'0'16,"17"35"-16,-17-17 0,0 17 0,18 18 15,-18-35-15,0 17 16,-18-35-1,1-17 1,17-36 0,0 35-16,0 0 15,0-17-15,0 17 0,0-17 16,0 18-16,17 17 16,1 0-1,0 35-15,-1-18 16,19 36-16,-1-35 15,0 17-15,-17-17 16,17-18 0,-35 18-16,18-18 15,-18-18-15,0-17 16,0-1-16,0-17 16,0 36-16,-18-18 15,0 17-15,18 0 0,-17-17 16,17 17-16</inkml:trace>
  <inkml:trace contextRef="#ctx0" brushRef="#br0">13829 11748 0,'0'0'16,"35"0"-16,0 0 0,-17 17 0,53 54 15,-36-36-15,53 36 16,-70-36 0,17 0-16,-35 0 15,18 1-15,-18-1 0,-53 35 16,17-34-16,-34 34 16,35-52-16,-54 17 15,37-35-15,16 18 16</inkml:trace>
  <inkml:trace contextRef="#ctx0" brushRef="#br0">10142 10848 0,'0'-18'16,"-17"-35"-1,17 18-15,-18-71 16,0 53-16,-17-88 16,0 71-16,0-1 15,-1-17-15,1 17 16,17 1-16,1 17 0,-1 0 16,18-18-16,18 54 15,35-36 1,-18 53-16,53-35 15,-35 35-15,35 17 16,-52 1-16,-1 0 0,-18 34 16,1 1-16,-36-17 15,18 17-15,-52 17 16,34-35-16,0 18 16,18-35-16,0 17 15,18-35-15,35 35 16,-36-35-16,36 18 15,-17 0-15,-19-18 16,-17 17-16,0 1 16,-35 0-1,17-18-15,-17 17 0,-53 1 16,53-18-16,17 0 16,-17 18-16,17-18 0,0 0 15</inkml:trace>
  <inkml:trace contextRef="#ctx0" brushRef="#br0">10442 9490 0,'0'-18'0,"18"18"16,0 0 0,-1-18-1,1 18-15,-1 0 16,1-17-16,0 17 15,-1 0-15,-34 0 32,-1 0-32</inkml:trace>
  <inkml:trace contextRef="#ctx0" brushRef="#br0">10442 9490 0,'18'0'0,"-36"0"0,36 17 16,-18 19-16,18-1 16,-18 0-16,0 18 15,0-18-15,0-17 0,0 0 16,17-1 0,18 1-16,-17-18 15,0 0-15,-1-18 16,1 1-16</inkml:trace>
  <inkml:trace contextRef="#ctx0" brushRef="#br0">10654 9560 0,'0'18'15,"18"0"-15,-18-1 16,0 1-16,0 17 16,17-17-16,-17-1 15</inkml:trace>
  <inkml:trace contextRef="#ctx0" brushRef="#br0">10777 9437 0,'18'-18'16,"0"18"-16,17-17 15,-17 17 1,-1-18-16,1 18 16,-18 18-16,17-1 15,-17 1-15,0 35 16,18 0 0,-18-36-16,0 19 15,0-19-15,0 1 16,-18-18-1,18-18 1,-17 18 0,-1 0-16,1 0 15</inkml:trace>
  <inkml:trace contextRef="#ctx0" brushRef="#br0">11130 10213 0,'0'0'16,"-35"53"-16,35-36 0,-18 1 16,1 17-16,-1-17 15,0 0-15</inkml:trace>
  <inkml:trace contextRef="#ctx0" brushRef="#br0">11359 10089 0,'18'-17'15,"-18"-1"-15,18 1 0,-1-36 16,-17 17-1,0 1-15,0 0 0,0 0 16,0-18-16,0-18 16,0 36-16,-17-18 15,17 35-15,0 1 16,17 17-16,1 17 16,0 1-16,17 35 15,0-18-15,0 53 16,1-35-16,-19-18 15,19 18-15,-36 0 0,17-17 16,1 52-16,-18-53 16,0 0-16,0-17 15,-35 35-15,17-53 16,-17 35-16,-1-35 16,1-35-1,18 17-15,17-17 16,-18-53-1,18 35-15,18-53 0,-1 53 16,18-17-16,-17 52 16,35-35-16,-35 35 15,17 1 1,-17 17-16</inkml:trace>
  <inkml:trace contextRef="#ctx0" brushRef="#br0">11730 9419 0,'35'0'16,"-35"-17"-16,18 17 16,-1 0-16,1 0 15,17-18-15,-17 18 0,0-18 16</inkml:trace>
  <inkml:trace contextRef="#ctx0" brushRef="#br0">11765 9454 0,'0'0'0,"0"18"16,0 0-16,0-1 0,0 54 16,0-36-16,0-17 15,0 17-15,35 36 16,-17-54-16,0 1 15,-1 0-15,19-18 0,-1 17 16,-17-17-16,-1 0 16,1-17-16,-18-1 15,0 0-15</inkml:trace>
  <inkml:trace contextRef="#ctx0" brushRef="#br0">12047 9507 0,'0'0'0,"18"36"16,-18-19-16,0 36 16,18-35-16,-18 17 15,0-17-15,0-1 16,0 19-16,17-19 15,-17 1-15,18-36 16</inkml:trace>
  <inkml:trace contextRef="#ctx0" brushRef="#br0">12171 9402 0,'0'0'0,"17"0"16,-17-18 0,18 18-16,0 0 15,-18 18-15,35-1 16,-17 1-16,-18-1 16,17-17-16,1 18 15,0 17 1,-18 1-1,17 34 1,-17-35-16,18 18 16,-18-17-16,18-1 0,-18 0 15,0-17-15,0 17 16,0-17-16,-18-18 16,0 0-1,-17-18 1,0 1-16,-1-1 15</inkml:trace>
  <inkml:trace contextRef="#ctx0" brushRef="#br0">14570 10848 0,'0'0'0,"-18"0"15,18-18-15,18 18 16,52 0-1,-17-17 1,0 17-16,0 0 0,53 0 16,-71 0-16,36 17 15,-54 1-15,-17 52 16,-17-34-16,-19 52 16,1-53-16,-18 53 15,36-35-15,17 18 16,0-53-16,53 34 15,-18-34 1,53 0-16,-35-18 16,17 0-16,-34 0 15,-1-18-15,-17 18 16,-18-35-16</inkml:trace>
  <inkml:trace contextRef="#ctx0" brushRef="#br0">14711 11113 0,'17'0'16,"-34"0"-16,52 0 0,-17 0 16,52-18-16,-34 18 15,34 0 1,-35-18-16,1 18 0,-19 0 15,1-17-15,0 17 0,-1-18 16</inkml:trace>
  <inkml:trace contextRef="#ctx0" brushRef="#br0">14570 10530 0,'-18'0'15,"18"-17"1,0-1 0,18-17-1,-1 0-15,-17-1 0,18-34 16,0 34-16,-1-16 15,-17 34-15,0 0 16,18 18-16,0 18 16,-18 17-16,35 18 15,-18-18-15,36 36 16,-35-53-16,17-1 16,1 19-1,-19-36-15,19 17 16,-19-34-16,1-19 15,-18 19-15,0-36 16,-18 35-16,18-17 16,-17 17-16,-1 0 0,18 1 0,-18-1 15,1 18 1</inkml:trace>
  <inkml:trace contextRef="#ctx0" brushRef="#br0">15258 10213 0,'0'-18'0,"35"18"15,-17-17-15,34-1 16,-34 18-16,35-18 16,-18 1-16,-17 17 15,0 0-15,-36 0 16,18 17-1</inkml:trace>
  <inkml:trace contextRef="#ctx0" brushRef="#br0">15346 10231 0,'0'52'15,"0"-104"-15,17 140 16,-17-53-16,18 36 15,-18-36-15,18 0 16,-1-17-16,19-1 16,-19 1-16,1-18 0,0 0 15,-1-18-15</inkml:trace>
  <inkml:trace contextRef="#ctx0" brushRef="#br0">15575 10336 0,'0'0'15,"18"36"-15,-18-1 0,17-17 16,1 17-16,-18-17 16</inkml:trace>
  <inkml:trace contextRef="#ctx0" brushRef="#br0">15716 10213 0,'18'0'15,"17"0"-15,-17 0 16,17 35-1,-17 0 1,-1 1-16,-17-1 16,0-17-16,18 17 0,-18-17 15,0-1-15,0 36 16,-18-53-16,1 35 16,-1-35-16,0 0 15,1 0 1,17-17-16,-18-1 0,1 1 15,-1 17-15</inkml:trace>
  <inkml:trace contextRef="#ctx0" brushRef="#br0">15928 11113 0,'0'0'0,"18"0"63,87 0-47,-69 0-1,17 0-15,17 0 0,-17 0 16,71-18-16,-54 18 15,-17-18-15,0 18 16,-18 0-16,0 0 0,1 0 16,-19 0-16,19 0 0,-19 0 15,1 0 1,-18-17-16,0-1 16,-18 18-1,1 0 1,17 18-1</inkml:trace>
  <inkml:trace contextRef="#ctx0" brushRef="#br0">16581 10883 0,'0'0'0,"35"0"31,35 0-16,-17 18-15,36-1 16,-37 1-16,37 0 16,-72 17-16,19 0 15,-36 1 1,0-19-16,-18 19 0,-17-19 16,-36 36-16,36-35 15,0-1-15,-1 1 0,1 0 16,17-18-16,1 0 15,34 0 1,1 17 0</inkml:trace>
  <inkml:trace contextRef="#ctx0" brushRef="#br0">17798 11060 0,'0'-18'15,"0"0"1,0 1 0,0-1-1,0-17-15,-18 35 16,-17-18 0,17 0-16,-35 36 15,-17 17-15,17 18 16,17-17-16,36-1 15,-17 35 1,17-34-16,35 17 16,0-36-16,-17 1 0,17 0 15,53-18-15,-70 0 16,17-18-16,18 0 16,-53 1-16,18-36 15,-18 17-15,0 19 0,0-36 16,-18 18-16,18 17 15,-17 0-15,17 36 32,17 53-17,1-54-15,0 18 16,17 1-16,-18-19 0,72 54 16,-54-53-1</inkml:trace>
  <inkml:trace contextRef="#ctx0" brushRef="#br0">17868 10301 0,'18'0'0,"-1"0"15,36 0-15,-35 0 16,0 0-16,17 0 0,-17 0 15,17-18-15,-17 18 16</inkml:trace>
  <inkml:trace contextRef="#ctx0" brushRef="#br0">17939 10372 0,'0'0'16,"17"17"-16,1 19 15,0-19-15,-1 19 0,1-19 16,0 1-16,-18-1 0,17 19 16,1-19-16,-18 1 15</inkml:trace>
  <inkml:trace contextRef="#ctx0" brushRef="#br0">18150 10425 0,'0'0'0,"0"17"0,0 19 16,0-19-16,18 1 0,17 17 16,-17-17-1,0-18 1,-1 0-16</inkml:trace>
  <inkml:trace contextRef="#ctx0" brushRef="#br0">18327 10266 0,'0'0'15,"17"-18"-15,1 18 16,0 0-16,-1 18 15,1-18 1,0 17-16,-1 1 16,-17 0-16,18-1 0,0 36 15,-18-35-15,17 35 16,-17-35-16,0 17 16,0-18-1,-17-17 1,-1 0-16,0-17 15,1 17-15,-1 0 16,0 0-16,1 0 0,-1 0 16</inkml:trace>
  <inkml:trace contextRef="#ctx0" brushRef="#br0">18521 11095 0,'17'-18'16,"1"18"-16,0-17 15,17-1-15,18 0 16,-35 18-16,-1 0 16,1 18-1</inkml:trace>
  <inkml:trace contextRef="#ctx0" brushRef="#br0">18538 11236 0,'18'18'15,"0"-18"-15,17 0 0,36 0 16,-36 0-16</inkml:trace>
  <inkml:trace contextRef="#ctx0" brushRef="#br0">19121 11042 0,'0'0'0,"-18"-18"0,0 36 16,-17 0-1,17 17-15,1-17 16,17 34-16,0-16 16,17-1-1,1-17-15,0-1 0,17 1 16,-17-18-16,-1 0 15,1 0-15,-18-18 16,0 1-16,17 17 16,1 17-1,0 19 1,-1-1-16,19 0 0,-19 0 16,1 1-16,0-1 0,-1 0 15,1 18-15,-18-18 16,-18-17-16,1 0 0,-19-18 15,1 17-15,-18-17 16,-35-17-16,53-1 0,-36-17 16,53-1-16,1-16 15,17 16 1,0-17-16,17 18 16,1-18-16</inkml:trace>
  <inkml:trace contextRef="#ctx0" brushRef="#br0">19262 10442 0,'0'0'16,"35"-17"-16,-17 17 0,-1-18 15,19 0-15,-19 18 16,1 0-16,-18 18 31</inkml:trace>
  <inkml:trace contextRef="#ctx0" brushRef="#br0">19262 10530 0,'0'0'0,"17"36"15,36 34-15,-35-34 16,17-1-16,18 18 16,-35-36-16,17 19 15,-17-36-15,-1 0 0,1 0 16,-18-18 0</inkml:trace>
  <inkml:trace contextRef="#ctx0" brushRef="#br0">19579 10583 0,'0'0'16,"-17"71"-16,17-53 0,0 34 16,0-34-16,35 17 15,-18-17-15,1-18 16,0 0-16</inkml:trace>
  <inkml:trace contextRef="#ctx0" brushRef="#br0">19667 10442 0,'0'0'0,"18"18"16,0 0-16,-1-1 15,19 1 1,-19-18-16,-17 17 0,18 1 16,-1 0-16,-17 35 15,18-36-15,-18 19 16,0-1-16,0-18 16,-18 1-16,18 0 15,-17-18 1,-1 0-1,1 0-15,-19-18 16,19 36-16</inkml:trace>
  <inkml:trace contextRef="#ctx0" brushRef="#br0">20038 11113 0,'0'0'0,"-18"-18"0,-17-17 16,17 35-16,-35-18 16,18 18-16,0 18 15,-1-1-15,36 1 16,-17 0-16,17-1 16,0 1-16,35 17 15,0-17-15,-17-18 16,17 0-16,-17 0 0,0 0 15,-18-18 1,-18 18 0,0 0-1,1 0-15</inkml:trace>
  <inkml:trace contextRef="#ctx0" brushRef="#br0">20003 10583 0,'17'0'16,"-34"0"-16,52 0 0,-35-17 31,-18 17-31,1 0 16,-1 0-1,0 0 1,-35 17-16,36 19 16,-19 34-16,1-17 15,17 0-15,1 0 16,-1 17-16,1 1 0,-1 17 16,0-17-16,1-1 0,17 54 15,0-89-15,17 53 16,1-70-16,35 17 15,-18-35-15,18 0 16,-35 0-16,-1-17 16</inkml:trace>
  <inkml:trace contextRef="#ctx0" brushRef="#br0">19914 11060 0,'0'0'16,"0"-18"-16,18 18 0,53 0 16,-36 0-16,18 0 15,-18 0-15,18 0 0,35 18 16,-70-1-16,-1 19 15,-17-19-15,-35 54 16,17-36-16,-34 18 16,34-35-1,18 34-15,0-34 16,35 17-16,0-35 16,18 18-16,-17-18 15,17 0-15,-36 0 16,1 0-1,-36 0-15,-35-18 16</inkml:trace>
  <inkml:trace contextRef="#ctx0" brushRef="#br0">20108 11254 0,'36'0'15,"-19"0"-15,36-18 16,-18 18-16,18 0 15,-17-18-15,-1 1 16,-17-1 0</inkml:trace>
  <inkml:trace contextRef="#ctx0" brushRef="#br0">20161 10742 0,'18'18'31,"0"-18"-15,-1-18-1,-17 0-15,35 1 16,-17-1-16,0 1 16,-18-1-16,17 0 0,-17 1 15,18 17-15,-18 17 31,18 36-15,-1-35-16,1 17 0,-18 0 16,18-17-16,34 17 15,-34-17-15,17-18 16,-17 0-16,-18-18 16,35 1-16,-35-19 15,18 19-15,-18-36 16,-18 35-16,1 1 15</inkml:trace>
  <inkml:trace contextRef="#ctx0" brushRef="#br0">20638 10425 0,'0'-18'0,"17"18"0,1 0 16,17 0-16,-17-18 15,35 18-15,-36-17 16,-34 17 15,-1 0-15,0 0-16,1 17 0,-1 1 15,18 0-15,-18 17 16,18 0-16,0 36 16,18-54-16,0 19 15,-18-19-15,35 19 16,0-1-16,-17-35 16,0 0-16,-1 17 15</inkml:trace>
  <inkml:trace contextRef="#ctx0" brushRef="#br0">20920 10566 0,'0'53'0,"0"-36"16,0 1-16,17 17 15,1-17-15,-18-1 16,18-17 0,-1 0-16,1-17 15</inkml:trace>
  <inkml:trace contextRef="#ctx0" brushRef="#br0">21078 10478 0,'0'0'16,"0"-18"-16,18 18 0,0 0 16,-18 18-1,17-18-15,-17 17 16,18 1 0,-18 17-16,18 18 15,-18-35-15,0 35 16,0-18-16,0 0 15,0-17 1,-18-18 15,0 0-15,18-18 0</inkml:trace>
  <inkml:trace contextRef="#ctx0" brushRef="#br0">21414 10425 0,'17'17'16,"-17"1"0,18 17-16,0 0 0,-1 18 15,18 0-15,1 53 16,-36-35-16,17-18 0,-17 70 16,0-52-1,-17-18-15,-1-1 0,-17 19 16,17-18-16,-70 35 15,53-53-15,-36 18 16,18-35-16,-17 17 16</inkml:trace>
  <inkml:trace contextRef="#ctx0" brushRef="#br0">19808 11183 0,'18'0'15,"-18"-18"17,18 18-32,-18-17 31,-18 17 141,0 0-157,18 17 48,18-17-32,0 0 63,-1-17-78,1 17-1,0 0-15,35-18 16,-36 18-16,19 0 15,-19-17-15,1 17 16,17 0-16,-17 0 16,-1 0-16,1 0 15,0 0 1,-1 0-16,19 0 0,-19 0 16,-17-18-1,18 18-15,-18 18 47,-18-18-31</inkml:trace>
  <inkml:trace contextRef="#ctx0" brushRef="#br0">19191 11042 0,'0'18'31,"0"-1"47,0 19-62,0-1-16,0 0 0,0-17 16,0 35-16,18-18 15,-1 18-15,-17-36 16</inkml:trace>
  <inkml:trace contextRef="#ctx0" brushRef="#br1">10054 12594 0,'0'-17'0,"0"-1"16,18 18 15,-1 0-15,1 0-16,0 0 15,-1 0 1,1 0-1,0 0-15,17 0 16,-17 18-16,17-18 16,-18 0-16,36 17 15,-17-17 1,34-17-16,-34 17 16,52 0-16,-53 0 15,36-18-15,-36 18 16,0 0-16,0 0 0,18 0 15,35 0 1,-35 0-16,53 18 16,-35-18-16,52 0 15,-52 0-15,70 0 16,-71 0-16,89 0 16,-71 0-16,71-18 15,-71 18-15,89-18 16,-107 18-16,89 0 15,-88 0-15,-1 0 16,71 0-16,-70 0 16,70 0-1,-53 0-15,53 0 16,-53 0-16,-17-17 0,158 17 16,-70 0-1,-35 0 1,-1 17-1,0-17-15,-87 0 16,70-17 0,-89 17-16,1 0 15,-36-18-15</inkml:trace>
  <inkml:trace contextRef="#ctx0" brushRef="#br1">12841 3016 0,'-18'0'62,"18"18"-46,0 0-16,0-1 16,0 1-16,0-1 15,0 1-15,0 0 0,0 17 16,0 0-16,0 1 16,18 52-1,-18-35-15,0 0 0,18 70 16,-18-70-16,0 0 15,0 70-15,0-52 16,17-18-16,-17 17 16,0-17-16,0 18 0,18 52 15,-18-70-15,18 53 16,-18-71-16,0 18 16,0 35-16,17-52 15,-17-1-15,0 53 16,0-35-16,0-18 0,0 1 15,0 17 1,0-36-16,18 1 0,-18 0 16,0-36 15,0-17-31,0 17 16,0-35-16,0 18 15,0 0-15,0-1 16,0-34-16,0 34 15,-18-52-15,18 35 16,-17-70 0,-1 70-16,18 0 0,0-35 15,0 53-15,0-1 16,0 1-16,0-36 16,0 36-16,0-18 15,0 18-15,0-18 0,18 0 0,-18-53 16,0-35-1,-18 88-15,18-70 16,-18 87-16,18 1 16,0 0-16,18 17 15,-18 1-15,0-1 0,18 0 16,-18 1 0,17-1-1,-17 0 1,0 36-1,-17 17 1,17 18 0,0 0-16,0 0 0,17 88 15,-17-53-15,18 106 16,-18-88-16,0 0 16,0-18-16,0 89 15,0-107-15,0 71 16,0-88-16,18 0 0,-18-18 15,0 36 1,0-53-16,17-1 0,-17 19 16,0-72 15,-17 1-31,17 17 0,0-17 16,-18-53-1,18 35-15,-35-53 16,17 53-16,0-70 15,1 52-15,17 1 16,-18-1-16,18 1 0,0-72 16,0 72-16,-18-71 15,18 70-15,-17 1 16,17 17-16,-35-71 16,35 71-16,-18-70 15,0 88-15,18-18 0,0 35 16,0-17-16,0 17 15,0 53 1,18-17-16,0 35 0,17 53 16,-18-36-16,1 1 15,0-18-15,-1 17 0,1 107 16,-18-89 0,18 159-16,-18-124 15,0-17-15,17 0 16,-17-18-16,0 0 0,18 18 15,0-53-15,-1 0 16,-17-35-16,0-1 16,0 1-16,0-36 15,0 1 1,0-1-16,-17 0 16,-1-34-1,18 16-15,-18-17 0,1-70 16,-1 52-16,0 1 15,18-18-15,0 17 0,-17-35 16,17 71-16,0 17 16,0 1-16,0-1 15,0 36 1,0 70 0,0-35-16,0 0 0,0 17 0,0 107 15,0-89 1,-18 18-16,18-1 0,-18 54 15,18-106-15,-17 0 16,17 18 0,0-54-16,17-17 15,1-35-15,0-36 16,-18 36-16,0-53 16,0 53-16,0-1 15,0-34-15,0 35 16,0 17-16,0 0 15,0 36 1,17 70 0,-17-53-16,0 1 0,0 17 15,0-18-15,0 0 0,0-17 16,18 17 0,0-35-16,-1-18 15</inkml:trace>
  <inkml:trace contextRef="#ctx0" brushRef="#br1">13018 6738 0,'0'0'16,"0"-35"-16,0 17 0,0 1 16,0-1-16,-18 18 15,18 35 1,0 0-16,35 71 15,-35-35-15,35 88 16,-17-71-16,-18 0 16,0 18-16,0 141 15,-18-18 1,1-123-16,17-36 0,17 1 16,-17-36-16,36 36 15,-19-54-15,1-17 16,-18-17-1,-18-54 1,18 36-16,-35-36 16,17 19-16,1-72 15,17 36-15,-35-71 16,35 71-16,-36-106 16,19 88-1,17 35-15,-18 1 0,18 17 16,0-18-16,0 36 15,18 35-15,-18-17 16,17 34-16,-17 1 0,36 52 16,-19-34-16,-17 17 15,18-18-15,-18 18 16,17 17-16,-17 89 16,0-71-16,-17 124 15,17-106-15,-35 105 16,35-140-16,0 0 15,0-19-15,0-16 0,0-1 16,0-17-16,17-18 16,-17-36-1,0-34-15,0 35 16,0-18-16,-17-53 16,17 35-16,-18 1 15,18-1-15,-18-17 0,1-18 0,-1-88 16,0 106-1,1-89-15,17 107 16,0-54-16,17 89 16,-17-18-16,0 18 0,0 17 15,0-17-15,0 53 47,-17 17-47,17 0 16,0 53-16,0-35 15,17 106 1,1-88-16,0 17 0,-18 0 16,17 0-16,-17 0 0,18 1 15,-18 16-15,0-16 0,0-1 16,18 53-16,-18-88 16,17 0-16,1 0 15,-18-36-15,17-34 16,1-36-1,-18 18-15,0-1 0,0-17 16,-18 0-16,18 1 0,-17-19 16,-18-88-16,17 71 15,0-71 1,18 89-16,0-1 16,-17 18-16,17-17 0,0 17 15,0-53-15,-18 18 16,18 35-16,0 0 15,-18 18-15,18-1 16,0 19-16,0-1 16,18 18-16,-18 18 31,0 52-15,0-34-16,18 16 0,-1 72 15,-17-36-15,36 71 16,-36-71-16,17 0 15,-17 0-15,0 71 16,0-18-16,0-70 16,0-1-16,0-17 15,0-17-15,0 34 16,18-52-16,-18-1 16,17-34-16,-17-18 15,0-1-15,0 1 16,0-18-16,0-70 15,-17 52-15,17 0 0,-18-70 16,18 53-16,-17-53 16,17 71-16,0-1 15,0-53-15,-18 89 16,18 0-16,0 0 16,0 17-16,0 36 15,0 52 1,0-17-16,0 18 0,18 123 15,-18-88-15,0 17 16,0 0-16,0-17 0,-18 0 16,18 53-16,0-106 15,18 17 1,-18-52-16,17 0 16,1-18-16,-18-18 15,0 0-15,0 1 16,-18-1-1</inkml:trace>
  <inkml:trace contextRef="#ctx0" brushRef="#br0">22049 10971 0,'0'18'32,"35"-18"-17,0 0-15,0 0 0,54 0 16,-36-18-1,70 18-15,-52-17 16,105-1-16,-105 18 16,17-18-16,53 18 15,-71-17-15,1 17 0,-18 0 16,53 0 0,-71 0-16,0 0 0,18-18 15,-35 18 1,-36 0 15</inkml:trace>
  <inkml:trace contextRef="#ctx0" brushRef="#br0">23336 10654 0,'0'0'16,"18"18"-16,17-1 0,18 18 15,-18-17-15,36 17 16,-36 1 0,36-1-16,-36-17 0,0 34 15,-17-34 1,-18 17-16,-18-17 15,-35 35 1,18-18-16,0-17 0,-18 0 16,-18 17-16,36-18 0,0 19 15,35-19 1,0 1-16</inkml:trace>
  <inkml:trace contextRef="#ctx0" brushRef="#br0">24007 10742 0,'0'-18'15,"17"18"-15,1 0 16,-1-17-16,19 17 0,17-18 0,52 18 16,-52 0-16,53 0 15,-70 18-15,-1 17 16,-18 0-16,-34 36 16,-1-36-1,-52 53-15,34-52 16,-17 52-16,53-53 15,0 36-15,18-36 16,35 18-16,-18-53 16,53 18-1,-35-18-15,18 0 16,-53 0-16,-1 0 16,-34-18-16,-1 18 15</inkml:trace>
  <inkml:trace contextRef="#ctx0" brushRef="#br0">24095 11165 0,'70'-17'16,"-34"17"-16,16-18 0,54-17 16,-53 17-16,53 1 15,-71-1-15,-17 18 16,0 0-16</inkml:trace>
  <inkml:trace contextRef="#ctx0" brushRef="#br0">24888 10178 0,'36'-18'0,"-19"0"15,19 1-15,-19 17 16,19 0 0,-19 0-16,1 0 15,-18 17-15</inkml:trace>
  <inkml:trace contextRef="#ctx0" brushRef="#br0">24924 10248 0,'0'0'16,"17"71"-16,1-36 0,-18 18 15,18-35-15,17 17 16,-35-17-16,18-18 16,-1 17-16,1-17 15,0 0-15,-18-17 16</inkml:trace>
  <inkml:trace contextRef="#ctx0" brushRef="#br0">25171 10266 0,'17'0'15,"-34"0"-15,52 0 0,-17 17 16,-1 1-16,1 17 15,-18 1-15,18-1 16,-18-17-16,0-1 16,0 1-1,-18 0-15,18-1 16,18-17 0,-1 0-16,1 0 15,-1 0 1</inkml:trace>
  <inkml:trace contextRef="#ctx0" brushRef="#br0">25400 10195 0,'0'0'0,"18"0"0,-1 0 16,19 0-1,-19 0-15,18 0 16,-17 0-16,0 0 16,-1 0-1,-17 18 1,0 0-16,0-1 0,18 36 16,-18 18-1,18-36-15,-18 0 16,35 53-16,-35-52 15,0-1 1,-18-35 15,-17-18-31,17 18 16,-17 0-16,-18-17 16,18 17-16,0 17 15,-1-17-15</inkml:trace>
  <inkml:trace contextRef="#ctx0" brushRef="#br0">21890 9402 0,'-18'35'31,"18"53"-15,0-35-16,0 70 15,0-70-15,18 53 16,0-71-16,17 36 16,0-53-16,18-18 15,-35 0-15,35-53 16,-36 35-16,1-35 15,-1 18-15,-17 17 16,18 36 15,0 35-31,-1-36 16,19 36-16,-1-35 16,18 0-16,-18-18 15,-17-18-15,17 0 16,-17-35-16,-1 18 15,-17-53-15,-17 53 16,-19-54-16,19 54 16,-19-18-1,19 36-15,-1-1 0,18 0 16</inkml:trace>
  <inkml:trace contextRef="#ctx0" brushRef="#br0">22472 9102 0,'18'-18'15,"-1"0"-15,1 1 16,0 17-16,-1 0 16,1 0-16,-1 0 15</inkml:trace>
  <inkml:trace contextRef="#ctx0" brushRef="#br0">22507 9155 0,'0'53'16,"18"-18"-16,-18-18 0,18 19 16,-1-19-16,18 19 15,-35-19-15,36-17 16</inkml:trace>
  <inkml:trace contextRef="#ctx0" brushRef="#br0">22701 9102 0,'18'0'16,"-18"17"-16,18 1 16,-18 0-16,0-1 15,0 1-15,0 0 0,0 17 16,-18-18-16,18 1 15,0 0 1,18-18-16,-1 17 16,18-34-16,-17 17 15,17-36-15</inkml:trace>
  <inkml:trace contextRef="#ctx0" brushRef="#br0">22842 9013 0,'0'0'0,"18"0"15,0 0 1,-1 0-16,1 18 16,0 0-1,-1 17 1,-17-17-16,0-1 0,18 19 15,-18-19-15,0 19 16,0-19 0,-18-17 15,1-17-15,-1 17-1,0 17-15</inkml:trace>
  <inkml:trace contextRef="#ctx0" brushRef="#br0">23001 9843 0,'0'17'15,"0"-34"-15,0 69 0,-18-16 16,18-19-16,-17 1 15,-1 0 1</inkml:trace>
  <inkml:trace contextRef="#ctx0" brushRef="#br0">23195 9137 0,'18'71'16,"-36"-142"-16,53 212 0,18-17 0,-53-72 16,36 72-1,-19-54-15,1-34 16,-18-1-16,0 18 0,0-35 15,0-36 1,0-17 0,0 17-16,35-35 15,-17 18-15,35 17 16,-36 18-16,19 18 0,-19-1 16,1 1-16,-18 17 0,0 1 15,0-1-15,0-17 0,-35 17 16,17-17-16,-17-1 15,17-17 1,0 0-16,-17-35 16,18-18-16,17 18 15</inkml:trace>
  <inkml:trace contextRef="#ctx0" brushRef="#br0">23583 8996 0,'0'0'16,"35"0"-16,1 0 0,-1 0 15,-17-18-15,-1 18 16,1 0-1</inkml:trace>
  <inkml:trace contextRef="#ctx0" brushRef="#br0">23689 9066 0,'0'0'15,"0"53"-15,18-17 0,-18-19 16,0 1-16,17 0 0,-17-1 15,0 1-15,18-18 16,-18 17-16,18-17 0,-1 0 16,-17-17-16</inkml:trace>
  <inkml:trace contextRef="#ctx0" brushRef="#br0">23883 9049 0,'0'0'16,"18"0"-16,-1 17 0,1 1 16,-18 0-16,0 17 15,-18-17-15,1-1 16,-1 19-16,0-19 16,18 1-1,0-1-15,36-17 16,-19 0-1,19 0-15,-19 0 0,19-17 16</inkml:trace>
  <inkml:trace contextRef="#ctx0" brushRef="#br0">24059 8943 0,'18'0'15,"0"18"1,-1-18-16,19 17 16,-19 1-16,1-1 15,0-17 1,-1 18-16,-17 0 16,18-1-16,-18 1 0,17 35 15,-17-35-15,0 17 16,0-17-16,-17-1 15,17 1-15,-18-18 16,1 0-16,-1 0 31,0-18-15,1 18-16,-1 0 16</inkml:trace>
  <inkml:trace contextRef="#ctx0" brushRef="#br0">25964 11095 0,'18'0'46,"0"0"-30,35 0 0,-18 0-16,0 0 15,53 18 1,-17-18-16,52 0 16,-34 0-16,-1 0 0,18 0 15,123-18-15,-88 0 16,0 18-16,18-17 0,123-1 15,-141 18-15,124-18 16,-142 18-16,107-17 16,-142 17-1,18 0-15,-71 0 16,0 0-16,-35-18 31,-35 18-15,35-18-16,-18 1 15</inkml:trace>
  <inkml:trace contextRef="#ctx0" brushRef="#br0">28522 10707 0,'0'0'0,"18"0"16,17 17-1,0 1-15,53 35 16,-52-35-16,17-1 16,-18 1-16,18 17 0,-35-17 15,17 17-15,-35-17 16,0 17-16,-35 0 16,-36 1-1,18-1-15,-35 0 16,53 0-16,-18 1 15,35-1-15</inkml:trace>
  <inkml:trace contextRef="#ctx0" brushRef="#br0">26811 11589 0,'-18'0'0,"18"17"31,18 54-31,0 0 16,-1-19-16,1-16 15,17 17-15,-35-18 16,18-17-16,0-1 15,-18-34 1,0-1-16,-18-53 16,0 18-16,1-35 15,17 0-15,0 35 16,0 18-16,17 0 16,1-1-16,35 19 15,-18 17-15,53 0 16,-70 0-16,0 17 15,-1 1-15,-17 0 0,0-1 0,0 36 16,-17-35-16,-1-1 16,18 1-16,0 17 15,0-17-15,53 35 16,-35-35-16,34 34 16,-16-34-16,-19 0 15,1-1-15,-18 1 0,0 0 16,-18-1-16,-35-17 15,18 0-15,-35 0 16,34 0 0,1 0-16,0 0 0,17 0 15,1 0-15,-1 0 0,36 0 16,17-17 0</inkml:trace>
  <inkml:trace contextRef="#ctx0" brushRef="#br0">27623 11730 0,'17'70'15,"-34"-140"-15,17 176 0,-18-18 16,0-70-16,18 17 15,-17-18-15,-1 1 16,0-18-16,18-18 16,-17 1-16,17-54 15,0 36-15,0-53 16,17 53-16,-17-36 16,0 36-16,18 17 15,0 0-15,-1 18 16,1 18-16,17 53 15,0-18-15,1 35 16,-19-53-16,54 18 16,-53-18-16,52-17 15,-52-18-15,-1 0 16,1 0-16,0-18 0,-1 1 16,-17-36-1,-17-36-15,-19 54 0,1-53 16,0 53-16,-18-18 15,35 35 1,-17 0-16</inkml:trace>
  <inkml:trace contextRef="#ctx0" brushRef="#br0">26529 10495 0,'-18'-17'15,"1"-1"-15,-1-53 16,0 36-16,1-88 16,-1 34-16,0 1 0,-17 0 15,-18-124-15,36 106 16,-19-88 0,19 124-16,17-18 15,17 52-15,1 19 0,17 17 16,1 0-16,-1 17 0,18 1 15,17 53-15,-34-36 16,34 35-16,-52-34 16,-18 34-1,0-52-15,-18 0 16,0-1-16,1 1 0,-1 17 16,18-17-16,18 17 15,17-17-15,18 35 16,-35-36-16,35 36 15,-53-35-15,0 17 16,0-17-16,-18-1 0,-17 1 16,-36-18-16,36 0 15,0 0-15,-36 0 16,36 0-16,17-18 16,18 1-16,18 17 15</inkml:trace>
  <inkml:trace contextRef="#ctx0" brushRef="#br0">26758 9031 0,'18'0'15,"-18"-18"-15,17 18 0,1 0 16,0 0 0,17-17-16,-17 17 15,-1 0-15,1 0 16,0 0-16,-36 0 16</inkml:trace>
  <inkml:trace contextRef="#ctx0" brushRef="#br0">26811 9031 0,'0'0'0,"0"18"16,0 35 0,0-18-16,0-17 0,0 17 15,0 0-15,0 18 16,0-35-16,18-1 15,-1 1-15,1-18 16,0 0-16,-1 0 0,1 0 16,0 0-16,17-18 15,-17 18-15</inkml:trace>
  <inkml:trace contextRef="#ctx0" brushRef="#br0">27040 9084 0,'0'-18'15,"18"36"1,17-18-1,-17 0-15,0 18 16,-1-1 0,-17 1-16,0 0 15,-17 17-15,-1-17 16,18-1 0,0 1-1,0-1 1,18-17-16,-1 18 15,1 0-15,0-18 16,-1 0-16,1 0 16,-18-18-1</inkml:trace>
  <inkml:trace contextRef="#ctx0" brushRef="#br0">27234 9049 0,'0'0'0,"18"0"15,0 0-15,17-18 16,-17 18 0,-1-18-16,19 18 0,-19-17 15,1 17 1,-18 17-16,0 1 15,0 35 1,0-18-16,0 18 16,0-17-16,17-1 15,1-18 1,-18 1-16,18-18 0,-18 18 16,-18-18-1,-17-18 1,17 18-16,-35-18 15,36 36 1,17 17 0</inkml:trace>
  <inkml:trace contextRef="#ctx0" brushRef="#br0">27481 10072 0,'0'17'32,"0"1"-17,0 0-15,0-1 16,0 19-16,-17-19 15,-1 1-15</inkml:trace>
  <inkml:trace contextRef="#ctx0" brushRef="#br0">27728 10019 0,'53'-35'0,"-106"70"16,124-88-16,-53 35 0,-18-17 0,35-35 16,-18-19-1,-17 36-15,0-35 16,0 35-16,0 0 15,0-35-15,-17 35 16,-1-17-16,18 34 16,0 19-16,18 34 15,35 54 1,-18-36 0,0 18-16,18 0 0,35 71 15,-52-54-15,-1 1 16,0-18-16,-17 0 0,17 52 15,-35-69 1,-17 34-16,-1-52 16,-17 17-16,-1-35 15,19 0-15,-36-18 16,35 1-16,0-54 16,1 36-16,17-18 15,0 18-15,35-71 16,-17 53-16,35-35 15,-36 53-15,19-18 16,-19 35-16,1 0 16,-18 1-1,0-1-15</inkml:trace>
  <inkml:trace contextRef="#ctx0" brushRef="#br0">28240 8996 0,'18'0'16,"17"-18"-1,-18 18 1,36-17-16,-35 17 16,0 0-1,-36 0-15,0 0 16</inkml:trace>
  <inkml:trace contextRef="#ctx0" brushRef="#br0">28293 9031 0,'0'53'16,"0"-106"-16,0 124 0,0-1 15,0-34-15,17 16 16,-17-34-16,36 0 15,-19-1-15,19-17 0,-19 0 16,19-17-16,-19-1 16,-17 0-1</inkml:trace>
  <inkml:trace contextRef="#ctx0" brushRef="#br0">28487 9084 0,'35'0'15,"-17"0"-15,-1 18 0,1-1 16,0 1-16,-18 0 16,0-1-16,0 19 15,-18-19 1,0 1-16,18-1 0,-17-17 16,17 18-1,17-18-15,1 18 16,17-18-1,-17-18-15,17 18 16,-35-18-16</inkml:trace>
  <inkml:trace contextRef="#ctx0" brushRef="#br0">28698 9013 0,'18'-17'15,"-18"-1"-15,18 18 16,-1 0 0,1 0-16,0 0 15,-1 18 1,1-1-16,0 19 16,-18-19-1,0 36-15,17-17 16,-17 17-16,18-18 15,-18 0-15,18 0 16,-18-17-16,0 0 16,-18-18-16,0 0 15,-17-18 1,17 0 0,-17 18-16,17 0 15,1 0-15,-1 18 0</inkml:trace>
  <inkml:trace contextRef="#ctx0" brushRef="#br0">29422 10619 0,'0'0'15,"35"0"-15,0 0 16,18 0-16,88 17 15,-70 1-15,52 17 16,-87-17-16,-1 17 16,-18-17-16,-17 35 0,-52 35 15,16-53-15,-52 53 16,35-52-16,-17 34 16,52-35-1,0 18-15,36-35 16,53 17-16,-36-17 15,71 0-15,-53-18 16,-1 0-16,-16-18 16,-1 18-16,0-18 15,-35 1-15,-53-1 16,18 18-16</inkml:trace>
  <inkml:trace contextRef="#ctx0" brushRef="#br0">29580 11024 0,'18'0'16,"0"-17"-16,17 17 0,-17 0 16,70 0-16,-53-18 0,36 0 15,-36 1 1,0-1-16,-17 18 15</inkml:trace>
  <inkml:trace contextRef="#ctx0" brushRef="#br0">29545 10407 0,'0'-18'16,"35"-17"-1,-35 17 1,18-17-16,0 0 0,-1-36 16,1 36-16,0-18 15,-18 35-15,0-17 16,17 35-16,-17 18 15,18 35 1,0-18-16,17 53 16,0-70-16,-17 17 15,35 18 1,-18-53-16,-17 18 0,34-36 16,-34 18-16,0-18 15,-1-35-15,-17 36 16,0-54-16,0 54 15,-17-1-15,17 0 0,0 1 16,17 17 15</inkml:trace>
  <inkml:trace contextRef="#ctx0" brushRef="#br0">30251 9966 0,'0'-18'16,"53"1"-1,0-1-15,-18 0 16,-18 18-16,1-17 15,-18 34 1</inkml:trace>
  <inkml:trace contextRef="#ctx0" brushRef="#br0">30251 9966 0,'17'35'16,"-34"-70"-16,34 88 0,1 17 15,-18-52-15,0 17 0,18 1 16,-18 17-16,17-18 16,-17-18-16,18 19 15,0-19-15,-1-17 0,1 18 16,-1-18-16,1 0 16,0-18-16</inkml:trace>
  <inkml:trace contextRef="#ctx0" brushRef="#br0">30568 10037 0,'18'0'0,"17"0"16,-17 0-16,-1 0 0,1 17 15,-18 1 1,0-1-16,-18 36 15,1-35-15,-1 17 16,18-17-16,-18 0 0,18-1 16,18-17-16,0 18 15,-1-18-15,36 0 16,-35 0 0,0 0-16,-1-18 0</inkml:trace>
  <inkml:trace contextRef="#ctx0" brushRef="#br0">30815 10037 0,'0'-18'16,"0"36"-16,35-36 15,-35 0-15,18 18 16,0 0-16,-1 0 0,1-17 15,0 17-15,-1 0 16,1 0-16,-18 17 31,18 19-15,-18 16-16,17-16 16,1 34-16,-18-34 15,35 52-15,-35-53 16,18 18-16,-18-35 15,0-1-15,0 1 16,-36-18 0,19 0-16,-18-18 15,17 18-15,-17-17 16,17 17-16,0 0 16,1 17-16,-19 1 15,19 0-15</inkml:trace>
  <inkml:trace contextRef="#ctx0" brushRef="#br0">30974 11113 0,'0'-18'47,"35"18"-31,0 0-1,18 0-15,-17 0 16,-1 0-16,35 0 15,-17 0-15,-17-18 0,34 18 16,-34-17-16,-19 17 16,18 0-16,-35-18 15</inkml:trace>
  <inkml:trace contextRef="#ctx0" brushRef="#br0">31327 10971 0,'17'0'16,"1"0"-1,35 0 1,-18 0-16,36 18 16,-36 0-16,0-1 0,1 1 15,-1 0-15,0 35 16,-17-36-16,-18 18 0,-18 1 15,-17-1-15,17-17 16,-17-1-16,0 1 16,17 0-16,0-18 0,-17 17 15,35 1-15</inkml:trace>
  <inkml:trace contextRef="#ctx0" brushRef="#br0">32385 11060 0,'-18'-18'0,"36"36"0,-71-54 16,35 36-16,-34-17 16,16 17-16,-17 35 15,36-17 1,-1-1-16,-17 54 15,35-54-15,0 19 16,0-19-16,17 1 0,-17 0 0,53 17 16,-17-35-16,-19 0 15,36-18 1,-18 1-16,-17-19 16,0 19-16,-18-1 0,17-17 15,-17-18-15,0 35 16,0 1-16,-17-1 15,17 36 1,17-1-16,-17 19 16,18-1-16,0 0 0,-1-17 15,19 17-15,-19-17 0,18-1 16,1 19-16,-19-19 16,1 1-1,-18-36 1</inkml:trace>
  <inkml:trace contextRef="#ctx0" brushRef="#br0">32526 10460 0,'0'0'0,"0"-18"31,53 18-31,-35-17 16,17 17-16,0 0 0,18-18 16,-35 0-1,-1 18-15</inkml:trace>
  <inkml:trace contextRef="#ctx0" brushRef="#br0">32614 10460 0,'0'70'15,"0"-140"-15,0 176 0,0-89 0,0 19 16,18 34-16,-18-52 16,35 35-1,-17-36-15,17 1 16,-17 0-16,35-18 15,-36 0-15,1-18 16</inkml:trace>
  <inkml:trace contextRef="#ctx0" brushRef="#br0">32932 10513 0,'17'0'15,"1"0"1,0 0-1,-1 0-15,1 0 16,-18 17-16,0 19 16,0-19-16,-18 19 15,1-1-15,-1-17 16,0 17 0,18-18-16,0 19 0,0-19 15,36 1-15,-19-18 16,19 0-1,-19 0-15,19 0 16,-36-18-16</inkml:trace>
  <inkml:trace contextRef="#ctx0" brushRef="#br0">33073 10442 0,'18'0'16,"-36"0"-16,53 0 0,-17-17 0,17 17 16,-17 0-16,17-18 15,-17 18-15,17 0 0,-17-18 16,17 18-16,-17 0 16,-18 18-16,17 0 15,-17 17 1,0 0-16,0 0 15,0 18-15,18-17 16,-18-1-16,0 0 16,0-17-16,0 52 0,17-52 15,-17 0-15,0-1 16,-17-17 0,-18-17-1,-1 17-15,-34 0 16,34 0-16</inkml:trace>
  <inkml:trace contextRef="#ctx0" brushRef="#br0">33073 11307 0,'18'0'15,"-1"0"-15,1 0 16,17 0-16,0 0 15,18-18 1,-35 18-16,17 0 0,-17 0 16,17 0-16,-35-18 15,0 1-15</inkml:trace>
  <inkml:trace contextRef="#ctx0" brushRef="#br0">33338 11130 0,'0'0'16,"35"0"-16,-18 18 0,1-18 16,0 17-16,-1 1 15,1 0-15,0 17 16,-1-17-16,-17 17 16,0-17-16,0 17 15,-17-18-15,-19 19 16,19-19-16,-19 1 15,36 0-15,-17-1 0,17 1 16</inkml:trace>
  <inkml:trace contextRef="#ctx0" brushRef="#br0">33602 11518 0,'18'0'32</inkml:trace>
  <inkml:trace contextRef="#ctx0" brushRef="#br0">33655 11606 0,'0'0'0,"18"18"15,-1-18-15</inkml:trace>
  <inkml:trace contextRef="#ctx0" brushRef="#br0">33761 11695 0,'17'0'16,"-34"0"-16,34 17 15,1-17-15,-36 0 31</inkml:trace>
  <inkml:trace contextRef="#ctx0" brushRef="#br0">33796 11765 0,'-18'0'0,"36"0"16</inkml:trace>
  <inkml:trace contextRef="#ctx0" brushRef="#br1">26723 12365 0,'35'0'0,"0"-18"16,1 18-16,34 0 0,124 0 15,-70 0-15,-1 0 16,124 0-1,-123 0-15,105 0 16,-158 18-16,-19-18 0</inkml:trace>
  <inkml:trace contextRef="#ctx0" brushRef="#br1">17921 2858 0,'0'-18'16,"0"0"0,-18 18-16,18-17 0,-17-1 15,17 0 1,0 36 31,0 17-32,0-17-15,0 17 16,0 0 0,0 1-16,0 17 0,0-18 15,0 88-15,0-52 16,0 70-16,0-70 15,0 17-15,0 53 16,17-71-16,-17 1 16,0-18-16,18 0 0,0 53 15,-18 17 1,0-70-16,0 0 0,-18 70 16,0-70-1,18 0-15,0 18 0,0-18 16,0-18-16,-17 53 15,17-52-15,0-19 0,17 18 16,-17 1-16,0-19 16,0 1-1,18-18-15,-18-18 32,0-17-17,0 17-15,0-17 16,0 0-16,0-18 0,0-53 15,0 53-15,0-17 16,-18-19-16,18-69 16,0 87-16,0-17 0,-17-53 15,17 88-15,17-35 16,-17 52 0,0 1-16,0 0 0,18 0 0,-18-18 15,18-35 1,-18 35-16,0 17 0,0-17 15,0-35-15,0 53 16,-18 17-16,18-17 16,0 53 15,0 17-15,0-17-16,0-1 0,18 18 15,-18 36-15,0 0 16,17 70-1,-17-35-15,0-18 0,18 0 16,-18 88-16,0-87 16,0-19-16,18 18 0,-18 53 15,0-88-15,0 18 16,0-18-16,0-18 0,0 36 16,0-36-16,0-17 15,0-36 16,-18-35-15,18 0-16,-18-35 16,18 35-16,0-71 15,-17 54-15,17-1 16,0-87-16,17 87 16,1-88-16,-18 71 15,0 0-15,0 0 0,0-71 16,0 88-1,-18-17-15,18 53 16,0 17-16,0 1 16,0-1-16,18 18 47,-36 0-16,1 0 63,17 18-79,0-1-15,0 54 16,0-18-1,0 70-15,17-35 16,-17 1-16,0-1 16,18 0-16,-18 0 0,0 0 15,0 1-15,0-1 0,0 53 16,0-71-16,0 72 16,-18-90-16,18 54 15,0-53-15,0 0 16,18-18-16,-18-17 15,0 0-15,0-1 16,0 1 15,0 0-15,0-1 0,0-34 46,-18-1-46,18 0-16,0-17 15,0 17-15,0-34 16,0 34-16,0-17 16,-17 17-16,17-17 0,0-18 15,-18 35-15,18-17 16,0 0-16,0-1 0,0 1 15,0 0-15,0-36 16,0 18-16,18-35 16,-18 53-16,0-18 15,0 0-15,0 18 16,0-36-16,-18 36 16,18-18-16,-18 18 15,18-18-15,0 35 16,0-17-1,0 17-15,18-17 16,-18 17-16,0 1 16,0-1-16</inkml:trace>
  <inkml:trace contextRef="#ctx0" brushRef="#br1">17851 6809 0,'0'-36'16,"0"1"-16,0 17 0,0-34 15,0 34 1,17 18-1,-17 18 1,18-1-16,-18 18 16,17 36-16,-17 0 15,0-1-15,18 18 16,-18 142-16,0-107 16,0 1-16,0 17 0,0-18 15,18 106-15,-18-140 16,0-1-16,17-35 0,-17 17 15,18-17-15,-18-18 16,18-17-16,-18 0 0,0-54 31,0-34-15,-18 35-16,0-89 16,1 54-16,17-19 0,-36-105 15,1 71 1,18-18-16,-1-106 15,0 141-15,18-70 16,0 105-16,18-17 16,-18 70-16,18 1 15,-18-1-15,17 18 16,-17-18-16,18 18 0,-18 18 31,0 0-31,0 35 16,0-1-16,0 19 15,0 17-15,0 0 16,0 18-16,0 141 16,17-123-16,-17 123 15,0-124-15,0-17 0,0 53 16,18-89-16,-18-17 16,0-18-16,18 1 15,-1-1-15,1-53 31,-18-70-15,0 35-16,-18 0 0,1-88 16,17-35-1,-18 88-15,18-18 0,-18-141 16,18 141-16,-17-123 16,17 123-16,-18 0 15,18-53 1,0 106-16,0 36 0,0-19 15,0 19-15,18 17 0,-18-18 16,0 36 15,0 17-15,0 0-16,0 1 16,0 17-16,17 88 15,1-53-15,0 106 16,-18-88-16,0 0 15,0-1-15,0 19 0,0 88 16,-18-107-16,18-16 16,0-19-16,0 1 0,18 17 15,-1-53 1,-17 0-16,18-17 0,0-18 16,17 0-16,-35-18 15,0-17-15</inkml:trace>
  <inkml:trace contextRef="#ctx0" brushRef="#br1">7197 12100 0,'0'18'32,"17"-18"-17,1 0 1,0 35 0,-18-17-16,17-1 15,1 1-15,0-18 16,-18 18-1,17-18-15,-17-18 16,18 0 0,-1 1-16,1-1 15,0 1-15,17-19 16,-17 19-16,35-19 16,-36 36-16,18-17 15,-17 17 1,0 17-16,-18 1 15,17 17-15,1-35 16,0 0 0,-1 0-16,19 0 15,-36-17-15,35-1 16,-18 18-16,1-18 16,0 18-16,-1 0 15,1 18-15,0 0 16,17-1-1,-17-17-15,17 0 16,-17 0-16,17-17 16,-18-1-16,19 0 15,-19 1-15,36-19 16,-17 19-16,34-18 16,-35 17-1,1 18-15,-1-18 0,0 18 16,-17 0-16,-1 18 15,-17 0-15,18-1 16,-18 1 0,35-1-16,1 1 15,17-36-15,-18 18 16,18-17-16,-36 17 16</inkml:trace>
  <inkml:trace contextRef="#ctx0" brushRef="#br1">14640 11924 0,'0'-18'46,"0"36"-14,18 17-17,-18 18 1,0-35-16,0-1 0,18-17 31,-1-53-15,1 18-16,-1-35 15,1 34-15,17-17 16,-17 53-16,35-17 16,-35 34-16,-1 19 15,19-1-15,-19 0 0,18 18 16,-17-18-16,17 36 16,-17-53-16,35 17 15,-35-35-15,17-35 16,-18-1-1,36-17-15,-35 18 16,0 18-16,-1-19 16,1 36-16,-18-17 0,18 17 0,17 0 15,-18 17 1,1 1-16,-18 0 0,18-1 16,17 1-16,-17-1 15,17-17-15,-17 0 0,52-17 16,-52-1-16,52-17 15,-34 17-15,-19 1 16,71 17 0,-52 35-1,-1 0 1,-17-17-16,-18-1 16</inkml:trace>
  <inkml:trace contextRef="#ctx0" brushRef="#br1">24077 11800 0,'18'18'16,"-1"17"-16,-17-17 15,18 17 1,-18 1-16,0-19 0,18 1 15,-18-1-15,0 1 16,0-36 0,17-34-1,1 34-15,0-17 16,-18 17-16,17-17 16,1 17-16,-1 0 15,1 18-15,-18 18 16,18 17-16,17 36 15,-35-36-15,18 0 0,-1 1 16,36-1 0,-17-17-16,-19-18 15,1 0-15,17 0 16,-17-18-16,-1 0 0,1-35 16,0 36-16,-18-1 15,17 1-15,-17-1 16,18 18-1,-18 18 1,18-1-16,17 1 16,-18-18-1,1 0-15,0 0 0,35 0 16,-36-18-16,19 1 16,-19 17-16,1-18 15,-1 18-15,1 0 16,0 0-1,17-18 1,0 18-16,-17 0 0,53-17 16,-36-1-16,0 18 15,-17-18-15,-1 18 0</inkml:trace>
  <inkml:trace contextRef="#ctx0" brushRef="#br1">29281 11871 0,'0'18'16,"17"-1"-1,-17 19-15,0-19 16,0 18-16,0-17 0,0 0 16,0-1-16,18-17 0,-1 0 15,19-35 1,-1 0-16,0-18 15,-17 18-15,0-1 16,-1 1-16,36 0 16,-53 17-16,18 1 0,-1 17 15,1 35 1,-18 18 0,18-18-16,-18 0 0,35 1 15,-17-19-15,17 1 16,0-18-16,0-18 15,-17 1 1,17-19-16,-17 19 16,0-1-16,-1 0 15,1 18-15,0 0 16,-1 0 0,18 36-16,-35-19 15,18 1-15,35 17 16,-18-17-16,36-18 15,-18 0-15,-18 0 0,53-18 16,-35 1 0,-18-1-16,-17 18 15,0 0-15</inkml:trace>
  <inkml:trace contextRef="#ctx0" brushRef="#br0">1288 13811 0,'0'0'0,"17"36"0,36 87 15,-35-52 1,17 87-16,0-69 16,18 87-16,-35-106 15,17 36-15,-35-70 16,0-1-16,18-35 15,-53-18 1,-18-88-16,0-35 16,35 71-16,-35-124 15,36 105-15,17 1 16,0 0-16,17 35 16,1 0-16,17 18 0,53 0 15,-35 35-15,35 53 16,-52-18-16,17 53 15,-36-35-15,-17 53 16,-17-53-16,-36 35 16,35-53-1,-52 18-15,52-53 16,-53 18-16,18-18 16,53-18-16</inkml:trace>
  <inkml:trace contextRef="#ctx0" brushRef="#br0">2064 14376 0,'-36'0'15,"19"0"-15,-18 0 16,-1 0-16,-34 17 15,34 1-15,1 35 16,18-18-16,17 0 0,0 1 16,17-1-16,1-17 15,17-1-15,0 1 0,18-18 16,-17 0-16,16-18 0,19-17 16,-36 17-16,-17-17 15,-18 17-15,18-17 0,-18 18 16,-36-19-16,19 36 15,-1 0 1,0 0-16,1 36 16,34-1-16,1-18 15,0 19-15,-1-19 0,19 1 16,-1 0-16,-17-1 0,34 1 16,-34 0-16,-18-36 31,-18 0-31,18-17 15,-17-18-15,17 18 16,17 0-16,1-1 16,0 1-16,-1 17 0,1 1 15,17 17-15,1-18 16,-19 18-16,1 0 16,-1 18-16,-17-1 15,0 1 1,-17 0-16,17-1 15,-18 1-15,18 17 16,0 0-16,0 1 16,18-1-16,-1 0 15,1-35-15,17 18 16,-17-18-16,17 0 0,1-18 16,-19 1-16,-17-19 15,0 19-15,0-1 16,-17-17-16,-1 17 15,0-17-15,-17 17 16,35 1-16,0 34 16,18 19-1,-18-1-15,17-18 16,1 19-16,17 17 16,-17-18-16,-18-17 15,0-1-15,17-17 16,-17-17-16,-17-1 15,17 0 1,0-35-16,17 36 16,-17-36-16,18 35 15,0 18 32,-1 0-47,1 0 16,-18-17-1,18-1-15,-1 18 47,-17 35-31,18-17 0,0-1-16,-1-17 15,19 0 1,-19 0-16,1 0 15,-1 0-15,1 0 16,0 0-16</inkml:trace>
  <inkml:trace contextRef="#ctx0" brushRef="#br0">2928 14446 0,'-18'0'16,"36"0"-16,-53 18 0,35 0 15,0-1-15,17 18 16,1-17 0,17 0-16,1-18 15,17 0-15,-18 0 16,0-18-16,-17 18 16,-1 0-16,-34-18 15,-1 1 1,0 17-1,18-18-15,-17 18 16,17-17-16,17-1 16,19 18-16,-19 0 15,19-18-15,-1 1 16,18-1 0,-36 18-16,19-18 0,-19 1 15,1 17-15,-18-18 16,0 0-16,-18 1 15</inkml:trace>
  <inkml:trace contextRef="#ctx0" brushRef="#br0">3228 13988 0,'0'0'15,"0"35"-15,18 18 0,-18 17 16,0 54-16,17-54 15,1 72-15,-18-90 16,17 1-16,1 0 16,0-17-16,-1-19 0</inkml:trace>
  <inkml:trace contextRef="#ctx0" brushRef="#br0">3440 14587 0,'0'0'0,"17"-17"0,1-1 16,17 0-1,-35 1-15,18-1 0,-18 1 16,-18-1-16,1 18 16,-1-18-16,-17 18 15,17 18 1,18 0-16,0-1 15,0 18-15,0-17 16,18 0-16,17 17 16,-17-35-16,17 18 15,-18-18-15,19 0 16,-19 0-16,-17-18 16</inkml:trace>
  <inkml:trace contextRef="#ctx0" brushRef="#br0">3739 14393 0,'0'0'16,"-17"0"-16,-1 18 0,-17 0 15,17-1-15,18 1 16,0 0-16,0-1 15,18 1-15,0-1 0,17 1 16,0 0-16,0-1 16,-17 1-16,0 0 0,-1 17 15,-17-17 1,-17-1-16,-19 1 16,19-1-16,-1-17 15,0 0-15,1-17 0,-18-1 16,35 1-1,0-1-15</inkml:trace>
  <inkml:trace contextRef="#ctx0" brushRef="#br0">4039 14058 0,'18'18'16,"-18"-1"-16,18 1 0</inkml:trace>
  <inkml:trace contextRef="#ctx0" brushRef="#br0">4163 14446 0,'-18'0'16</inkml:trace>
  <inkml:trace contextRef="#ctx0" brushRef="#br0">5274 13705 0,'0'36'31,"0"34"-31,18 89 15,-1-71-15,19 89 16,-19-89-16,36 18 16,-18-71-16,18 18 15,-35-36-15,17 1 16,-17-18-16,17 0 0,-17-35 16,-1 17-16,-17-17 15,18 17 1,0 18-16,-1 18 0,36 52 15,-17-52 1,34 35-16,-35-53 16,36 18-16,-53-36 15,35 0 1,-36-17-16,-17-35 16,0 17-16,-35-18 15,0 18-15,-18-53 16,35 53-16,0-35 15,18 53-15,0 0 16</inkml:trace>
  <inkml:trace contextRef="#ctx0" brushRef="#br0">6085 13653 0,'0'-18'16,"18"18"-16,0-18 15,-1 1-15,1 17 16,0-18 0,17 18-16</inkml:trace>
  <inkml:trace contextRef="#ctx0" brushRef="#br0">6121 13653 0,'-18'35'16,"0"-18"-16,18 19 15,0-1-15,18 18 16,0-35-16,-18 17 0,17-18 16,1 1-16,17 17 15,1-17-15,-19-18 16</inkml:trace>
  <inkml:trace contextRef="#ctx0" brushRef="#br0">6403 13705 0,'0'36'0,"0"-72"0,0 89 16,0-35-16,0 17 0,0 1 15,18-19 1,-18 1-16,17-1 0,1-17 16,-1 0-16</inkml:trace>
  <inkml:trace contextRef="#ctx0" brushRef="#br0">6509 13547 0,'17'0'31,"1"0"-15,0 17 0,-1 1-16,19 0 15,-19-18-15,19 17 16,-19 1-16,18 0 15,-35-1-15,18 1 16,-18-1-16,0 1 16,0 0-16,0 17 15,-18-35-15,18 18 0,-17-18 16,-1 0-16,1 0 16,-1 0-16,0 0 15,1 0 1,17 17-1</inkml:trace>
  <inkml:trace contextRef="#ctx0" brushRef="#br0">7108 14288 0,'0'52'0,"0"-104"16,-17 140-16,-36-18 0,35-34 15,-35 16 1,36-34-16,-19 17 0</inkml:trace>
  <inkml:trace contextRef="#ctx0" brushRef="#br0">7620 13494 0,'0'17'15,"0"-34"-15,0 70 0,53 70 16,-35-52-1,17 35-15,-18-18 0,19 0 16,-19-18-16,1 1 0,0-18 16,17 0-16,-17 0 15,-18-36-15,0 1 16,17-36 0,1 1-1,35 17 1,-36 0-16,36 17 15,-35 1-15,0 0 16,-18 17-16,0-17 16,0-1-16,-18 19 0,-17-36 15,-18 35-15,18-35 16,-1 0-16,-17 0 16,36-18-16,17-35 15</inkml:trace>
  <inkml:trace contextRef="#ctx0" brushRef="#br0">8202 13582 0,'18'0'16,"-1"0"-1,1 0 1,17 0 0,-17-18-16,0 18 0,-1 0 15,-17-17 1,-17 17-16</inkml:trace>
  <inkml:trace contextRef="#ctx0" brushRef="#br0">8237 13670 0,'0'0'16,"18"18"-16,0-1 0,-1 19 15,-17-19-15,0 36 16,18-35-16,-18 35 15,0-36-15,18 1 16,17 0-16,-18-18 16,1 0-16,17 0 15,1 0-15</inkml:trace>
  <inkml:trace contextRef="#ctx0" brushRef="#br0">8590 13635 0,'0'0'0,"0"18"0,0 34 16,0-16-16,0-19 15,18 1-15,-18 0 0,17 17 16,1-35-16,0 0 15,-1 0 1</inkml:trace>
  <inkml:trace contextRef="#ctx0" brushRef="#br0">8714 13494 0,'17'17'15,"1"-17"1,0 18-16,-1-18 0,1 0 16,17 0-16,-17 0 15,-1 0-15,1 18 16,0-18-16,-1 53 16,-17-36-16,18 54 15,0-36-15,-1 36 16,1-36-16,-18-17 15,17 17 1,-17-18-16,-17 19 0,-1-36 16,1 0-16,-1 0 15,0-18-15,1 0 16,-1 1 0</inkml:trace>
  <inkml:trace contextRef="#ctx0" brushRef="#br0">7814 14235 0,'0'0'15,"0"17"1,0 19 0,18-19-16,-18 18 15,17-17-15,-17 17 0,18 1 16,-18-19-16,18 1 16,-18 0-16</inkml:trace>
  <inkml:trace contextRef="#ctx0" brushRef="#br0">9366 14429 0,'0'35'15,"-17"0"-15,-19 36 16,1-36-16,0 0 0,0 18 16</inkml:trace>
  <inkml:trace contextRef="#ctx0" brushRef="#br0">7814 14852 0,'18'0'31,"-1"18"-15,1-18-16,17-18 16,-17 18-1,17-35-15,-17 35 16,-1 0-16,19-18 16,-19 18-16,1 18 0,17-1 15,1-17-15,-19 18 16,18-18-16,1 0 0,-1 18 15,53-18 1,-53 0-16,71 0 16,-70-18-16,52 18 15,-53 0-15,18 0 16,-35 0-16</inkml:trace>
  <inkml:trace contextRef="#ctx0" brushRef="#br0">9843 13758 0,'0'18'16,"0"0"-16,-18 87 16,18-34-16,0 70 15,18-70-15,-1 70 16,1-88-16,17 0 16,0-36-16,36-34 15,-36-1-15,18-53 16,-35 19-16,17-19 15,-35 53-15,0 1 16,18 17 0,-1 35-16,19-17 15,-1 52-15,0-52 16,36 17-16,-54-35 16,54 0-1,-53-18-15,-1-17 16,-17 0-16,0 0 15,0-1-15,-53-34 0,36 34 16,-36-16-16,35 34 16,0-35-16,18 35 15</inkml:trace>
  <inkml:trace contextRef="#ctx0" brushRef="#br0">10566 13600 0,'0'-18'15,"17"18"1,1-18-16,0 18 15,-1 0-15,1 0 16,0 0-16</inkml:trace>
  <inkml:trace contextRef="#ctx0" brushRef="#br0">10583 13635 0,'0'0'0,"0"53"16,18-18-16,0 0 0,35 18 15,-18-17-15,-18-19 16,19 1-16,-19-18 16,36 0-16,-35 0 15,0 0-15</inkml:trace>
  <inkml:trace contextRef="#ctx0" brushRef="#br0">10901 13582 0,'17'18'0,"1"-18"15,0 17 1,-1 1-16,-17 0 16,0-1-16,0 1 15,-17 17-15,-1-17 16,18-1-16,-18-17 15,36 18 1,-18 0-16,18-18 0,17 0 16,-17 0-16,35 0 15,-36 0-15</inkml:trace>
  <inkml:trace contextRef="#ctx0" brushRef="#br0">11113 13441 0,'0'0'0,"17"17"0,1-17 16,35 18 0,-36-18-16,1 0 0,17 0 15,-17 18-15,0-18 16,-18 17-16,0 36 15,0-17-15,0 17 16,17-18 0,1 18-16,-1-18 15,1-17-15,-18-1 16,-18-17 15,1 0-15,-1 0-16,1 0 15,-1 0-15</inkml:trace>
  <inkml:trace contextRef="#ctx0" brushRef="#br0">11677 14446 0,'0'0'0,"-18"36"0,18-1 0,-35 35 16,17-34-16,-35 17 15,18-36-15</inkml:trace>
  <inkml:trace contextRef="#ctx0" brushRef="#br0">12100 13582 0,'0'35'0,"36"71"15,-19-53-15,18 88 16,-17-70-16,-18-18 0,35 52 16,-35-69-16,18 17 15,-18-71 16,35-35-15,-17 53-16,70-18 16,-53 36-16,54 17 15,-54-17 1,0 35-16,-17-18 16,-18-17-16,-53 35 15,18-36-15,-1-17 16,1 18-16,-18 0 0,-17-18 15,34-18-15,19 18 16,-1-18-16,18-17 0,35-35 16</inkml:trace>
  <inkml:trace contextRef="#ctx0" brushRef="#br0">12612 13441 0,'0'0'0,"17"0"0,19 0 16,-19 0-1,19-18-15,-19 18 16,1 0-16,0 0 0,-18-17 15</inkml:trace>
  <inkml:trace contextRef="#ctx0" brushRef="#br0">12665 13511 0,'0'36'15,"17"34"1,-17 1-16,18-54 15,-18 1-15,18 0 0,-1-1 16,-17 1-16,18-18 16,0 0-16,-1 0 0,1 0 15,-1-18-15</inkml:trace>
  <inkml:trace contextRef="#ctx0" brushRef="#br0">12929 13476 0,'36'18'31,"-36"-1"-31,35 1 16,-35 0-16,18 17 15,-18-17-15,-18-1 16,18 1-1,-18-18-15,18 18 16,18-1 0,17-17-1,-17 0 1,-1-17-16</inkml:trace>
  <inkml:trace contextRef="#ctx0" brushRef="#br0">13123 13406 0,'0'0'16,"18"-18"-16,0 18 15,-1 0-15,19 0 16,-19 0-1,18 0-15,-35 18 16,18-1-16,-18 18 16,18 18-16,-18-17 15,17-19-15,-17 19 16,0-19-16,18 19 16,-18-19-16,18 1 15,-18-1-15,-18 1 16,0-18-16,1 0 15,-1 0 1,0 0-16,1 0 16,17 18-1</inkml:trace>
  <inkml:trace contextRef="#ctx0" brushRef="#br0">13600 14429 0,'0'70'16,"0"-140"-16,-18 175 0,0-52 0,-35 18 15,36-53-15,-36 34 16,18-34-16</inkml:trace>
  <inkml:trace contextRef="#ctx0" brushRef="#br0">14305 14376 0,'18'0'16,"-1"0"0,1 0-16,0-18 15</inkml:trace>
  <inkml:trace contextRef="#ctx0" brushRef="#br0">14587 14323 0,'0'0'0,"18"0"31</inkml:trace>
  <inkml:trace contextRef="#ctx0" brushRef="#br0">14923 14270 0,'0'18'16,"0"-1"-1</inkml:trace>
  <inkml:trace contextRef="#ctx0" brushRef="#br0">15363 14358 0,'0'0'16,"0"35"-16,0 1 0,-17-19 0,17 19 15,-35 16 1,17-34-16,-35 35 15,18-35-15</inkml:trace>
  <inkml:trace contextRef="#ctx0" brushRef="#br0">15804 13688 0,'0'-18'15,"0"36"32,0 52-47,0-17 16,0 71-16,0-54 15,0 89-15,0-88 16,18-1-16,-18-17 16,18-18-16,-1 1 0,19-1 15,-19-17-15,36-36 16,-18-17-16,-17 17 15,17-53 1,-17 36-16,-18 0 0,18 0 16,-18 17-16,0 0 0,0 1 0,0 34 15,17 19 1,1-1-16,0-17 16,-1 17-16,1 0 0,0-17 15,34-1-15,-16-17 16,17 18-1,-18-36-15,0-17 16,-35-18-16,0 36 16,0-19-16,-35-52 15,0 53-15,-18-36 16,35 18-16,-17-17 16,35 34-16,0 19 15,0-1-15</inkml:trace>
  <inkml:trace contextRef="#ctx0" brushRef="#br0">16457 13335 0,'18'0'16,"-1"-18"-16,19 18 16,-19-17-16,1 17 15,0-18-15,-1 18 16,-17-18-1,-35 18 1</inkml:trace>
  <inkml:trace contextRef="#ctx0" brushRef="#br0">16457 13335 0,'0'0'15,"53"88"-15,-35-53 0,-18-17 0,0 17 16,0 1-16,0-1 15,-18 36-15,18-54 16,18 18-16,-1 1 16,1-19-16,17 1 15,-17-18-15,17 0 16,-17-18 0</inkml:trace>
  <inkml:trace contextRef="#ctx0" brushRef="#br0">16828 13406 0,'0'17'31,"0"36"-31,0-18 16,0 1-16,0-19 15,0 19 1,0-19-16,17 1 0,1 17 16,-1-17-16,1-18 15,0 17-15,17-17 16,-17 0-16,-1-17 16,19-1-16</inkml:trace>
  <inkml:trace contextRef="#ctx0" brushRef="#br0">17039 13353 0,'-17'0'16,"34"0"-16,-17 0 0,18 0 16,-1 0-16,1 0 15,0 0-15,-1 0 0,19 0 16,-19 0-16,-17 17 15,0 1-15,18 35 16,-18-18 0,18 36-16,-18-36 15,35 18-15,-35-18 16,17-17-16,-17-1 0,18-17 16,-18 18-1,-18-18-15,1 0 16,-1-18-1,1 18-15,-1 18 16</inkml:trace>
  <inkml:trace contextRef="#ctx0" brushRef="#br0">17445 14093 0,'-35'71'16,"70"-142"-16,-88 177 0,35-70 0,1-19 16,-19 36-16,1-35 15,0-1-15</inkml:trace>
  <inkml:trace contextRef="#ctx0" brushRef="#br0">17621 13458 0,'53'124'0,"-106"-248"0,124 319 16,-54-125-16,1 18 16,17 53-16,-17-88 15,-18 0-15,18 0 0,-18-18 16,0-17-16,17 0 16,-17-36-16,0-35 15,0 35-15,18-17 16,0 18-16,70-1 15,-53 36-15,53 34 16,-35-16-16,-18 34 16,-17-34-16,-18-1 15,-18 0-15,-34 0 16,16-17-16,1-18 16,-71-35-1,71 0-15,0-36 16,35 36-16,17 17 15</inkml:trace>
  <inkml:trace contextRef="#ctx0" brushRef="#br0">18186 13194 0,'17'0'16,"19"0"0,-1-18-1,18 1-15,-36 17 16,1-18-16,0 18 16,-36 0-1,-17 0 1</inkml:trace>
  <inkml:trace contextRef="#ctx0" brushRef="#br0">18239 13264 0,'-18'71'15,"36"-142"-15,-36 177 0,18-70 0,18 34 16,-1-35-16,-17-17 15,18 0-15,35-1 16,-36-17-16,1 0 16,0 0-16,-1 0 0,1-35 15,-18 17-15</inkml:trace>
  <inkml:trace contextRef="#ctx0" brushRef="#br0">18521 13282 0,'0'35'15,"0"-17"-15,0 17 16,0-17-16,0 17 0,0 0 16,0-17-1,17 17-15,1-17 16,0-18-16,17 0 0,0-18 15,-17 18-15,17-17 16,-17 17 0,-18-18-16,18 0 15</inkml:trace>
  <inkml:trace contextRef="#ctx0" brushRef="#br0">18715 13229 0,'0'0'16,"18"0"-16,-1 0 15,18 0 1,1-17-16,-19 17 16,19 0-16,-19 0 15,-17 17 1,0 1-1,0 17-15,18 36 16,-18-36 0,18 0-16,-18-17 0,0 17 15,17 0-15,-17-17 16,0 0-16,0-1 0,0 1 31,-17-36-15,-1 18-1,0 0-15,1 0 16,-36 0-16</inkml:trace>
  <inkml:trace contextRef="#ctx0" brushRef="#br0">19262 14129 0,'0'53'16,"0"-36"-16,-18 19 0,0 17 16,1-36-16,-1 1 15,0-1-15</inkml:trace>
  <inkml:trace contextRef="#ctx0" brushRef="#br0">5803 16986 0,'0'-35'16,"0"0"-16,0-71 16,-17 35-16,-1-87 15,0 69-15,18 1 16,-35-106 0,17 106-16,1 0 0,-1-89 15,18 107-15,0-1 16,18 18-16,17 18 0,-17 0 15,52 0-15,-35 35 16,-17 0-16,17 17 16,-17 1-16,-18 17 0,18 0 15,-36 54-15,18-54 16,-18 0-16,1 0 0,17 18 16,35 0-1,0-35-15,-17-1 16,17-17-16,18 36 15,-35-36-15,-18 35 16,0-17-16,-71-1 16,18 19-16,18-36 0,-71 35 15,71-17-15,-36-1 16,36-17 0</inkml:trace>
  <inkml:trace contextRef="#ctx0" brushRef="#br0">6209 15293 0,'0'-18'0,"18"18"16,-1 0-16,36-17 15,-18 17-15,-17 0 16,17-18-16,-17 18 16,0 0-16,-1-18 15,-34 18 1</inkml:trace>
  <inkml:trace contextRef="#ctx0" brushRef="#br0">6262 15293 0,'0'0'16,"17"70"-16,-17-34 0,18 34 16,0-52-16,-1 35 15,19-35 1,-19-1-16,1-17 16,0 0-16,-1 0 15,1 0-15</inkml:trace>
  <inkml:trace contextRef="#ctx0" brushRef="#br0">6544 15258 0,'0'35'16,"18"-17"0,-18 17-16,0 18 15,17-18-15,-17-17 16,18 35-16,0-36 16,-18 1-16,17-18 15,1-18 1</inkml:trace>
  <inkml:trace contextRef="#ctx0" brushRef="#br0">6685 15152 0,'0'0'0,"18"17"16,-1-17-1,1 0-15,17 0 16,-17 0-16,0 18 16,-1 0-16,19 17 15,-19 0 1,1 36-16,-18-36 16,17 36-16,-17-54 15,18 19 1,-18-19-16,-18 1 15,1-18 1,-1-18 0,1 18-16,-19-17 15,19 17-15,-1 17 16</inkml:trace>
  <inkml:trace contextRef="#ctx0" brushRef="#br0">7408 16140 0,'-17'88'16,"34"-176"-16,-34 211 0,-1-35 16,18-35-16,0 0 15,-18-35-15,18-1 16,0-34 0</inkml:trace>
  <inkml:trace contextRef="#ctx0" brushRef="#br0">7691 16034 0,'0'0'0,"17"0"15,1 0 1,17-36-16,0 1 0,1 0 15,34-53-15,-52 35 16,17 0-16,-17-35 16,-1 52-16,-17-34 15,0 35-15,0 17 16,0 53 0,36 53-1,-1-17-15,-17 0 16,52 87-16,-52-70 15,17 71 1,-17-88-16,-18 35 16,0-53-16,-36-1 15,1-16-15,18-36 16,-19 0-16,-17-36 16,36 1-16,-36-53 15,35 35-15,18 0 16,0-70-16,0 52 15,35-17-15,1 35 16,17 0 0,-36 35-16,36 1 15,-18-1-15</inkml:trace>
  <inkml:trace contextRef="#ctx0" brushRef="#br0">8361 15399 0,'17'0'16,"1"-18"-16,0 18 0,-1 0 16,36-35-1,-35 35-15,0-18 0,-1 18 16,-17-17-16,18 17 15,-36 0-15,1 17 16</inkml:trace>
  <inkml:trace contextRef="#ctx0" brushRef="#br0">8467 15381 0,'0'18'0,"0"-36"0,0 53 16,17 18-16,-17-17 16,18-19-16,0 19 0,-1-1 15,19 0-15,-19-17 16,1 17-1,-1-35-15,1 0 16,0-18-16</inkml:trace>
  <inkml:trace contextRef="#ctx0" brushRef="#br0">8714 15416 0,'0'71'16,"0"-142"-16,0 177 0,0-70 0,0 34 16,0-52-16,17-1 15,1 1-15,0-36 16</inkml:trace>
  <inkml:trace contextRef="#ctx0" brushRef="#br0">8872 15328 0,'0'0'15,"36"0"-15,-19 0 0,1 0 16,0 0-16,17 18 16,-18-1-16,-17 19 15,18-19-15,-18 19 0,18 34 16,-1-52-16,1 35 15,-18-18-15,18 0 16,-36-35 15,0 0-31,1 0 16,-19-17-16,19 17 16,-1 0-1,18 17-15</inkml:trace>
  <inkml:trace contextRef="#ctx0" brushRef="#br0">9384 16175 0,'-35'88'15,"17"-35"-15,-17-18 0,-18 53 16,18-70-16,17 17 0</inkml:trace>
  <inkml:trace contextRef="#ctx0" brushRef="#br0">10319 16686 0,'-18'-88'16,"36"176"-16,-36-229 0,0 88 0,1-17 0,-1-1 16,1 1-16,-1-18 15,0-1-15,1 1 0,-1 0 16,0-18-16,1-70 15,17 123-15,35-35 16,0 52-16,71 19 16,-71 17-16,1 53 15,-19-36 1,1 19-16,0 16 16,-18-16-16,0-1 0,0-17 15,17 17-15,1 35 16,0-34-16,-18-1 0,17 0 15,1 36 1,-18-18-16,0-36 16,-18 1-16,1-18 0,-36 18 15,35-18-15,-17-18 16,17 18-16,0-18 16,1-17-1,17 17-15,-18-17 16</inkml:trace>
  <inkml:trace contextRef="#ctx0" brushRef="#br0">10513 15099 0,'17'-18'16,"-34"36"-16,70-36 0,-36 18 0,36 0 16,-17 0-16,-19 0 15,18 0-15</inkml:trace>
  <inkml:trace contextRef="#ctx0" brushRef="#br0">10636 15134 0,'0'0'16,"18"53"-16,-18-35 0,18 17 16,-1 18-1,1-35-15,-18-1 0,17-17 16,-17 18-16,0-36 16</inkml:trace>
  <inkml:trace contextRef="#ctx0" brushRef="#br0">10795 15099 0,'35'0'0,"-70"0"0,88 0 15,-35 0-15,-1 18 16,1-1-16,-18 1 0,0-1 16,-18 19-1,1-19-15,17 1 0,-18 0 16,18-1-16,0 19 15,0-19-15,35-17 16,-17 0 0,-1 0-16,1 0 0,17-17 15,-17-1-15</inkml:trace>
  <inkml:trace contextRef="#ctx0" brushRef="#br0">11007 15046 0,'17'0'15,"-17"-18"-15,18 18 16,17 0-16,-17 18 16,0 0-1,-1-1-15,1 19 16,-18-19-16,0 1 15,17-1 1,-17 1-16,0 0 0,0-1 16,0 1-16,-17 0 15,17-1-15,-18-17 16,18 18-16,-17-18 16,-1 0-1,18-18 1,-18 18-16,18-17 15</inkml:trace>
  <inkml:trace contextRef="#ctx0" brushRef="#br0">11942 16175 0,'0'0'0,"-36"53"16,1-18-16,17 0 15,-52 54-15,52-72 16,-17 36 0</inkml:trace>
  <inkml:trace contextRef="#ctx0" brushRef="#br0">12224 15752 0,'17'-36'0,"-17"19"15,36-19-15,17-34 16,-18 35-16,0-1 15,0 1-15,18-18 16,-17 18-16,-19 35 16,-17 17-1,18 19-15,-18-1 0,35 88 16,-17-34-16,17 87 16,-17-88-1,-1-17-15,-17 17 0,0-17 16,18-19-16,-18 37 15,-18-72-15,1 36 16,-1-53-16,-35 0 16,36-17-16,-36-54 15,17 36-15,1-71 16,35 53-16,0 0 16,0-70-16,18 70 15,-1 0-15,36-35 16,-35 52-16,35-17 15</inkml:trace>
  <inkml:trace contextRef="#ctx0" brushRef="#br0">12806 15169 0,'35'-17'16,"-70"34"-16,88-52 0,-36 18 0,19-1 16,-19 18-1,-17 18-15,-17-18 16,-1 35-16,0-18 16,1 1-16,17 0 0,-18-1 15,18 19 1,0-19-16,0 19 0,18-19 15,-18 1-15,17-1 0,19 1 16,-19 0-16,1-18 16,0 0-16,-1 0 0</inkml:trace>
  <inkml:trace contextRef="#ctx0" brushRef="#br0">13088 15169 0,'18'-17'16,"-36"34"-16,53-17 15,-17 18-15,-18 0 16,0 17-16,0 18 16,-18-18-16,18 18 15,-17-35-15,17-1 0,0 1 16,17 0-1,1-18-15,17-36 16,-17 19-16,0-1 16</inkml:trace>
  <inkml:trace contextRef="#ctx0" brushRef="#br0">13247 15064 0,'0'0'16,"17"0"-16,1 0 0,0 35 16,-1-35-16,19 35 15,-36-17-15,35 17 16,-17-35-16,-1 35 16,-17-17-16,18 35 15,-18-35 1,17 34-16,-17-34 15,0 0-15,0-1 16,-17-17-16,-1 0 16,1 0-1,-1 0-15,0 0 16,-17 0 0,17 0-16,1 0 0</inkml:trace>
  <inkml:trace contextRef="#ctx0" brushRef="#br0">13988 15981 0,'-18'17'16,"36"-34"-16,-54 70 0,19-36 15,-1 19-15,0-19 0,1 36 16,-1-35-16,18 0 16</inkml:trace>
  <inkml:trace contextRef="#ctx0" brushRef="#br0">14728 15857 0,'18'0'16,"0"18"15</inkml:trace>
  <inkml:trace contextRef="#ctx0" brushRef="#br0">15046 15857 0,'18'0'15,"-1"0"1</inkml:trace>
  <inkml:trace contextRef="#ctx0" brushRef="#br0">15275 15840 0,'18'-18'15,"-36"36"-15,54-36 0,-19 0 16,-17 1-16</inkml:trace>
  <inkml:trace contextRef="#ctx0" brushRef="#br0">15681 15981 0,'-18'53'16,"36"-106"-16,-53 141 0,17-70 0,-35 35 15,36-36-15,-36 19 16</inkml:trace>
  <inkml:trace contextRef="#ctx0" brushRef="#br0">16210 16457 0,'-17'-53'15,"17"18"-15,-18-53 16,0 35-16,-17-71 15,35 71-15,-18-17 16,1-107-16,17 89 16,0-18-16,-18-70 15,36 105-15,-1 36 16,19 0-16,-19 35 0,19 0 16,-19 18-1,18 34-15,-35-34 16,18 53-16,0-18 15,-18-18-15,17-17 16,1 34 0,0-34-16,-1 0 15,1-1-15,0 1 16,-1 0-16,-17-1 0,18 1 0,-18 0 16,-18 17-1,-17-18-15,17-17 16,-17 18-16,17-18 0,-35 18 15,36-1 1,34-34 0,1 17-1</inkml:trace>
  <inkml:trace contextRef="#ctx0" brushRef="#br0">16475 15028 0,'17'0'15,"36"0"1,0-17-16,-18-1 15,1 18-15,-19 0 0,1-18 16</inkml:trace>
  <inkml:trace contextRef="#ctx0" brushRef="#br0">16563 15011 0,'35'53'0,"-70"-106"0,70 123 15,-17-34-15,-18-1 0,17 0 16,-17 36 0,0-36-16,0-17 0,0-1 15,18 1-15,0-36 16</inkml:trace>
  <inkml:trace contextRef="#ctx0" brushRef="#br0">16792 15028 0,'0'0'16,"0"36"-16,0-1 15,0 18-15,0-36 16,0 19-16,18-19 0,-18 19 15,18-19-15,-1 1 16,18-18 0,-17 0-16,0 0 0,-1-18 15,-17 1-15,18-1 16,-18 0-16</inkml:trace>
  <inkml:trace contextRef="#ctx0" brushRef="#br0">16986 15028 0,'36'0'16,"-19"0"-16,1 0 0,17 0 15,-17 0 1,-1 0-1,-17 18 17,18-18-32,-18 18 15,18 17 1,-1-35-16,-17 18 0,18 17 16,-18-18-16,18 1 15,-18 0-15,0-1 16,0 19-16,0-19 15,0 1 1,-18-18 0,0 0-1,-17 0-15,17 0 16,1 0 0,-1 0-16,-17 18 15,35-1-15,0 1 16,17-1-16</inkml:trace>
  <inkml:trace contextRef="#ctx0" brushRef="#br0">17674 15875 0,'0'0'15,"0"53"-15,-17 0 0,-19 0 16,19-18-16,-36 18 16,17-18-16,-16-17 15,34 0-15</inkml:trace>
  <inkml:trace contextRef="#ctx0" brushRef="#br0">18027 15646 0,'-18'17'16,"36"-34"31,0-19-32,-1 19-15,-17-1 16,18-17-16,-18-18 16,0 35-16,18-35 15,-18 18-15,0-18 16,17 36-16,-17-1 16,18-17-16,-18 17 0,35-17 15,-35 17-15,18 18 16,-1 0-16,1 0 0,0 35 15,17 1-15,-17 34 0,34 89 16,-16-71-16,-1-17 16,-17 17-16,17-18 15,-17 1-15,-1 52 16,1-70-16,-18-17 0,-18-19 16,-17 19-1,17-19-15,-35-17 16,18-17-16,-18-19 15,36 1-15,-19 0 16,36-18-16,-17 18 0,17-18 0,0-18 16,35-35-1,-17 36-15,17 17 0,0 18 16,0-18-16,1 35 0,-1-17 16,-17 17-16,17 0 15,-35 1-15,0-1 16,0 0-16</inkml:trace>
  <inkml:trace contextRef="#ctx0" brushRef="#br0">18644 14958 0,'18'0'31,"0"0"-16,35 0-15,-36-18 16,36 1 0,-35 17-16,-1 0 0,1-18 15,-36 18 1</inkml:trace>
  <inkml:trace contextRef="#ctx0" brushRef="#br0">18680 14975 0,'0'36'16,"0"-72"-16,0 89 0,-18-35 0,18 53 16,0-36-1,0 0-15,18 0 0,-18 1 16,0-1-16,35 0 15,-35-17-15,18-18 16,-1 17-16,1-17 0,17 0 16,-35-17-1,18-1-15</inkml:trace>
  <inkml:trace contextRef="#ctx0" brushRef="#br0">18944 15081 0,'0'36'16,"0"-19"-16,0 1 0,0-1 15,0 1-15,18 17 16,-18-17-16,35 0 15,-17-1-15,-1-17 16,1 18-16,0-18 16,-1 0-16,1 0 0,0 0 15,-18-18-15,0 1 16,0-1-16</inkml:trace>
  <inkml:trace contextRef="#ctx0" brushRef="#br0">19138 14940 0,'18'0'15,"-1"0"-15,36-17 16,-17 17-16,-19 0 15,19 0-15,-19 0 16,19 35 0,-36 18-1,0 17-15,0 18 16,0-52-16,17 17 16,-17-18-16,18-17 15,-18 17 1,17-35-16,-34 0 15,-1 0 1,1 0-16,-1-18 0,-17 18 16,17 0-16,-17 0 15</inkml:trace>
  <inkml:trace contextRef="#ctx0" brushRef="#br2">5539 16528 0,'0'17'62,"17"-17"-62,1 18 16,0-18-16,17 0 16,-18 0-16,19 0 15,-19-18-15,1 18 16,0-17-16,17 17 15,-17 0-15,-1 17 16,36 36-16,-35-35 16,17 17-16,-17-17 0,17-1 15,-17-17-15,17 0 0,0 0 16,-17 0-16,-1 0 0,1-17 16,17-1-1,-17 0-15,0 1 16</inkml:trace>
  <inkml:trace contextRef="#ctx0" brushRef="#br2">10001 16616 0,'0'0'0,"18"-18"16,17 1-1,-17-1-15,-1 18 16,36-35 0,-17 35-1,-19 0-15,1 0 0,0 0 16,-18 17 0,0 1-1,17 0-15,18 17 16,1-35-16,-1 0 15,0 0-15,18-18 16,-17 1-16,16-1 16,-16 0-16,-19 18 15,-17-17-15</inkml:trace>
  <inkml:trace contextRef="#ctx0" brushRef="#br2">15963 16281 0,'-17'-18'16,"17"0"-16,17 18 15,1-17 1,17 17-1,-17 0-15,17 0 0,-17 0 16,52 0-16,-52 17 16,35-17-16,-36 0 15,19 18 1,-19-18-16,1 0 16,0 0-16,-1 0 15,1-18-15,0 18 16,-1-17-16,1 17 15</inkml:trace>
  <inkml:trace contextRef="#ctx0" brushRef="#br2">6403 18591 0,'18'18'16,"-1"0"-1,-34-1 32,-1-17-31,18-17-1,-18-1 1,18-35 0,0 18-16,0 0 0,-17-71 15,17 35-15,-18 1 16,0-1-16,-17-105 16,35 87-16,-18 1 0,1 18 15,17 17-15,0 0 16,0 18-16,0 17 0,17 0 15,36 1-15,-35 17 16,17 0-16,1 17 0,-1 1 16,0 0-16,0-1 0,1 19 15,-19-19-15,1 18 16,-18-17-16,0 17 16,0 1-16,-18-19 0,1 19 15,17-19-15,-18 1 0,18 17 16,18-17-1,35-1-15,-36 1 16,54 17 0,-36-17-16,0 17 0,1 18 15,-36 0 1,-18-18-16,-53 36 16,19-36-16,-1 0 0,0-17 15,0 0-15,17-1 16,-16-17-16,52-17 15,0-36-15,35 18 16,-18-1-16</inkml:trace>
  <inkml:trace contextRef="#ctx0" brushRef="#br2">6368 18521 0,'0'17'187,"0"1"-171,0 0-16,0 35 15,17-18-15,-17 18 16,0-35-16,0-1 16,18 1-16,-18 17 15</inkml:trace>
  <inkml:trace contextRef="#ctx0" brushRef="#br2">5256 18115 0,'18'18'78,"0"-18"-62,-1 0-16,19 0 16,-19 0-16,19 0 0,52 0 15,-53-18-15,18 18 16,-18 0-16,18 0 16,0 0-16,-18 0 15,-17 18-15,0-18 16,-18 17-1,-18-17 1,18 18 0,-18-18-16</inkml:trace>
  <inkml:trace contextRef="#ctx0" brushRef="#br2">5503 17903 0,'0'18'16,"18"0"-1,35 17 1,-18-17-16,36 35 15,-36-36-15,36 19 16,-36-19 0,18 18-16,-36-35 15,1 18-15,-18 0 16,0-1-16,-18 19 16,1-19-16,-19 1 15,19 0 1,-1-1-16,1-17 15,-1 18-15,0-18 16</inkml:trace>
  <inkml:trace contextRef="#ctx0" brushRef="#br2">4604 16016 0,'-18'0'0,"0"18"16,1-18-1,17 17 1,17 1 0,19-18-1,-1 0-15,0 0 0,1 0 16,-1 0-16,53-18 15,-53 1-15,54 17 16,-54-18-16,0 18 0,18 0 16,-35 0-1,-36 0 17,0-18-32</inkml:trace>
  <inkml:trace contextRef="#ctx0" brushRef="#br2">4886 15840 0,'0'0'0,"0"17"15,35 1 1,-17 0-16,17-18 0,-17 17 16,52-17-1,-34 18-15,17 0 0,-18-18 16,0 35 0,-17-35-16,-18 35 15,-18-17-15,0-1 16,1 1-16,-18 17 15,-1-17-15,-17 35 16,36-35-16,-1-1 16</inkml:trace>
  <inkml:trace contextRef="#ctx0" brushRef="#br2">5574 16581 0</inkml:trace>
  <inkml:trace contextRef="#ctx0" brushRef="#br2">5574 16581 0,'0'-18'32</inkml:trace>
  <inkml:trace contextRef="#ctx0" brushRef="#br2">5503 16563 0,'18'0'63,"0"0"-63,-1 0 15,19 0-15,34 0 16,-35 0-16,71 0 15,-53 18-15,0-1 0,18-17 16,-18 18-16,-1-1 0,19 1 16,35 0-1,-71-1-15,18-17 16,-18 0-16,1 0 0,-1 0 16,-18 18-16,1-18 0,-36 0 15,1 18 1</inkml:trace>
  <inkml:trace contextRef="#ctx0" brushRef="#br2">9895 16457 0,'-35'0'16,"70"0"-16,-87 0 0,69 0 31,36 18-15,-18-1-16,71 1 16,-35-18-16,-1 18 15,71-36-15,-70 18 16,70-18-16,-35 1 15,-53-1 1,-18 18-16,0 18 0</inkml:trace>
  <inkml:trace contextRef="#ctx0" brushRef="#br2">15875 16263 0,'-18'18'15,"1"-18"-15,-1 0 16,18 17-16,-18-17 15,36 0 1,35 0 0,18 0-16,-1 18 15,89 0-15,-71-18 16,71 0-16,-71 0 16,-17 0-16,-19-18 15,1 18-15,0 0 0,-17 18 16</inkml:trace>
  <inkml:trace contextRef="#ctx0" brushRef="#br0">19509 12947 0,'0'-18'15,"0"1"-15,17-1 16,19 0 0,-19 18-1,1 0 1,-1 0-16,1 0 16,17 0-16,1 0 15,-1 18-15,0-18 16,-17 18-16,17 17 15,-17 0-15,-1 18 16,-17 0-16,0-18 0,0 18 16,0 71-1,18-54-15,-18 1 0,0 70 16,18-18 0,-18-52-16,0 0 0,17 34 15,1-52 1,17 35-16,-17-35 0,0-17 15,-1-1-15,-17 0 16,35 18-16,1-35 16,-1 35-1,-17-36-15,-1 1 0,36 0 16,-35-18-16,-1 0 16,1 0-16,-18-18 15,0 0 1,-18 18-16,1-17 15,-1 17-15,1 0 16,-1 0 0,0 17-16,1-17 15,-1 18-15,-17 0 16,17-1-16,0 1 16,1 0-16,-1 17 0,1-18 15,-19 54 1,36-36-16,-17 36 15,17-36-15,-18 18 0,18-18 16,0 18-16,0 35 16,-18-35-16,18-17 0,0 69 15,-17-69 1,17 17-16,0 0 0,0-1 16,0 1-16,0 0 0,0 71 15,0-54-15,17-17 16,1 0-16,-18 0 0,18 0 15,-18 0-15,0-18 0,0 71 16,0-71-16,0 54 16,-18-54-1,18 18-15,0-36 16,-18 36-16,18-35 16,0 0-16,-17-1 0,17 18 15,-18-17 1,0 0-16,-17 17 15,0-35-15,-36 35 16,36-17-16,-71 0 16,36-1-16,-1 1 15,-105 17-15,87-17 16,37-18 0</inkml:trace>
  <inkml:trace contextRef="#ctx0" brushRef="#br0">22172 13758 0,'-18'0'16,"18"-17"-16,-17-1 16,-1 18-16,1-18 15,-1 1-15,-17 17 16,17 0-16,0 0 16,-17 17-16,0 19 0,0-19 15,-18 72 1,17-19-16,19-17 0,17-18 15,17 18 1,1-35-16,0-1 0,70-17 16,-18-17-1,-52-1 1,35-35-16,-35 18 16,-1 0-16,18-36 15,-35 18-15,18-53 16,-36 54-16,1-72 15,-1 71-15,-17-70 16,35 87-16,-18 1 16,1 0-16,-1 17 0,0 1 15,18 52 1,0 35 0,0-34-16,0 17 15,18-1-15,0-16 0,-18 17 16,35 35-1,0-35-15,-17-18 0,-1 18 16,36 0-16,-17-35 16,-1 17-16,-17-35 15,-1 17-15</inkml:trace>
  <inkml:trace contextRef="#ctx0" brushRef="#br0">22684 14623 0,'17'17'16,"-17"-34"15,0-1-15,-17 0-16,17-17 0,-36-53 15,19 35-15,-1-18 16,-35-105-16,18 70 16,-36-123-16,54 123 15,-1-70-15,18 35 16,53 52 0,35 36-1,36 18 1,-71 35-16,35 0 15,-53 0-15,-17 18 0,-1-18 16,-17 17-16,0 19 0,-35 34 16,17-17-16,-35 18 15,36-36-15,17 36 16,0-54-16,17 19 16,1-19-16,17 18 0,-17-17 15,0 17-15,17 1 16,-17-19-16,-18 1 15,0 0-15,0-1 16,-18-17-16,0 0 16,1 0-16,-1 0 0,-17-17 15,17 17-15,-17 0 0,-18 0 16,35 0-16,-17 0 16,35 17-16,0 1 15</inkml:trace>
  <inkml:trace contextRef="#ctx0" brushRef="#br0">23142 13018 0,'0'0'0,"0"-18"15,36 18 1,-36-18-16,17 18 15,1 0-15,17-17 16,-17 17-16,-1 0 16,1 0-16,-18-18 31,-18 18-31</inkml:trace>
  <inkml:trace contextRef="#ctx0" brushRef="#br0">23178 13018 0,'0'0'0,"0"17"0,0 18 0,0 18 15,0-17-15,17 34 16,-17-52-16,35 35 16,-35-36-16,36 1 15,-19-18 1,1-18-1</inkml:trace>
  <inkml:trace contextRef="#ctx0" brushRef="#br0">23424 13300 0,'18'0'32,"17"-36"-17,-17 19-15,0-18 0,-1 17 16,1-17-16,0-36 16,-1 53-16,-17-52 15,-17 52-15,17 1 16,-18-1-16,0 18 15,1 0-15,-1 35 16,18-17-16,0 52 16,0-34-16,18 17 15,-18-18-15,35 18 16,-17-36-16,17 1 16,-35 0-1,35-18-15,-17 0 16,-18-18-16</inkml:trace>
  <inkml:trace contextRef="#ctx0" brushRef="#br0">23689 12859 0,'18'0'0,"-36"0"0,53 0 16,-17 0-1,0 0-15,17 0 16,-17 17-16,-1-17 0,1 18 16,17-18-1,-35 18-15,18-18 0,-18 17 16,17 19 0,-17-19-16,0 54 15,0-36-15,0 0 0,0 36 16,0-53-16,18 17 15,-18 0-15,0-17 16,18-1-16,-36-17 16,0 0-1,1 0 1,-1 0-16</inkml:trace>
  <inkml:trace contextRef="#ctx0" brushRef="#br0">26335 14799 0,'-18'-71'16,"1"19"-16,17-1 16,-18-124-16,0 89 15,1-141-15,-1 123 16,18-18-16,-18-105 16,36 123-16,35 0 15,-18 71-15,53 18 16,-52 17-16,52 52 15,-53-16-15,18 52 16,-53-35-16,0 17 16,0-34-16,-35 17 15,17-18 1,1 0-16,34 0 16,18 1-1,1-1-15,34 0 16,-52-17-16,0 0 15,-1-18-15,-17 17 0,-17-17 16,-1 18-16,-35-18 16,18 0-16,-53 0 15,52 0-15,-34 0 16,52 0-16,18 17 16,18-17-16</inkml:trace>
  <inkml:trace contextRef="#ctx0" brushRef="#br0">27111 13776 0,'18'0'16,"17"0"-1,35 0-15,-34 0 16,-1 0 0,0 0-16</inkml:trace>
  <inkml:trace contextRef="#ctx0" brushRef="#br0">27164 13952 0,'18'18'0,"-36"-36"0,53 36 0,71-36 16,-35 1 0,-54 17-1</inkml:trace>
  <inkml:trace contextRef="#ctx0" brushRef="#br0">27869 14640 0,'0'0'15,"-17"-53"-15,17 0 16,-18-70-16,18 35 15,0 0-15,0-18 0,0-18 16,0-105-16,0 106 16,0 17-16,0 17 0,0 19 15,35-1 1,-17 54-16,35-1 16,-35 18-16,35 35 15,-18-17-15,0 17 0,0 18 16,-17-18-16,0 36 15,-18-53-15,-18 35 16,0-18 0,1 18-16,17-36 15,0 36-15,0-35 16,35 17-16,-17-17 16,17 17-1,-35 0-15,18-35 0,-18 18 16,0 0-16,-36 17 15,19-35-15,-54 18 16,36-18-16,-36 17 16,36-17-16,17 0 15</inkml:trace>
  <inkml:trace contextRef="#ctx0" brushRef="#br0">28681 13705 0,'-18'0'16,"18"-17"-16,18 17 16,-1 0-1,1 0-15,0 0 16,-1 0-16,54 0 15,-53 0-15,35 0 16,-36 0-16,1 0 16</inkml:trace>
  <inkml:trace contextRef="#ctx0" brushRef="#br0">29722 13353 0,'17'17'0,"1"54"16,-18-18-16,0 53 16,0-36-16,-18-17 15,1 0-15,-19 0 0,-34 17 16,-18-17 0,35-53-16,-53 0 15,70-17-15,-34-54 16,52 36-16,18 0 15,0-1-15,53-17 16,-18 36-16,18 17 0,18 0 16,-18 0-16,0 17 0,0 1 15,35 53-15,-53-54 16,0 54-16,-17-18 16,-18-36-16,-18 19 15,-17-19 1</inkml:trace>
  <inkml:trace contextRef="#ctx0" brushRef="#br0">30409 13829 0,'0'0'0,"-17"-35"0,-1 35 0,1 0 16,-1-18-1,0 36-15,-17-1 16,17 19-16,1-19 15,-1 18-15,0 36 16,1-36-16,34 18 16,-17-35-16,18-1 0,35-17 15,-18 0-15,18-35 16,-18 0-16,1-36 16,-19 36-16,19-53 15,-19 35-15,-17-88 16,0-18-1,-17 71-15,-1 17 16,-35-52-16,35 88 16,-17 35-16,35 17 15,0 71 1,0-17-16,0 17 0,53 71 16,-35-88-16,52 52 15,-34-70-15,-1 0 16,18 0-16,-36-18 15,19 0 1,-19-17-16,-34-18 16</inkml:trace>
  <inkml:trace contextRef="#ctx0" brushRef="#br0">30974 14587 0,'18'18'0,"-1"-18"31,-17-18 16,-17-17-31,-1 17-16,0-17 15,1 0-15,-1-18 0,-17 0 0,17-17 16,-17-1-16,-18-123 16,35 106-16,1-106 15,17 88-15,0 18 16,17 17-16,19 1 0,-1 17 15,71-18-15,-53 71 16,-1 0-16,1 0 0,-17 18 16,-1-1-16,-17 19 0,-1 17 15,-17-18 1,-17-18-16,-1 19 0,-17-19 16,-18 19-16,35-1 15,0-17-15,1-1 0,17 1 16,17 17-16,1-17 15,0-1-15,17 1 16,18 17-16,-35-17 16,-1 0-16,-17-1 15,-35-17-15,17 18 16,-52-18 0,-1 0-16,54 18 0,-36-18 15,53 17 1,17-17-1</inkml:trace>
  <inkml:trace contextRef="#ctx0" brushRef="#br0">31433 13088 0,'52'0'0,"-104"0"0,140 0 16,-53-18-16,53 18 15,-53 0-15,18-17 16,-35 17-16,-36 0 16</inkml:trace>
  <inkml:trace contextRef="#ctx0" brushRef="#br0">31521 13194 0,'0'0'0,"0"35"0,0 0 15,17 1-15,-17-19 0,18 1 16,0 17-16,-1-17 16,1 0-16,0-1 15,-1-17-15,-17-17 16</inkml:trace>
  <inkml:trace contextRef="#ctx0" brushRef="#br0">31732 13353 0,'0'0'16,"0"17"-16,18 1 0,0-18 15,-1 0 1,19-18-16,-19 1 15,1-19-15,-1 19 0,-17-36 16,18 18 0,-18 17-16,0-35 15,-18 35-15,1-17 16,17 17-16,-35 18 16,17 36-16,18 17 15,0-18-15,0 53 16,18-17-1,17-54-15,-18 19 16,1-36-16,17 17 0,1-17 16,-1 0-16,-17-17 15,-18-19-15</inkml:trace>
  <inkml:trace contextRef="#ctx0" brushRef="#br0">32032 12965 0,'0'0'0,"0"-18"16,53 18-16,-35 18 16,-1-1-16,1-17 15,17 18-15,1 17 16,-19-17-16,19 17 16,-36-17-16,0-1 15,0 1 1,0 0-16,-18 35 15,18-36-15,0 1 0,0 17 16,0 0-16,0-17 16,-18-18-1,1 0 1,-19 0-16,19 0 0,-19 0 16,-16 0-16,-1 0 0</inkml:trace>
  <inkml:trace contextRef="#ctx0" brushRef="#br0">28116 12929 0,'36'-17'15,"-1"17"-15,18-18 16,-18 18 0,-17-18-16,17 18 15,-17 0-15,-36 0 16,0 0-1</inkml:trace>
  <inkml:trace contextRef="#ctx0" brushRef="#br0">28169 12965 0,'18'35'16,"-18"-17"-16,18 17 16,-1 0-16,1-17 15,0-1-15,-18 1 16,17-18-16,1 0 0</inkml:trace>
  <inkml:trace contextRef="#ctx0" brushRef="#br0">28310 13123 0,'18'0'0,"0"0"15,-1-35-15,1 17 16,17-17 0,-17 18-16,0-36 15,-18 35-15,0-17 16,0 17-16,0 0 16,-18 36-1,18 0-15,-18 35 16,18-18-16,0-17 15,18 17-15,0-18 16,-1 1-16,1-18 16,-1 18-16,1-36 15</inkml:trace>
  <inkml:trace contextRef="#ctx0" brushRef="#br0">28575 12859 0,'18'0'16,"-36"0"-16,53 0 16,1 0-1,-36 17-15,35-17 16,-35 18-16,17 0 16,-17-1-16,0 19 15,0-1 1,0-17-16,-17-1 0,17 18 15,-18-17-15,18 0 16,0-1 0,-17-17-1,-1 0-15,0-17 0,1 17 16,-19 0-16,1 0 16</inkml:trace>
  <inkml:trace contextRef="#ctx0" brushRef="#br0">26564 12965 0,'18'-18'15,"-1"18"-15,1 0 0,0 0 16,-1-18-16,1 18 0,0 0 15,-1 0-15,1 0 16,-36-17-16</inkml:trace>
  <inkml:trace contextRef="#ctx0" brushRef="#br0">26599 12982 0,'18'36'16,"-36"-72"-16,36 89 0,-18-18 0,0-17 15,0 35 1,0-35-16,0-1 16,0 1-16,0 0 0,18-1 15,-1-17-15</inkml:trace>
  <inkml:trace contextRef="#ctx0" brushRef="#br0">26758 13176 0,'0'0'0,"18"-17"0,-1 17 16,-17-18-16,18 18 15,0-18-15,-1 1 16,-17-1-16,18 18 0,-18-18 0,18 1 15,-18-1 1,0 1-16,0-19 16,0 19-16,0-1 15,0 0-15,-18 18 16,18 18 0,-18 0-1,18-1-15,0 19 0,0-1 16,0-18-16,0 1 0,0 0 15,18-1-15,0 1 16,-1 0-16,1-18 16,0 17-16,-1-17 0</inkml:trace>
  <inkml:trace contextRef="#ctx0" brushRef="#br0">26952 12929 0,'0'0'16,"18"0"-16,0 0 0,-1 0 16,1 0-16,17 18 15,-17-18-15,-1 18 32,-17-1-32,0 19 15,0-19-15,0 1 0,0 17 16,0 0-16,0 1 15,0-19-15,18 19 16,-18-19 0,-18-17 15,1 0-31,17-17 0,-18 17 16,0 0-16,18-18 0,-35 18 15</inkml:trace>
  <inkml:trace contextRef="#ctx0" brushRef="#br0">9596 11553 0,'0'18'78,"0"35"-62,0-35-1,0 17-15,0-17 0,0 52 16,0-17-16,0 18 15,0-18-15,-18 35 16,18-53-16,0 53 16,0-35-16,-18 35 15,18-52 1,0 17-16,18-36 16,-18 18-16,0 1 15,18-19-15,-18 19 16,17-36-16,1 0 15,-18 17 1,35-17-16,-17 0 16,17 0-16,0 0 15,-17 0-15,17 0 0,1 0 16,-1 0-16,35 0 16,-34 0-16,52 0 15,-53 0-15,18 0 16,0 0-16,35 0 15,-17 18-15,35 0 16,-36-18-16,-17 17 0,18-17 16,52 18-1,18-1-15,-70-17 16,-1 18-16,89 0 16,-88-18-16,17 17 0,-18-17 15,107 0-15,-107 0 16,107 0-16,-89 0 15,88 0 1,-88 0-16,89 0 16,-1 0-16,-88-17 15,1 17-15,87-18 16,-105 18-16,105-18 16,-106 18-16,89-17 15,-106 17-15,71 0 16,-71 0-16,35 0 15,-53 0-15,36 0 16,-54 0-16,18-18 16,-17 18-16,0 0 15,-18-17-15,17 17 16,-17-18 0,-17 18-1,17-18-15,-18 1 16,0-1-1,18 0-15,0-17 16,-17 0-16,17 17 0,0-35 16,0 18-16,0-36 15,0 36 1,0-18-16,0 18 0,0-36 16,0 36-16,-18-35 15,1 52-15,17-53 16,-18 1-1,18 35-15,0-1 0,0 1 16,0-36 0,0 36-16,0 17 0,0 1 15,0-1-15,-18 1 0,1-1 16,17 0 0,-18 18-16,18-17 15,-18 17 16,1 0-15,-1 17 0,-17 1-1,17-18-15,-17 18 16,0-18-16,-36 17 16,36-17-16,-1 18 15,-52-18-15,35 17 16,0-17-16,-70 0 15,70 18-15,-17-18 0,-1 0 16,0 18-16,1-18 0,-89 0 16,71 0-16,-71 17 15,71-17 1,0 0-16,0 0 16,-1-17-16,1 17 0,0 0 0,0-18 15,0 18-15,-106-18 16,88 18-16,0 0 0,-106-17 15,106 17 1,1-18-16,-1 18 0,-18 0 16,18 0-16,-105-17 15,105 17-15,-123 0 16,123 0-16,-88-18 16,106 18-16,-89-18 15,89 18-15,-71 0 16</inkml:trace>
  <inkml:trace contextRef="#ctx0" brushRef="#br0">21484 16157 0,'18'0'15,"35"18"1,-18-18-16,36-18 16,-36 18-16,0 0 15,0-17-15,-17 17 0,35-18 16,-53 0-1</inkml:trace>
  <inkml:trace contextRef="#ctx0" brushRef="#br0">21696 15840 0,'0'0'16,"-18"53"-16,18-18 0,-17 71 15,17-36 1,0-17-16,0 0 16,0 0-16,0-18 0,0 36 15,17-53-15,1 17 16,-1-35-16,36 0 16,-35 0-16,0-18 15</inkml:trace>
  <inkml:trace contextRef="#ctx0" brushRef="#br0">22172 16016 0,'18'-35'16,"-36"70"-16,36-105 0,-18 52 16,0-53-16,-18 54 15,18-19-15,-18 19 16,1-1-16,-18 36 15,17-1-15,0 1 16,-17 17-16,17 18 0,18 0 16,-17 71-1,34-54-15,1 36 16,0-71-16,17 18 0,-17-35 16,-1 17-16,1 0 15,-1-35-15,-34-17 16,-1-1-16</inkml:trace>
  <inkml:trace contextRef="#ctx0" brushRef="#br0">22013 16228 0,'53'0'16,"-106"0"-16,142 0 0,-19 0 15,-35 0-15,1 0 0,-19 0 16</inkml:trace>
  <inkml:trace contextRef="#ctx0" brushRef="#br0">22525 16316 0,'0'0'16,"18"18"-16,-1-18 15,1 0 1,-36-18 15</inkml:trace>
  <inkml:trace contextRef="#ctx0" brushRef="#br0">22754 16228 0,'0'35'15,"0"18"1,0-18-16,-17 36 15,17-54-15,0 1 0,17-18 16,-17-35 0,0-18-1,0 18-15,0-54 16,18 54-16,-1 0 16,19-18-16,-1 35 15,18 18-15,-35 0 16,17 18-16,0 53 15,-17-1 1,-18-17 0,0-18-16,0 18 15,0-35-15,0-1 0,0 1 16</inkml:trace>
  <inkml:trace contextRef="#ctx0" brushRef="#br0">23283 16228 0,'0'0'16,"0"70"-16,0-34 0,0 34 16,0-52-16,0-1 15,0 1-15,0-36 32,0-52-17,0 35-15,18-36 16,-18 36-16,35-36 15,-17 54-15,17-1 16,-17 18-16,-18 18 16,17-1-16,1 54 15,0-36-15,-18 36 0,0-36 16,0 0-16,0 0 16,17-17-16,-17 0 15,0-1-15,18-17 0,0 0 16</inkml:trace>
  <inkml:trace contextRef="#ctx0" brushRef="#br0">23707 16351 0,'0'0'15,"17"0"1,1 0-16,0 0 15,-1 0-15,-17-17 16</inkml:trace>
  <inkml:trace contextRef="#ctx0" brushRef="#br0">24130 15769 0,'0'0'0,"18"71"15,-1 70-15,1-71 16,0 1-16,-18-36 0,0 18 16,17 0-1,-17-35-15,0-36 16,18-17 0,-1 0-16,1 17 15,0 0-15,17 1 0,0 17 16,1 0-16,-1 0 0,18 35 15,-36 0-15,1-17 16,-18 17-16,0-17 16,-18 35-16,1-36 15,-36 19-15,18-36 16,17 17-16,-17-17 0,17 0 16,0 0-16,18-17 15,0-19-15</inkml:trace>
  <inkml:trace contextRef="#ctx0" brushRef="#br0">24853 16140 0,'-35'-18'16,"0"18"-16,-1 18 15,19-1-15,-1 1 16,18 17-16,-18 36 16,1-54-16,17 19 0,35 17 15,0-36-15,1-17 16,-1 0 0,-17 0-16,-1 0 0,1-17 15,-1-1-15,-17-17 16,0 17-16,0-35 15,0 35-15,0 36 32,18 17-17,0-17-15,-1 0 0,1-1 16,35 1-16,-35-18 16,17 0-16,-17 0 15,-1-18 1</inkml:trace>
  <inkml:trace contextRef="#ctx0" brushRef="#br0">25135 16157 0,'53'-17'16,"-106"34"-16,142-34 0,-72 17 0,1 0 16,17-18-16,-17 18 15,-1 0-15</inkml:trace>
  <inkml:trace contextRef="#ctx0" brushRef="#br0">25188 15946 0,'0'0'16,"0"70"-16,0-17 0,18 35 15,-18-52-15,35 34 16,-17-35-16,0-17 16,17 17-16,-18-35 15</inkml:trace>
  <inkml:trace contextRef="#ctx0" brushRef="#br0">25523 16210 0,'-17'-17'16,"-1"17"-16,1 17 0,-1-17 15,0 18-15,1 17 16,17-17-16,0-1 0,35 36 16,-17-35-16,52 0 15,-35-1 1,1-17-16,-1 0 0,36 0 16,-54-17-16,1 17 15,-1-53-15,-17 35 16,0-17-16,0-1 15</inkml:trace>
  <inkml:trace contextRef="#ctx0" brushRef="#br0">25682 15822 0,'0'35'0,"18"1"16,0-1-16,-1 88 15,1-70-15,-1 0 0,-17 0 16,18 53-1,-18-71-15,18 1 0,-18-19 16,17 1-16,1-36 16,0-17-1,-18 0-15,35-18 16,-17 35-16,-1 0 16,1 36-1,-1-18-15,-17 18 0,18 17 16,-18-17-16,18-1 0,-18 19 15,17-19-15,-17 1 16,18-1-16,-18 1 16</inkml:trace>
  <inkml:trace contextRef="#ctx0" brushRef="#br0">26282 16298 0,'53'0'16,"-106"0"-16,159 18 0,-71-18 16,18 0-16,-35 0 15,17 0-15</inkml:trace>
  <inkml:trace contextRef="#ctx0" brushRef="#br0">26882 16104 0,'0'36'15,"0"-72"-15,0 142 0,0-88 16,0 52-16,0-52 15,0 17-15,-18-35 16,0 0 0,18-35-16,0 0 15,0-18-15,18 18 16,17-1-16,-17 19 16,17 17-16,1 0 15,-1 53-15,-18-36 16,19 54-1,-36-36-15,17 0 0,-17-17 16,18 17-16,-18-17 0,18-1 16,-1-17-16,-17-17 15</inkml:trace>
  <inkml:trace contextRef="#ctx0" brushRef="#br0">27217 16157 0,'0'0'0,"0"18"15,0 17-15,0-17 16,0 35 0,17-36-16,1 1 0,17 17 15,-17-35-15,17 0 16,-17 0-16,0 0 0,-18-17 16,17-19-16,-17 19 15,-17-19-15,-1 19 0,-35-18 16,35 17-16,-17 0 15,17 18 1,1 0-16</inkml:trace>
  <inkml:trace contextRef="#ctx0" brushRef="#br0">27517 16334 0,'0'0'0,"0"17"0,0-34 16,0-19-1,0 19-15,17-54 16,-17 54-16,0-19 16,0 19-16,0-19 15,0 19-15,18 17 16,0 0-16,-1 0 15,-17 17 1</inkml:trace>
  <inkml:trace contextRef="#ctx0" brushRef="#br0">27675 16316 0,'0'35'15,"18"-35"1,-18-35 0,0 17-16,18-52 15,-18 52-15,0-17 16,0 0 0,17 35-16,-17-18 0,0 36 15,18-1-15,-18 1 0,18 0 16,-18 34-1,17-34-15,1 0 16,0-18 0,-18-18-1,0 0-15,17-17 16,-17 18-16,18-1 16,-1 0-16,19 1 15,-19 17-15,19 17 16,-19-17-16,1 36 15,-18-19-15,18 1 0,-18-1 16,0 19-16,17-36 16</inkml:trace>
  <inkml:trace contextRef="#ctx0" brushRef="#br0">28152 16104 0,'0'0'0,"-53"18"16,35 0-16,18-1 16,-18 19-1,18-19-15,0 18 0,18-17 0,0-18 16,35 18 0,-36-1-16,1-17 0,17-17 15,-17-1 1,-18-17-16,-18 35 15,1-35-15,-1 17 16,18 36 0,0-1-1,18 18-15,-1-17 16,1 0-16,17-18 0,0 17 16,1-17-16,-19-17 15,19-1 1,-36 0-16,17-17 15,-17 18-15,0-19 0,-17 1 0,17-18 16,-18-35-16,0 35 16,18-18-16,-35-52 15,35 88-15,-18-18 16,18 88 0,18 71-1,0-53-15,-18 105 16,17-87-16,1 35 15,0-53-15,-1-18 16,19 18-16,-19-53 16,-17 18-16,18-36 15,-18-17-15</inkml:trace>
  <inkml:trace contextRef="#ctx0" brushRef="#br0">28575 16175 0,'-18'-18'0,"36"36"0,0 0 15,-18-1-15,17 18 16,-17-17-16,18 0 0,-18-1 0,18-17 16,-1 18-16,1-18 15,-18-18-15,0 1 16</inkml:trace>
  <inkml:trace contextRef="#ctx0" brushRef="#br0">28593 15875 0,'0'0'0,"17"-18"0,1 18 16,17-17-1,-17 17-15,-1 0 16</inkml:trace>
  <inkml:trace contextRef="#ctx0" brushRef="#br0">28698 16034 0,'18'0'16,"0"17"-1,35 1-15,-18 17 16,-17-17-16,-1 0 15,-17 17-15,0 0 16,-17 0-16,-36 36 16,17-36-16,19 1 31,17-19-31,17-17 0,1 0 16,0 0-16,17 0 0,18 18 15,-18-18-15,0 0 16,-17 0-16,0 0 15</inkml:trace>
  <inkml:trace contextRef="#ctx0" brushRef="#br0">29034 16245 0,'17'-17'15,"-34"34"-15,34-52 0,-34 18 32,-1 17-32,0 17 15,1 1-15,-19 17 0,1-17 16,35 17-16,-17 18 15,34-35-15,1-1 16,17 18-16,0-35 16,-17 0-16,35 0 15,-18 0-15,-17-35 16,-1 18-16,-17-36 16,0 35-16,0-17 15,-17 35 1,17 17-1,35 19 1,-35-19-16,53 1 16,-35 0-1,-1-1-15,1-17 16</inkml:trace>
  <inkml:trace contextRef="#ctx0" brushRef="#br0">29228 16351 0,'-18'-53'16,"36"18"-1,-18 123-15,17-176 0,1 70 16,35 18-16,-36 0 16,54 0-16,-36 0 15,1-17-15,17 17 0,17 0 16,-35 0-16,-17 0 16,0 0-16</inkml:trace>
  <inkml:trace contextRef="#ctx0" brushRef="#br0">29457 16034 0,'0'53'15,"0"-106"-15,0 159 0,18-71 16,-18 0-16,0 0 0,17 18 15,-17-17-15,18 34 16,0-35-16,17 1 16,-18-19-16</inkml:trace>
  <inkml:trace contextRef="#ctx0" brushRef="#br0">29651 16316 0,'18'18'15,"-36"-36"-15,36 53 0,-1 1 16,-17-19-16,18 18 16,0-35-1</inkml:trace>
  <inkml:trace contextRef="#ctx0" brushRef="#br0">29739 16122 0,'0'-18'0,"0"36"0,0-18 15,18 18 1,-1-1-16</inkml:trace>
  <inkml:trace contextRef="#ctx0" brushRef="#br0">29845 16351 0,'0'36'15,"0"-72"-15,18 89 0,-18-35 16,0-1-16,17-17 16,1 0-16,0-17 15,-1-1 1,-17 1-16,0-19 15,0 19-15,0-1 16,0-17-16,-17 35 31,17 17-15,17 1-16,-17 0 0,18-18 16,-1 35-16,36-17 15,-35-18-15,17 0 16,18 17-16,-17-17 15,-19 0-15,1 0 16,-1 0 0,1-17-16,0-1 15,-1 18-15,1-18 16,0 1-16,-1 17 0,19-18 16,-19 18-16,-17 35 15,0-17 1,0 17-16,0-17 15,0 17-15,0-17 16</inkml:trace>
  <inkml:trace contextRef="#ctx0" brushRef="#br0">30092 16422 0,'0'-18'0,"0"1"16,18 17-1,-18 17 1,0 18 0,0-17-1,0 35-15,0-35 16,17 35 0,-17-36-16,18 1 0,0-18 31</inkml:trace>
  <inkml:trace contextRef="#ctx0" brushRef="#br0">29898 16298 0,'-18'-17'0,"1"17"16,-1 0-1,18 17 1,-18-17-1,18 18-15,0 0 0,-17-18 16</inkml:trace>
  <inkml:trace contextRef="#ctx0" brushRef="#br0">31344 16193 0,'-17'0'0,"34"0"32,19 0-32,-1 0 15,0-18-15,53 18 16,-17 0-16,-18-18 0,17 18 15,1 0-15,-1-17 0,1 17 16,17 0 0,-52 0-16,-1-18 15,-18 18-15</inkml:trace>
  <inkml:trace contextRef="#ctx0" brushRef="#br0">31556 15998 0,'0'0'15,"-18"0"-15,1 0 0,-19 0 16,1 18-16,-18-18 15,18 18-15,-18 17 0,0-17 16,-35 17-16,53-17 16,17-1-16,0 36 15,36-35-15,35 17 16,-18-17-16,89 17 16,-71-17-16,70-1 15,-52 1-15,17-18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4T23:55: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 3951 0,'0'-18'16,"18"36"15,17 35-15,0-18-16,18 18 15,-18 0-15,36 18 16,-18 17-16,17 0 0,89 106 16,-106-88-16,18-18 15,52 71 1,-70-89-16,35 36 0,-53-70 15,1-1-15,17 35 16,-53-52-16,17 17 16,-17-17-16,-17 0 15,-1-18 1,-17-18-16</inkml:trace>
  <inkml:trace contextRef="#ctx0" brushRef="#br0">2452 3969 0,'0'0'0,"-18"17"16,-17 54-1,0 35-15,-1-18 16,19 0-16,-1 36 0,-17-1 16,0 1-16,17-1 0,-53 71 15,54-106-15,-19 18 16,19-53-1,17 0-15,0-35 16</inkml:trace>
  <inkml:trace contextRef="#ctx0" brushRef="#br0">2875 3581 0,'0'-18'16,"0"36"-16,0-54 0,-17 19 0,-1-1 15,0 1-15,1 17 0,-19 17 16,19 1-16,-1 17 16,18-17-16,0 17 15,0-17 1,35 17-16,-17-17 15,17 34-15,-17-34 16,0 0-16,-1 17 16,-17 0-16,-17 1 15,-1-1-15,-35 0 16,35-17-16,-35 17 16,53-17-16,-17-1 15,34-17 1,19 18-1,-19-18-15,1 18 0,17-18 16,-17 17-16,0 1 16,-18 0-16,-18 17 15,0-18-15,1 36 16,-1-35 0,18 0-16,18 17 15,-1-17-15,19-18 0,16 17 16,-16-17-16</inkml:trace>
  <inkml:trace contextRef="#ctx0" brushRef="#br0">3157 3704 0,'0'18'31,"0"-1"-31,0 19 16,0 52-16,0-53 15,18 53-15,-18-52 16,0 34-16,0-52 16,18 17-1,-18-17-15,17-18 16,1 0-16</inkml:trace>
  <inkml:trace contextRef="#ctx0" brushRef="#br0">3351 3457 0,'18'-17'16,"0"-1"-1,35 0 1,-36 18 0,1 0-16,0 18 15,-18 17-15,0 1 0,0-1 16,-18 0-16,18 0 0,-18-17 16,18 17-16,0 1 0,0 16 15,0-34-15,18 0 16,0-1-16,-1 1 0,36 0 15,-35-1-15,-1 1 16,19 0-16,-19-1 16,1 1-16,-18-1 0,0 19 15,0-19-15,-18 19 16,1-19-16,-1 19 16,0-19-16,1 1 15,-1-18 1,0 0-16,-17 0 15,18 0 1,-19 0 0,19 0-1</inkml:trace>
  <inkml:trace contextRef="#ctx0" brushRef="#br0">4180 4657 0,'-17'0'0,"34"0"0,-52 0 15,53 0 1,35 17-16,-18-17 15,88 18 1,-52-18-16,141 18 16,-106-18-16,35 0 15,0-18-15,0 18 0,176-18 16,-158 18-16,123-17 16,-158 17-16,-18 0 0,105-18 15,-123 18 1,-17 0-16,53 0 15,-36 0 1,-53 0-16,-17 0 0,17 0 16,-35-18-1,-18 18 1,1-17-16,-1-1 16,18 0-16,0 1 15</inkml:trace>
  <inkml:trace contextRef="#ctx0" brushRef="#br0">6509 4339 0,'0'0'16,"35"18"-16,0-1 0,1 1 15,17 0-15,-1-1 0,72 19 16,-71-19-16,35 19 15,-35-19-15,17 36 16,-52-35-16,0 17 16,-18-17-1,-36 17-15,19-17 16,-54 17-16,36-35 16,0 18-16,-1-18 0,-16 0 15,34 17-15,-17-17 16,17 0-16,0 18 15</inkml:trace>
  <inkml:trace contextRef="#ctx0" brushRef="#br0">7673 4392 0,'0'-18'15,"35"18"1,0-17-16,36-1 16,-18 18-1,-18 0-15,1 0 0,-1 18 16,-18-1-16,19 36 15,-36-17-15,-18 34 16,0-17-16,1-18 16,-1 1-16,18-1 0,-35 18 15,35-18-15,0 18 16,0-35-16,35 17 16,-17-17-16,52-1 15,-34-17-15,34 18 16,-52-18-16,-1 0 15,1-18-15</inkml:trace>
  <inkml:trace contextRef="#ctx0" brushRef="#br0">7743 4851 0,'89'0'16,"-178"0"-16,231-18 15,-37 0-15,-34 1 16,-18-1-16,-18 1 16,0-1-16</inkml:trace>
  <inkml:trace contextRef="#ctx0" brushRef="#br0">8308 3845 0,'35'-35'16,"-70"70"-16,88-88 0,-36 53 0,19-17 15,-1-1-15,0 0 16,-17 18-16,-18 18 31</inkml:trace>
  <inkml:trace contextRef="#ctx0" brushRef="#br0">8343 3881 0,'0'0'15,"0"52"-15,18-34 0,-1 35 16,1-35-16,0-1 16,-18 1-16,17 0 15,1-18-15,0 17 16,-1-17-16</inkml:trace>
  <inkml:trace contextRef="#ctx0" brushRef="#br0">8590 3828 0,'0'35'16,"0"-17"-16,18 17 15,-18-18-15,17 19 16,1-19-16,-18 1 16,18-18-16,-1 0 15,1-18-15</inkml:trace>
  <inkml:trace contextRef="#ctx0" brushRef="#br0">8714 3810 0,'17'-18'0,"1"18"16,0 0-16,-18-17 16,35 17-1,-18 0-15,1 0 16,0 35 0,-18 0-16,17 36 15,1-36-15,0 0 0,17 18 16,-17-35-16,-1 35 15,1-53 1,-18 18-16,0-1 16,-35-17-1,-1 0-15,1 0 16,0 0-16,-1 18 16,1-1-16</inkml:trace>
  <inkml:trace contextRef="#ctx0" brushRef="#br0">4410 3351 0,'0'36'0,"-18"70"15,0-36-15,1 71 16,17-70-16,0-18 15,17 0-15,1-1 0,0-16 0,35-1 16,-36-17 0,54-36-16,-18-17 15,-36 17-15,1-35 16,0 36-16,-18-19 16,17 36-1,1 53 1,0-18-16,-1-17 0,36 35 15,-18-53-15,36 18 16,-36-36-16,1 0 16,-19 1-16,-17-19 0,18 1 15,-53-35-15,17 17 16,0 17 0,-17 1-16,0 0 0,-1 0 15,19 17-15,-18-17 0</inkml:trace>
  <inkml:trace contextRef="#ctx0" brushRef="#br0">5009 3087 0,'36'-18'16,"-19"18"-16,19 0 16,-19 0-16,1 0 15,0 18 1,-1-18-16,-34 0 16,-1 0-1</inkml:trace>
  <inkml:trace contextRef="#ctx0" brushRef="#br0">5045 3175 0,'0'0'16,"0"18"-16,17 35 16,1-18-16,35 18 15,-35-36-15,17 1 0,-18 0 16,19-18-16,-1 0 16,-17 0-16,-1-18 0</inkml:trace>
  <inkml:trace contextRef="#ctx0" brushRef="#br0">5327 3193 0,'0'0'0,"0"35"0,18-17 16,-18-1-16,0 18 15,17-17-15,1-18 16,0 0-16,-1-18 15</inkml:trace>
  <inkml:trace contextRef="#ctx0" brushRef="#br0">5433 3034 0,'0'0'0,"17"0"15,1 0-15,35-18 16,-35 18-16,-1 0 15,1 18-15,0-18 16,-18 18-16,0-1 16,0 18-1,0-17-15,0 0 0,0-1 16,-18-17 15,18 18-15</inkml:trace>
  <inkml:trace contextRef="#ctx0" brushRef="#br0">5609 3034 0,'0'18'16,"18"-1"-1,-18 1-15,0-1 0,35 54 16,-35-53-16,18 17 15,-1 0-15,-17-17 0,18 17 16,-18-17 0,-18-18-1,1 0-15,-1 0 16,0 0-16,-17 0 0,0-18 16,17 18-16,-17-18 15,35 36 1,18 0-16</inkml:trace>
  <inkml:trace contextRef="#ctx0" brushRef="#br0">5874 3810 0,'-18'53'15,"18"-18"1,-18-17-16,-34 35 0,34-36 15,-17 19 1,17-19-16,0-17 16</inkml:trace>
  <inkml:trace contextRef="#ctx0" brushRef="#br0">6103 2946 0,'0'0'16,"35"0"-1,-17 35-15,35 88 16,-18-52-16,36 105 15,-36-87-15,-17-1 16,35 123 0,-36-140-16,-17-36 15,0-70 1,0-18 0,35-17-1,-17 34-15,35 1 16,-35 35-16,17 18 15,-17-1-15,-1 1 0,-17 0 16,-17 34-16,17-34 16,-18 0-16,-35-1 15,35 1-15,-17-18 0,17 0 16,-17-35 0</inkml:trace>
  <inkml:trace contextRef="#ctx0" brushRef="#br0">6597 2875 0,'53'-35'16,"-18"17"-16,36 1 15,-54 17-15,19-18 0,-19 18 16</inkml:trace>
  <inkml:trace contextRef="#ctx0" brushRef="#br0">6685 2928 0,'0'0'16,"0"71"-16,18-36 0,17 0 0,-17-17 15,-1 17-15,19-17 0,-19-1 16,36 1 0,-35-18-16,17-18 15</inkml:trace>
  <inkml:trace contextRef="#ctx0" brushRef="#br0">6967 2893 0,'0'35'16,"0"0"-16,0-17 0,18 0 15,0 17 1,-18-17-16,17-18 0,1 0 16,0 0-16</inkml:trace>
  <inkml:trace contextRef="#ctx0" brushRef="#br0">7126 2787 0,'0'0'0,"0"-18"16,0 1-16,18 17 0,-1 0 16,1 0-1,0 0-15,-1 17 16,-17 1-16,18 53 15,0-36-15,-1 18 16,19 35-16,-1-18 16,-35-34-16,17-1 15,-17-17-15,0-1 16,-17-17 0,-18 0-16,17 0 15,-35 0-15,35 0 16,1 18-16,-1-18 15</inkml:trace>
  <inkml:trace contextRef="#ctx0" brushRef="#br0">9701 4586 0,'-17'18'0,"34"-18"15,19 0 1,17 0-1,52 0-15,-16-18 16,-19 18-16,124 0 16,-70 0-16,105 0 15,-88 0-15,106 0 16,-123 0-16,122 18 16,-122-36-16,70 0 15,-106 18-15,-35-17 16,0 17-16,-18 0 0,1-18 15,-54 18 1,-17 0-16,-1 18 16</inkml:trace>
  <inkml:trace contextRef="#ctx0" brushRef="#br0">11765 4322 0,'53'17'0,"-18"1"16,1-18-16,52 35 15,-35-35-15,17 35 16,-34-17-16,-1 0 16,-35-1-16,0 19 15,-18-19-15,1 1 16,-19-1-16,1-17 0,0 18 15,-53 17 1</inkml:trace>
  <inkml:trace contextRef="#ctx0" brushRef="#br0">1588 5733 0,'0'0'0,"17"-18"15,36-17 1,18-1-1,-36 19-15,18-1 0,17 1 16,-52 17 0,35 35-16,-18-18 15,18 54-15,-35-36 16,17 18-16,-17-35 16,52-1-16,-34-17 15,-1 0 1,0 0-16,0-17 0,54-18 15,-37 17-15,37 0 16,-54 1-16,35-1 16,-34 18-16,17 0 15,-18 0-15,36 18 16,-36-1-16,53-17 16,-53 0-16,53-17 15,-52 17-15,17-36 16</inkml:trace>
  <inkml:trace contextRef="#ctx0" brushRef="#br0">7867 5468 0,'18'0'31,"35"0"-31,-1 0 16,125 0-16,-71 0 16,-1-18-16,1 18 0,18-17 15,87-1 1,-122 1-16,-19 17 0,1 0 16,-36 0-16,0 17 0</inkml:trace>
  <inkml:trace contextRef="#ctx0" brushRef="#br0">10442 5080 0,'0'18'15,"18"-1"1,-18 19-16,18 16 16,-1-16-16,1 17 0,35 35 15,-53-53-15,17-17 16,-17-1-16,18 1 15,-36-36-15,1-52 16,-1 35 0,-17-18-16,17 17 0,18-17 15,-17-17-15,17 35 16,35-1-16,-18 19 16,36 34-1,-17-17-15,17 53 16,-36-35-16,36 17 15,-35-17-15,-18-1 0,17 1 16,-17 0 0,-17-18-16,17 17 15,0 19 1,35-1-16,-35 0 16,18-17-16,-1 35 15,1-36-15,-36 19 16,1-19-1,-1 1-15,-35 0 16,35-18-16,1 0 0,-1 0 16,1 0-16,-1 0 15,0 0-15</inkml:trace>
  <inkml:trace contextRef="#ctx0" brushRef="#br0">11165 5256 0,'18'71'0,"-36"-142"0,36 195 15,-18-71-15,0-18 0,0 18 16,0 18-16,0-54 15,-18 1-15,18-36 16,0-52 0,18-1-1,-18 18-15,53-70 16,-35 105-16,-1 0 16,1 18-1,0 18-15,-1 0 0,18 70 16,-17-53-16,0 0 15,-1 1-15,19-19 0,17 19 16,-36-19-16,18-17 16,-17-17-16,17-19 15,-35 1-15,18 0 16,-18-18-16,-18 18 16,-17-54-16,17 36 15,-17-17 1,18 35-16,-19 17 0</inkml:trace>
  <inkml:trace contextRef="#ctx0" brushRef="#br0">10054 4092 0,'-17'0'16,"-1"-17"-1,0-36 1,1-53-16,17 35 16,-36-87-1,19 52-15,-19 18 0,-16-124 16,16 124-16,1-71 15,17 106-15,18 35 16,18-17-16,0 17 16,17 18-16,53 18 15,-53-18-15,18 18 0,0-1 16,18 54 0,-18-1-16,-36-34 15,-17 17-15,0-18 0,-35 35 16,17-34-16,1-1 15,-1-17-15,0-1 16,1 1-16,34-18 16,1 0-1,17 0 1,-17 18-16,-18-1 16,-18-17-1,1 18-15,-1-18 16,0 0-16,1 18 0,-1-18 15,1-18-15</inkml:trace>
  <inkml:trace contextRef="#ctx0" brushRef="#br0">10195 2787 0,'18'-18'16,"17"1"-1,0-1-15,-17 0 0,53 1 16,-54 17-1,19-18-15,-19 18 0,1 0 16,0 0-16,-18 18 16</inkml:trace>
  <inkml:trace contextRef="#ctx0" brushRef="#br0">10336 2787 0,'18'18'0,"-18"35"15,18-1-15,-1-16 16,1 17 0,0-36-16,17 1 15,-17 0-15,-1-18 16</inkml:trace>
  <inkml:trace contextRef="#ctx0" brushRef="#br0">10530 2805 0,'0'0'15,"0"35"-15,0-17 0,18 17 16,0-18 0,17 1-16,-35 0 15,35-18-15</inkml:trace>
  <inkml:trace contextRef="#ctx0" brushRef="#br0">10672 2716 0,'17'0'0,"-17"-17"0,18-1 15,-1 18-15,36-18 16,-35 1 0,0 17-16,-18 17 15,17-17-15,-17 36 16,0-19-16,18 36 16,-18-17-16,0-19 15,18 19-15,-18-1 0,35 0 16,-35-17-1,17-1-15,-17 1 0,-17-18 32,-1-18-17,-17 18-15,0 0 16,17 0-16</inkml:trace>
  <inkml:trace contextRef="#ctx0" brushRef="#br0">11095 3493 0,'0'0'0,"-18"70"16,1-17-16,-1-35 15,18 17 1,0-17-16</inkml:trace>
  <inkml:trace contextRef="#ctx0" brushRef="#br0">11342 3404 0,'0'0'0,"17"-35"0,1 0 15,0-1-15,-1-52 16,-17 35-16,0 0 16,0-52-16,-17 16 15,17 54-15,-18 0 16,36 53-1,-1 52 1,19-17-16,-19 0 16,54 53-16,-36-53 15,0 0-15,1-1 0,17 19 16,-36-36-16,1 1 16,-18-1-16,0-17 0,0-1 15,-35 18 1,17-35-16,-17 0 15,-1-17-15,-34-18 16,52-1-16,-17 1 0,0-18 16,35 18-16,17-36 15,-17 36 1,53-18-16,-35 18 16,17-1-16,18-16 15,-18 34-15,-17 0 16,0 1-16,-1-1 0</inkml:trace>
  <inkml:trace contextRef="#ctx0" brushRef="#br0">11730 2646 0,'18'-18'16,"-1"18"-16,1-17 0,35 17 16,-36-18-16,1 18 0,0 0 15,-18-18 1</inkml:trace>
  <inkml:trace contextRef="#ctx0" brushRef="#br0">11836 2628 0,'0'35'15,"0"-70"-15,0 106 16,17-36-16,1 36 16,0-36-16,-1 18 15,1-36-15,0 19 16,17-19-16,-18 1 16,1-18-16,-18-18 15</inkml:trace>
  <inkml:trace contextRef="#ctx0" brushRef="#br0">12118 2716 0,'0'0'0,"0"18"0,18 17 15,-18-17-15,0 35 16,0-35-1,17-1-15,-17 1 0,18-1 16,-1-17 0,-17-17-16</inkml:trace>
  <inkml:trace contextRef="#ctx0" brushRef="#br0">12259 2575 0,'0'-17'16,"0"34"-16,18-34 0,-18-1 0,35 18 15,-17 0 1,-1 18-16,1 17 16,0 18-16,-1-18 15,1 0-15,-1 1 16,-17-19-16,18 19 0,-18-1 15,18 0-15,-1 18 16,-17-35-16,-17-1 16,-1 1-16,0-18 15,1 0 1,-1 0-16,-35-18 16,36 18-16,-19-17 0,19 17 15,-19 0-15,1 0 16</inkml:trace>
  <inkml:trace contextRef="#ctx0" brushRef="#br0">13335 3951 0,'0'-18'16,"18"1"-16,-1 17 16,19 17-1,-36 19 1,17-19-16,-17 19 0,0-1 16,0 0-16,-17 1 0,-19 52 15,1-35-15,17 35 16,18-35-16,18 17 15,0-34-15,52 16 16,-17-34 0,35 0-16,-52-1 15,17-17-15,-18 0 0,-18 0 16,1 0-16,-18-17 16,-18 17-16</inkml:trace>
  <inkml:trace contextRef="#ctx0" brushRef="#br0">13264 4498 0,'0'0'15,"36"-35"-15,-19 17 0,54 0 16,-53 1-16,17 17 16,0 0-16,-17-18 0,35 18 15,-36 0 1</inkml:trace>
  <inkml:trace contextRef="#ctx0" brushRef="#br0">13176 3933 0,'0'18'16,"18"-18"15,17 0-15,-17 0-16,52-18 15,-52 18-15,53 0 16,-54 0-16,1 0 15</inkml:trace>
  <inkml:trace contextRef="#ctx0" brushRef="#br0">13123 3722 0,'0'0'16,"0"-18"-1,18 1 1,0-1-16,-1 0 0,1 1 0,0-1 15,-18-17-15,17 17 16,1-35-16,-18 36 16,17-1-16,-17 36 31,18 17-15,0-18-16,-1 19 0,36-1 15,-35-17 1,0-1-16,-1-17 0,18 0 15,-17 0-15,0 0 16,-18-17 0,0-1-16,0-17 15,0 17-15,-18-35 16,18 36-16,18 17 16</inkml:trace>
  <inkml:trace contextRef="#ctx0" brushRef="#br0">13705 3493 0,'18'0'15,"35"0"1,-35 0-16,17-18 16,18 18-16,-36 0 15,1-18-15,0 18 16,-36 0-1</inkml:trace>
  <inkml:trace contextRef="#ctx0" brushRef="#br0">13758 3563 0,'18'71'16,"-36"-142"-16,54 177 0,-19-53 15,1-18-15,17 0 16,-17-17-16,17 0 15,-17-1-15,17-17 16,-17 0-16</inkml:trace>
  <inkml:trace contextRef="#ctx0" brushRef="#br0">14076 3634 0,'0'35'16,"0"-70"-16,17 88 0,-17-18 0,18 0 15,-18-17-15,18-1 16,-1 1-16,1 0 0,0-1 16,-1-17-1</inkml:trace>
  <inkml:trace contextRef="#ctx0" brushRef="#br0">14270 3475 0,'0'0'16,"18"18"-16,-1-18 0,18 17 15,-17-17-15,17 18 0,18-1 16,-35 1-1,17 17-15,-17-17 16,-1 53-16,-17-36 16,0 35-16,0-52 15,0 0-15,0-1 0,0 1 16,-17 0-16,-1-18 16,1 0-1,-19 0 1,19 0-16,-36 0 15</inkml:trace>
  <inkml:trace contextRef="#ctx0" brushRef="#br0">15469 4374 0,'0'0'16,"-17"0"-16,17-17 15,17 17 1,19 17-16,87-17 16,-52 0-16,34 0 15,-16 0-15,-1-17 0,88-1 16,-105 18-16,52 0 15,-87-17 1,-1 17-16</inkml:trace>
  <inkml:trace contextRef="#ctx0" brushRef="#br0">16210 4128 0,'35'35'16,"1"0"-16,-1-17 15,18 17-15,0-17 16,17-1-16,-17 19 0,0-19 16,-18 1-16,1 35 15,-36-36-15,-36 36 16,1-17-16,0-19 16,-18 18-16,0-17 0,-17 17 15,-1-35 1</inkml:trace>
  <inkml:trace contextRef="#ctx0" brushRef="#br0">17515 4410 0,'0'0'0,"18"-18"15,0-17-15,-1 17 16,-17-52 0,-17 52-16,-1-53 15,0 36-15,-34 0 16,16 17-16,-34 36 15,34 0-15,1 17 0,0 18 16,17 53-16,18-54 16,18 1-16,-1-17 15,19-1-15,52 0 16,-35-35-16,35 0 16,-53-17-16,18-19 15,-35 19-15,0-36 16,-18 17-16,0 19 15,-18 34 1,36 89 0,-18-53-16,17 106 15,1-88-15,-1-1 0,1 54 16,-18-72-16,0 19 16,0-53-1,-35-1-15,0-17 16,-36 0-16,18-35 15,18 17-15,-18-17 0,0 0 16,18-18-16,-1 18 0,-17-89 16,53 36-1</inkml:trace>
  <inkml:trace contextRef="#ctx0" brushRef="#br0">17692 3528 0,'35'-35'0,"-70"70"0,105-70 16,-34 17-16,52 0 15,-18 1 1,-34 17-16,-1-18 16,-17 18-16</inkml:trace>
  <inkml:trace contextRef="#ctx0" brushRef="#br0">17921 3598 0,'0'0'0,"0"36"0,18-1 15,-1 0-15,1-17 0,17 35 16,-17-18-16,17 0 16,-17-35-16,0 0 15,-1 0-15</inkml:trace>
  <inkml:trace contextRef="#ctx0" brushRef="#br0">18150 3687 0,'0'0'15,"0"70"-15,0-52 0,0 17 16,36-17-16,-19-18 16,1 0-16</inkml:trace>
  <inkml:trace contextRef="#ctx0" brushRef="#br0">18292 3545 0,'0'0'0,"17"0"0,1 0 16,17 18-16,-17-18 15,17 18-15,-17-1 16,17 19-1,-35-19-15,18 36 16,-18-35-16,0 35 16,0-18-16,-18-17 15,18-1-15,0 1 0,-18-18 16,18 18-16,-17-18 16,-1 0-1,0-18-15,-17 18 16,17-18-16,1 18 0,17 18 15</inkml:trace>
  <inkml:trace contextRef="#ctx0" brushRef="#br0">18944 3616 0,'0'0'16,"-17"0"-16,-19 53 16,19-18-16,17 18 15,-18 71 1,0 17-16,18-53 0,36 35 16,-19-70-1,1 0-15,17 35 16,-17-52-16,-1-19 0,1 1 15,0 0-15,17-18 16,-35-18-16</inkml:trace>
  <inkml:trace contextRef="#ctx0" brushRef="#br0">19244 3898 0,'35'0'0,"1"0"15,34 0-15,-35 0 16,1 18-16,34-1 16,-52 1-16,-18 17 15,18-17-15,-18 17 0,-18 36 16,0-18-16,1 17 15,-1-34-15,18 17 16,0-18-16,35 0 16,-17-17-16,17 17 15,-17-35-15,35 0 16,-18 0 0,0-18-16,-17 18 15,-36-35 1</inkml:trace>
  <inkml:trace contextRef="#ctx0" brushRef="#br0">19297 4198 0,'35'0'16,"1"0"-16,34 0 15,-35 0-15,1 0 16,17 0-16,-18 0 0,18-18 15,-36 18-15,-17-17 16</inkml:trace>
  <inkml:trace contextRef="#ctx0" brushRef="#br0">19403 3634 0,'0'-18'32,"17"0"-32,-17-17 15,18 17-15,-18 1 16,18-18-16,-1 35 15,1 0 1,-18 17-16,18 18 16,-1 1-16,1-19 15,0 1-15,17 0 16,-18-1-16,1-17 16,0 0-16,-18-17 15,0-1-15,0-17 16,-18 17-1,0 0 1,18 1-16</inkml:trace>
  <inkml:trace contextRef="#ctx0" brushRef="#br0">19861 3422 0,'0'0'16,"36"0"-16,-19 0 0,1 0 0,0-18 15,-1 18-15,19 0 16,-36-17-1,-36 17 1,19 17-16,-36 1 16,35 0-16,0 35 15,18-18-15,0 53 16,0-70-16,36 52 16,-19-52-16,36 17 15,-35-35-15,17 18 16,-17-36-16</inkml:trace>
  <inkml:trace contextRef="#ctx0" brushRef="#br0">20108 3598 0,'0'18'0,"0"0"15,0-1-15,0 19 16,0-19-16,0 1 16,18-18-16,-18-18 15</inkml:trace>
  <inkml:trace contextRef="#ctx0" brushRef="#br0">20197 3510 0,'17'-17'16,"-34"34"-16,34-52 0,1 35 16,-1 18 15,-17 17-15,0 0-16,18-17 15,-18 17-15,18 0 0,-18 1 16,17-1-1,-17-18-15,0 1 16,-17 0-16,-1-18 16,0-18-1,1 18-15,-1-18 16,1 1-16</inkml:trace>
  <inkml:trace contextRef="#ctx0" brushRef="#br0">20426 3404 0,'17'0'16,"1"36"-1,0-19-15,35 54 16,-36-36-16,19 71 15,-19-36-15,1 54 16,-18-36 0,0 53-16,-18-70 15,-17 70-15,17-88 16,-35 17-16,36-34 16,-19 17-1,19-53-15,-18 17 0,17-17 16</inkml:trace>
  <inkml:trace contextRef="#ctx0" brushRef="#br0">21255 4022 0,'18'-36'16,"-36"72"-16,36-89 0,-36 17 16,0 36-1,1 0-15,-1 0 0,0 0 16,-35 53-16,18-17 15,-18 52-15,36 0 16,34-17 0,36-1-1,-18-52-15,36-18 16,-36 0-16,36-18 16,-36 1-16,-17-1 15,-1 0-15,1 1 0,-18-19 0,18 1 16,-18-35-16,-18 34 15,0-17 1,18 36-16,-17 17 16,34 17-16,-17 1 15,36 35-15,-19-18 16,54 36-16,-36-36 16,18 0-1,-35-17-15,-18 17 16,-18-35-16</inkml:trace>
  <inkml:trace contextRef="#ctx0" brushRef="#br0">20779 4110 0,'17'0'15,"-17"-18"-15,18 18 0,0 0 16,-1 0 0,-17 18-1</inkml:trace>
  <inkml:trace contextRef="#ctx0" brushRef="#br0">20743 4198 0,'0'0'0,"0"18"16,18-1-16,0-17 15,17 18-15,0-18 0,36 0 16,-18 0-16,-18 0 16</inkml:trace>
  <inkml:trace contextRef="#ctx0" brushRef="#br0">21414 3475 0,'35'-35'16,"0"35"-16,0-18 0,18-17 16,-17 35-16,-1-18 15,-17 18-15,-1 0 16</inkml:trace>
  <inkml:trace contextRef="#ctx0" brushRef="#br0">21537 3493 0,'18'70'16,"-36"-140"-16,53 158 0,-17-35 16,0-36-16,17 19 15,-17-19-15,-1-17 16,18 18 0</inkml:trace>
  <inkml:trace contextRef="#ctx0" brushRef="#br0">21802 3510 0,'0'35'16,"0"-17"-16,0 0 0,17 17 15,1-17-15,0-1 0,-1-17 16,19 0-16</inkml:trace>
  <inkml:trace contextRef="#ctx0" brushRef="#br0">21996 3369 0,'0'0'0,"35"-18"0,-17 18 16,-1 18-16,1-18 15,17 35-15,-17 1 0,17 17 16,-17-36-16,-1 54 16,-17-54-1,0 19-15,0-19 16,0 1-16,-17 0 16,-19-18-1,19 0-15,-18-18 16,17 18-1,-17-18-15,17 18 16,18 18 0</inkml:trace>
  <inkml:trace contextRef="#ctx0" brushRef="#br0">22842 4145 0,'-17'0'15,"34"0"-15,-17 0 0,36 0 16,-1 0-16,88-17 16,-52 17-16,105-36 15,-105 19-15,70-19 16,-88 19-1,0-1-15,-36 0 16,1 18-16,-18-17 0</inkml:trace>
  <inkml:trace contextRef="#ctx0" brushRef="#br0">23583 3810 0,'0'0'16,"71"18"-16,-36-1 0,18-17 15,0 18-15,0 0 16,0-1-16,0 1 0,35 17 16,-71-17-16,-17 17 15,0 0-15,-35-17 16,0 17-16,0 1 0,-36-1 16,53-18-16,-34 19 15,34-19-15,-35 1 16</inkml:trace>
  <inkml:trace contextRef="#ctx0" brushRef="#br0">24994 3863 0,'18'0'0,"0"0"15,52 18-15,-35-1 16,54 1-16,-54-1 16,18 19-1,-36-19-15,-17 1 16,0 0-16,0-1 0,-17 19 16,-18-1-16,-18 18 0,35-18 15,0 18-15,18-35 16,18 35-16,0-36 15,17 1-15,-17-1 16,17 1-16,35 0 16,-52-18-16,17 0 15,-52-18 1,-1 18-16</inkml:trace>
  <inkml:trace contextRef="#ctx0" brushRef="#br0">24977 4304 0,'88'0'16,"-176"0"-16,246 0 0,-105-18 0,71 1 15,-54-1 1,19-35-16</inkml:trace>
  <inkml:trace contextRef="#ctx0" brushRef="#br0">25612 3422 0,'0'0'0,"17"0"15,36-18-15,-35 1 16,52-1-16,-52 18 15,35-18-15,-35 18 16,-18-17 0</inkml:trace>
  <inkml:trace contextRef="#ctx0" brushRef="#br0">25735 3581 0,'35'70'15,"-70"-140"-15,88 176 0,-35-71 0,-1-18 16,1 1-16,0 0 0,17-1 16,-17-17-16,-1 0 15</inkml:trace>
  <inkml:trace contextRef="#ctx0" brushRef="#br0">26035 3493 0,'0'0'0,"18"0"0,-1 0 16,19 0-1,-36 17 1,0 36-16,-18-35 16,0 35-1,18-18-15,0-17 0,0-1 16,0 1-16,0-1 0,53 1 15,-18-18-15,18-18 16,-17 1-16,-1 17 16</inkml:trace>
  <inkml:trace contextRef="#ctx0" brushRef="#br0">26317 3440 0,'18'0'0,"0"0"16,-1 17-16,18 19 16,-17-19-1,0 1-15,-18-1 0,17 36 16,-17-17-16,0-19 16,0 19-16,0-19 0,-17 18 15,17-17 1,0 0-1,-18-18-15,0-18 16,1 18-16,-1 0 16,1 0-16,-19-18 0,1 18 15,0 0-15,-18-17 0,0 17 16</inkml:trace>
  <inkml:trace contextRef="#ctx0" brushRef="#br0">22983 2787 0,'0'-18'15,"0"36"-15,0-53 0,-17 35 16,17 17 0,17 54-16,-17-18 15,0 0-15,0 17 0,18 1 16,-18-18-16,18 0 16,35 17-16,-18-35 15,36-17-15,-36-18 16,18-18-16,-36 1 15,1-36-15,0 18 16,-18-18 0,0 35-16,0 0 15,0 36-15,17 17 16,1 1-16,0-19 16,-1 1-16,18 0 15,-17-1-15,0-17 0,17 0 0,-17 0 16,-1-17-1,-17-36-15,-17 17 16,17 1-16,-18 0 0,0-36 16,1 36-16,-19-18 15,36 18 1,-17 0-16</inkml:trace>
  <inkml:trace contextRef="#ctx0" brushRef="#br0">23442 2434 0,'0'0'16,"18"-17"-16,17 17 15,-17-18-15,35 0 16,-36 18-16,1-17 16,-18 34 15,-18 1-31,1-18 16,17 35-16,0-17 15,0 52-15,17-34 16,-17-1-16,18 0 0,17 0 15,-17-17-15,17 17 16,-17-35 0,17 0-16,-17 0 15,-18-17 1</inkml:trace>
  <inkml:trace contextRef="#ctx0" brushRef="#br0">23760 2417 0,'0'0'0,"17"0"0,1 0 16,0 0-16,-1 17 15,1 1-15,-1-1 16,-17 1-16,0 17 16,0-17-16,-17 0 15,17-1-15,0 1 16,17 0-1,1-1-15,0-17 0,-1 0 16,1 0-16,35-35 16</inkml:trace>
  <inkml:trace contextRef="#ctx0" brushRef="#br0">23971 2364 0,'18'-18'15,"-18"0"-15,18 18 0,-1 0 16,1-17-16,-1 17 16,1 0-16,0 0 15,-18 35 1,17-17-16,-17-1 0,0 36 16,0-18-16,0 1 15,0-19 1,18 1-1,-36-18 1,1 0 0,-1 0-16,0 0 15</inkml:trace>
  <inkml:trace contextRef="#ctx0" brushRef="#br0">24077 2963 0,'0'0'16,"0"18"-16,-18 0 0,18-1 16,-17 19-1,17-19-15,-18 18 0,18 18 16,-17-35-16,17 0 16,0-1-16</inkml:trace>
  <inkml:trace contextRef="#ctx0" brushRef="#br0">24342 2417 0,'0'141'15,"0"-282"-15,17 352 0,1-140 0,-18-1 16,35 19-16,-35-54 16,18 0-1,0-17-15,-1-36 16,1-35 0,-1 36-16,1-19 0,17 1 15,-17 35-15,17 0 16,-17 0-1,17 35-15,-35-17 16,-17 35-16,-1-36 16,-17 1-1,17 0-15,0-18 0,-17 0 16,35-18-16,-18-35 16</inkml:trace>
  <inkml:trace contextRef="#ctx0" brushRef="#br0">24694 2258 0,'36'0'0,"-1"-18"15,18 1-15,-35 17 16,17-18-1,-35 0-15</inkml:trace>
  <inkml:trace contextRef="#ctx0" brushRef="#br0">24800 2452 0,'0'0'16,"36"35"-16,-19-17 0,1 17 15,-1-35-15,1 0 16,0 0-16,-1 0 0,1-35 15</inkml:trace>
  <inkml:trace contextRef="#ctx0" brushRef="#br0">25065 2311 0,'0'0'15,"0"17"-15,18 1 16,-1 0-16,-17-1 16,0 1-1,0 0-15,18-18 0,-18 17 16,17-17 0,1 18-1,0-18-15,-1 0 16,1-18-16</inkml:trace>
  <inkml:trace contextRef="#ctx0" brushRef="#br0">25224 2258 0,'0'0'16,"17"-18"-16,1 1 0,0 17 15,-1 0-15,1 0 16,-1 0-1,1 17-15,-18 18 16,0-17-16,0 17 16,0-17-1,0 0-15,0-1 16,0 1 0,-18-18 15,1 0-31,-18 18 15,17-18-15,0 0 16</inkml:trace>
  <inkml:trace contextRef="#ctx0" brushRef="#br0">26723 4092 0,'0'0'15,"35"0"-15,0 18 0,18-18 0,89 0 16,-54 0-16,123-18 16,-122 1-1,69-19-15,-69 1 16</inkml:trace>
  <inkml:trace contextRef="#ctx0" brushRef="#br0">27481 3810 0,'18'18'0,"17"-1"0,1 1 16,-1 0-16,18-1 15,17 18-15,-34-17 16,-1 35-16,-17-35 16,-36 17-1,0 0-15,-52 1 16,34-1-16,-34 0 15,52-17-15,1-1 16,34 1-16,1-18 16</inkml:trace>
  <inkml:trace contextRef="#ctx0" brushRef="#br0">28434 4198 0,'18'-18'16,"-36"36"-16,53-36 0,-17 18 16,-1 0-16</inkml:trace>
  <inkml:trace contextRef="#ctx0" brushRef="#br0">28822 4233 0,'0'0'0,"18"-17"0,-1 17 16,36-18 0,-18 0-1</inkml:trace>
  <inkml:trace contextRef="#ctx0" brushRef="#br0">29157 4251 0,'0'0'15,"35"0"-15,-17 0 0,-36 0 32,1 0-32</inkml:trace>
  <inkml:trace contextRef="#ctx0" brushRef="#br0">2187 6914 0,'-35'0'16,"70"0"-16,-52 18 16,87 70-1,-17-17 1,0-1-16,0 1 0,0 17 15,70 71-15,-70-71 16,53 53-16,-71-70 16,36 52-16,-36-70 15,-17-18-15,17 36 16,-17-36-16,-18-17 16,0 0-16,-18-18 0</inkml:trace>
  <inkml:trace contextRef="#ctx0" brushRef="#br0">2787 7144 0,'-35'88'0,"70"-176"15,-88 247-15,0-71 0,0 0 16,0 35-16,-70 107 15,70-124-15,-35 123 16,70-141-16,-17 18 16,35-89-16,0 1 15</inkml:trace>
  <inkml:trace contextRef="#ctx0" brushRef="#br0">3087 6579 0,'0'0'15,"0"-35"-15,0 17 0,-18 18 32,-17 18-17,0 0-15,-1-1 16,1 1-16,35 0 16,-18 17-16,18-17 15,0 17 1,18-18-16,17 36 15,1-35-15,-19 0 0,19-1 16,-1 19-16,-18-19 16,-17 36-16,-17-35 15,-1 35 1,1-36-16,-19 1 0,1 0 16,17-18-16,18 17 15,18-17 1,17 0-1,-17 0-15,17 0 16,-17 0 0,-18 18-16,0-1 15,0 19 1,0-19-16,0 1 16,0 0-16,17-18 15,19-18 1,-19 0-16</inkml:trace>
  <inkml:trace contextRef="#ctx0" brushRef="#br0">3210 6720 0,'18'-17'16,"-36"34"-16,54-52 0,-19 18 0,36-1 15,-18 18 1,1 35-16,-19-17 16,-17 35-16,0-36 15,-17 54-15,17-53 16,-18 34-16,18-34 16,0 0-16,18-1 15,-1-17 1,1 0-16,0 18 15,-1-18-15,1 0 16,0 0-16,-1 0 0</inkml:trace>
  <inkml:trace contextRef="#ctx0" brushRef="#br0">3545 6632 0,'0'-17'0,"0"34"15,18-34 17,17 52-32,-17-17 15,17 17-15,-17-18 16,17 36-16,-35-35 16,0 17-16,18-17 15,-18 0-15,0 34 16,-18-34-16,18 0 15,-17-18-15,-1 0 16,-17 0 0,17-18-1</inkml:trace>
  <inkml:trace contextRef="#ctx0" brushRef="#br0">4198 7708 0,'18'0'47,"-1"0"-31,1 0-16,17 0 15,1 0-15,34 0 16,89 18-16,-53-1 16,158 1-16,-123-18 15,212 0-15,-159 0 16,177 0-16,-195-18 15,124 1 1,-159-1-16,71 1 16,-142 17-16,1-18 0,-1 18 15,1-18-15,-54 18 16,1 0-16,0 0 16</inkml:trace>
  <inkml:trace contextRef="#ctx0" brushRef="#br0">6967 7320 0,'36'18'0,"-1"-1"15,35 19-15,-34-19 16,17 19-16,53-1 15,-54-17-15,-16-1 16,17 1-16,-18-1 0,18 19 16,-36-19-16,-17 1 15,-17 0 1,-89 17-16,53-17 16,-70-1-1,17 1-15,53-18 16</inkml:trace>
  <inkml:trace contextRef="#ctx0" brushRef="#br0">7885 7549 0,'17'0'0,"54"-17"16,-36 17-16,53 0 16,-35 17-16,0 1 15,-18 0-15,1-1 0,-1 54 16,-35-18-16,-35 53 16,-1-53-16,19 0 15,-54 52 1,54-52-16,-1 0 0,0-18 15,18 1-15,0-1 0,36 0 16,34 1-16,-35-36 16,71 17-16,-71-34 15,36-1-15,-36 0 16,-35-17 0</inkml:trace>
  <inkml:trace contextRef="#ctx0" brushRef="#br0">8114 8096 0,'88'0'15,"-176"0"-15,229 0 0,-53-35 16,-35 35-16,18-35 16,-36 17-1</inkml:trace>
  <inkml:trace contextRef="#ctx0" brushRef="#br0">8555 6862 0,'0'0'16,"35"0"-16,0 0 0,36 0 15,-36 17-15,18-17 0,-18 0 16,18 0-16,-35 0 16,0 0-1</inkml:trace>
  <inkml:trace contextRef="#ctx0" brushRef="#br0">8696 6897 0,'0'0'15,"0"35"-15,18 36 16,-1-18-16,1 17 16,0-35-16,-1 18 15,1-35-15,-1 0 16,1-1-16,0-17 0,-1 0 15</inkml:trace>
  <inkml:trace contextRef="#ctx0" brushRef="#br0">8996 6985 0,'0'0'16,"17"35"-16,-17 1 0,18-1 15,0-18-15,-1 1 0,-17 0 16,18-1-16,0-17 0,-1 0 16,1 0-16</inkml:trace>
  <inkml:trace contextRef="#ctx0" brushRef="#br0">9172 6897 0,'18'-18'16,"0"18"-16,-1-17 16,1 17-16,17-18 15,-17 18-15,17 0 16,-17 18 0,17 17-1,-17 0-15,34 36 16,-34-36-16,17 35 15,-35-34-15,18 17 16,-18 0 0,-18-36-16,1 1 15,-19-18-15,19 0 16,-1 0-16,1 0 0,-1-18 16,-17 18-16,17 0 15,18 36 1,0-19-1</inkml:trace>
  <inkml:trace contextRef="#ctx0" brushRef="#br0">8273 8767 0,'0'0'0,"53"0"16,70 0-16,-52 0 15,-1-18-15,18 18 0,1 0 16,69 0 0,-70 0-16,-35 0 15</inkml:trace>
  <inkml:trace contextRef="#ctx0" brushRef="#br0">10513 8008 0,'-18'0'16,"36"0"-1,35 0 1,-18 18-16,124-1 15,-53-17-15,17 18 16,142-18 0,-124-18-16,176-17 0,-158 17 15,0 1-15,-1-1 0,-34 1 16,70-19-16,-141 36 16,-18-17-16,18 17 15,-71 0 1,-17 17-16,18-17 15</inkml:trace>
  <inkml:trace contextRef="#ctx0" brushRef="#br0">12541 7620 0,'53'53'15,"-18"-18"-15,36 18 16,-18-35-16,35 17 16,-53-17-16,36 17 15,-53-17-15,17-1 16,-35 1-16,-35 35 16,17-36-16,-70 54 15,70-53-15,-17 17 16,0-17-16,-1 34 15,19-34-15,-19 0 16,19-1-16,-1-17 16</inkml:trace>
  <inkml:trace contextRef="#ctx0" brushRef="#br0">13617 7602 0,'18'-35'0,"-36"70"0,71-70 16,-18 35-16,1-18 15,70 36-15,-18 17 16,-71-17-16,19 35 16,-36-18-16,-36 53 15,1-35-15,-18 53 16,36-53-16,-1-18 16,18 1-16,0-19 0,35 19 15,0-19-15,36 1 16,-18-18-1,17-18-15,-34 18 16,-19-17-16,-17-1 16</inkml:trace>
  <inkml:trace contextRef="#ctx0" brushRef="#br0">13705 8061 0,'89'0'15,"-178"0"-15,231 0 0,-90-18 0,19 1 16,17-19 0,-35 19-16,-18-1 15</inkml:trace>
  <inkml:trace contextRef="#ctx0" brushRef="#br0">13582 7161 0,'0'0'16,"-18"0"-16,36-17 15,0-19 1,-1 19-16,19-54 15,-36 54-15,17-19 0,-17 1 16,18 35 0,-18 18-1,35 17 1,-17-17-16,17 17 0,18 0 16,-35-17-1,-1-1-15,1-17 0,-1 18 16,1-18-16,0 0 15,-18-18 1,-18 1-16,18-1 16,0 1-16,-18 17 15,18-18-15,18 18 16</inkml:trace>
  <inkml:trace contextRef="#ctx0" brushRef="#br0">14164 6844 0,'0'-18'0,"18"1"16,17 17-16,-17-18 0,52 0 15,-35 18 1,18 0-16,-35 0 15,0 0-15,-36 0 32,-17 0-17,17 18-15,0 0 16,18 35 0,0-18-16,0 53 15,18-53-15,0 1 0,-1-1 16,19-18-16,-19 1 0,19 17 15,-19-17-15,1-18 16,17 0 0,-17-18-16</inkml:trace>
  <inkml:trace contextRef="#ctx0" brushRef="#br0">14605 6932 0,'0'0'0,"0"18"0,18 35 16,-18-36-16,0 1 16,0 35-1,17-36-15,-17 1 0,18-18 16,0 0 0,-1-18-16,1-17 15,-18 0-15,0 17 16,0 1-16,17-36 15,-17 35-15,18-17 16,-18 17-16,18 1 16,17 17-16,-17 0 15,-1-18-15,1 18 16,0 0-16,-1 18 0,1-18 16,17 17-1,-17 1-15,-1 35 16,1-18-16,17 36 15,-17-36-15,0 18 16,-18-36-16,17 1 16,-17 0-16,-35-18 15,0 0 1,-1 0-16,19-18 16,-54 18-16,36 0 15</inkml:trace>
  <inkml:trace contextRef="#ctx0" brushRef="#br0">11165 8502 0,'0'0'0,"0"35"15,0 1-15,18-1 0,17 35 16,-17-34-16,0-19 15,-1 19 1,1-19-16,-18-34 16,-18-19-1,18 1-15,-17-18 16,17 18-16,0 0 0,0-18 0,0 17 16,35-34-16,-17 52 15,52-17 1,-35 35-16,1 0 0,-19 17 0,36 36 15,-53-17 1,18 17-16,-18-36 16,-18 36-16,18-35 15,-17 17-15,17-17 16,0-1-16,17 1 16,1 17-16,35 1 15,-36-19-15,19 18 16,-36-17-16,-18 0 15,-35-18-15,18 17 16,0-17-16,-71 0 16,53 0-16,-18 0 15,54 0-15,-1 0 16</inkml:trace>
  <inkml:trace contextRef="#ctx0" brushRef="#br0">11871 8608 0,'18'17'0,"-36"-34"0,36 70 16,-18 0 0,0-18-16,0 18 15,-18-36-15,18 19 16,-18-36-16,18-18 31,-17-35-31,34-17 16,1 34-16,17-34 15,-17 52-15,17 18 16,-17 18-16,17 35 16,-17 0-16,35 35 15,-36-53-15,36 18 16,-18-35-1,1-1-15,-19-17 16,1-70 0,-18 34-16,0-16 15,0 16-15,0-17 0,-18-52 16,18 69-16,-17 1 16,-1 0-16,0-1 15,1 36-15</inkml:trace>
  <inkml:trace contextRef="#ctx0" brushRef="#br0">10777 7549 0,'0'0'0,"0"18"15,-17 0 1,-1-36-1,0-17 1,1 0-16,-1-71 16,1 53-16,-19-106 15,19 88-15,-1-105 16,0 88-16,18 17 16,0 18-16,0-35 15,18 53-15,53 17 16,-36 18-16,35 0 15,-34 18-15,-1 35 16,-35-18-16,0 53 16,0-52-16,-35 34 15,35-52-15,-18 17 16,18-17-16,35 17 16,-17-17-1,17 17-15,-17-35 16,-1 35-16,1-35 15,-18 18-15,-18-18 16,-17 17-16,18-17 16,-36 0-1,35 0-15,-17 0 16,17 0-16,18-17 16</inkml:trace>
  <inkml:trace contextRef="#ctx0" brushRef="#br0">11007 6385 0,'0'0'16,"17"-17"-16,1-1 0,0 18 16,17-18-16,-17 18 15,-1 0-15,18 0 0,1-17 16,-19 17 0</inkml:trace>
  <inkml:trace contextRef="#ctx0" brushRef="#br0">11095 6421 0,'0'0'15,"18"70"-15,-1-35 0,1 36 16,-1-53-16,1 17 0,0-17 16,-1-1-16,1 1 0,0-1 15,-1-17 1,1 0-16</inkml:trace>
  <inkml:trace contextRef="#ctx0" brushRef="#br0">11377 6456 0,'18'17'31,"-18"1"-31,17 0 16,-17-1-16,18 1 0,-18 0 0,0-1 16,18 1-16,-18 0 15,0-1-15,0 1 16</inkml:trace>
  <inkml:trace contextRef="#ctx0" brushRef="#br0">11465 6350 0,'18'0'15,"0"0"1,-1 0-16,1-18 16,17 18-16,-17-17 0,-1 17 0,1 0 15,0 0 1,-1 0-16,-17 35 16,0-17-16,18 35 15,-18-18-15,18 18 16,-18-36-16,17 36 15,1-35-15,-18 0 0,18-1 16,-36-34 31,-17 17-47,17-18 16,-17 18-1,17 18-15</inkml:trace>
  <inkml:trace contextRef="#ctx0" brushRef="#br0">11906 6879 0,'18'-17'0,"17"-19"15,-17 19-15,-1-19 16,-17 1-16,18 0 0,-18-18 16,0 18-16,0-18 15,0 35-15,18 0 16,-1 1 0,19 34-1,-19 1-15,19 17 0,16 54 16,-16-37-1,-1 19-15,18 35 16,-35-53-16,-1 0 0,1 52 16,-18-69-16,-18-1 15,18-17-15,-53-1 16,36-17 0,-19 0-16,19 0 0,-36-35 15,35 17-15,-35-35 16,53 18-16,0-35 15,18 34-15,17-17 16,0 18-16,18-35 16,-17 52-16,17-53 15,-36 36 1</inkml:trace>
  <inkml:trace contextRef="#ctx0" brushRef="#br0">12400 6227 0,'18'0'47,"-1"-18"-31,19 18-16,-1 0 15,-35-18-15,35 18 16,-52 0 0</inkml:trace>
  <inkml:trace contextRef="#ctx0" brushRef="#br0">12471 6244 0,'17'53'16,"-34"-106"-16,52 141 0,-17-17 15,-18-36-15,17 18 16,1-35-16,-18-1 16,35 19-16,-17-36 15,-1-18 1</inkml:trace>
  <inkml:trace contextRef="#ctx0" brushRef="#br0">12700 6332 0,'0'36'15,"18"-36"-15,-1 35 16,1-17-16</inkml:trace>
  <inkml:trace contextRef="#ctx0" brushRef="#br0">12788 6227 0,'0'0'15,"18"-18"-15,-1 18 16,1 0-1,17 0-15,1 0 16,-19 18-16,1-1 0,17 18 16,-17 1-16,0 34 15,-1-52-15,1 52 16,-1-17 0,-17-35-16,0 0 15,-17-18 1,-18 0-1,17 0-15,0 0 16,1-18-16,-1 18 0,0 0 0,1 0 16,-19 0-1</inkml:trace>
  <inkml:trace contextRef="#ctx0" brushRef="#br1">13670 8678 0,'0'-17'31,"0"-1"-15,0 0-1,18 18-15,-18-17 0,0-1 16,17 18-16,1 0 15,0 0 1,-1 0 0,1 0-1,0 0-15,17 0 16,-17 0-16,17 0 0,0 18 16,36-1-16,-36-17 15,71 36-15,-53-19 16,53 1-1,-36-18-15,1 18 0,-1-18 16,54 0-16,-71-18 16,35 0-16,-53 18 15,0-17-15,-17 17 16,0-18-16,-36 18 31</inkml:trace>
  <inkml:trace contextRef="#ctx0" brushRef="#br1">2364 8819 0,'17'0'31,"19"0"-15,87 0 0,53 18-16,-70-18 0,88 0 15,-106 0 1,89 18-16,-107-18 15,-17 17-15,36-17 16</inkml:trace>
  <inkml:trace contextRef="#ctx0" brushRef="#br1">11183 9102 0,'-18'0'15,"36"17"63,0 1-62,-1-18-16,36 35 16,-17-17-16,16 0 15,1-1-15,-17-17 16,-1 18-16,18-18 0,35 17 15,-53-17-15,54 0 16,-54-17-16,71-1 16,-71 1-16,53-1 15,-53 0 1,54 1-16,-54-1 16,35-17-16,-34 17 15,34-17-15,-34 17 16,-1 0-16,-18 1 0,1-18 15,0 17 1,-1-17-16,-17 17 16,0-17-16,0 17 15,0-17-15,0-36 16,0 36-16,0 0 16,0-1-16,-17 1 0,-1-35 15,0 34-15,-17-34 16,18 52-16,-36-35 15,17 36-15,-17-1 16,-35-17 0,18 17-16,17 18 0,0 0 15,-18 0-15,18-18 0,-70 18 16,52 0-16,1 0 16,17 0-16,-53 0 15,53 0-15,0 18 16,18-18-16,-18 18 0,18-1 0,-1 19 15,-34 16 1,52-34-16,-35 35 16,36-18-16,-36 18 15,17-35-15,1 35 16,18-18-16,-1 18 16,18-35-16,18 17 0,52 0 15,-35 0 1,54 18-16,-36-35 15,-18 17-15,71 36 16,-36-36-16,-17 0 0,71 36 16,-54-36-1,54 1-15,-71-36 16,-18 0-16</inkml:trace>
  <inkml:trace contextRef="#ctx0" brushRef="#br1">3810 6297 0,'0'-18'16,"0"1"-16,-18-1 15,1 18 1,-1 0-16,-35 0 16,18 0-16,0 0 15,-1 18-15,-17-18 0,1 0 16,-90 17 0,72-17-16,-124 0 0,106 0 15,-142-17 1,107-1-16,17 18 15,-17 0-15,-1 0 0,-88 18 16,107-1-16,-54 19 16,106-1-16,-35 0 15,52-17-15,1 0 16,35-1-16,-17 18 16,17-17-16,-18 0 15,18 35-15,0-18 16,-18 18-16,18 17 15,-17 72-15,17-54 0,0 0 16,-18 0-16,18 18 16,0 106-16,18-107 15,-1 125 1,-17-107-16,36-17 0,-19 0 0,1 0 16,35 70-1,-18-105-15,18 52 16,-35-70-16,17 35 15,0-52-15,18 16 16,-35-34-16,70 17 16,-35-17-16,53 17 15,-36-35-15,89 18 16,-89-18-16,124 0 16,-88 0-16,106-35 15,-106 35-15,105-53 16,-105 35-1,71-52-15,-107 34 16,-17 1-16,35 0 16,-52 17-16,-19 18 0,19-18 15,-19 18-15,1 0 0,-1 0 16,1 0-16,0 0 16,17-35-1,-17 18-15,-1-36 16,1 17-16,0 1 15,-1-18-15,-17-88 16,0 70-16,0-123 16,-17 71-16,-1-18 0,-17-141 15,35 123-15,0 0 16,0-141-16,17 71 16,-17 123-16,-17-35 15,17 70-15,-36-17 16,19 35-16,-36-17 15,18 52 1,-36-17-16,36 35 16,-53 0-16,35 18 15,17 17-15,1 0 0</inkml:trace>
  <inkml:trace contextRef="#ctx0" brushRef="#br1">8343 8731 0,'-17'0'16,"-1"0"-1,-17-17-15,17 17 16,0 0-1,18-18-15,18 18 32,53 18-17,-19-18-15,72 0 16,-53 0-16,87-18 16,-70 18-16,1-18 0,69 18 15,-87-17 1,17 17-16,-53 0 15,1 0-15,-54 0 16,-17 0 0,-18 0-1,-35 17-15,17 1 0,1-18 16,-1 0-16,0 18 16,-105-18-16,106 17 15,-19-17-15,-69 0 16,87 0-16,-35-17 15,71 17-15,-18 0 16,71 17 0,52-17-1,-17 0-15,71 0 16,-36-17-16,88-1 16,-70 18-16,123-18 15,-123 18 1,88 0-16,-123 0 15,-18 0-15,0 0 0,-36 18 16,18-18-16,-52 18 16</inkml:trace>
  <inkml:trace contextRef="#ctx0" brushRef="#br0">11624 7320 0,'18'0'16,"-18"18"0,0-1-16,-18 36 15,0-17-15,1-19 16,-1 19-16,0-19 0,-34 54 16,34-54-16</inkml:trace>
  <inkml:trace contextRef="#ctx0" brushRef="#br0">14658 6914 0,'0'-17'16,"-18"17"0,18-18-1,0 36 63,0 17-78,0-17 16,18-1-16,-18 19 16,0-19-16,18 1 15,-18 0-15,17-18 16,-17-18 15,0 0-15,-17 1-16,17-36 15,0 17-15,0 19 0,0-36 16,-18 35 0,18 36-1,0 0 1,0 17-16,0-18 16,0 36-16,0-17 15,0-1 1,0-17-16,0-1 15,0 1-15,18-18 16,-18-18 0,0 1-16,0-19 15,0 1-15,0 0 16,0 17 0,-18 18-16,18 18 31,0-1-31,0 36 15,0-17-15,18 16 16,-1-34-16,-17 0 16,18 17-16,-18 0 15</inkml:trace>
  <inkml:trace contextRef="#ctx0" brushRef="#br0">13864 7126 0,'18'0'16,"-1"-18"-1,1 1-15,0-36 16,-1 35-16,1-35 15,-18 36 1,18-19-16,-18 19 16,0-1-16,0 36 31</inkml:trace>
  <inkml:trace contextRef="#ctx0" brushRef="#br0">16281 7849 0,'0'18'16,"17"-18"-16,54 18 15,-18-18-15,0 0 16,17-18-16,107 0 16,-107 18-16,18-17 15,-17-1-15,-18 18 0,17-18 0,-17 1 16,18-1 0,-53 0-16</inkml:trace>
  <inkml:trace contextRef="#ctx0" brushRef="#br0">17004 7602 0,'0'0'0,"53"36"0,-18-1 15,18-17-15,0-1 0,0 18 16,88 1-16,-70-19 16,-1 36-16,-52-35 15,-18 17 1,0-17-16,-36 0 0,1-1 15,0 1-15,0-1 0,-18-17 16,17 18-16,1-18 0,0 18 16,17-18-16</inkml:trace>
  <inkml:trace contextRef="#ctx0" brushRef="#br0">19191 8026 0,'18'0'16,"-1"0"-16,19 0 15,-19 0 1,1 0-16,17 0 0,1 0 15</inkml:trace>
  <inkml:trace contextRef="#ctx0" brushRef="#br0">19861 8026 0,'36'0'15,"-72"0"-15,89 0 0,-35 0 16,0 0-16,-1-18 0</inkml:trace>
  <inkml:trace contextRef="#ctx0" brushRef="#br0">20232 8026 0,'0'0'0,"35"0"15,-17 0-15,-1 0 0,1 0 16,0 0-16</inkml:trace>
  <inkml:trace contextRef="#ctx0" brushRef="#br0">2011 10160 0,'0'18'15,"35"17"1,0 0-16,54 36 16,-19-36-16,54 53 15,-71-35-15,70 53 16,-70-35 0,53 34-16,-71-52 15,0 0-15,1-18 0,17 1 16,-36-19-16</inkml:trace>
  <inkml:trace contextRef="#ctx0" brushRef="#br0">2540 10178 0,'-53'176'16,"106"-352"-16,-141 440 0,53-140 0,-18-18 16,0-1-16,17-16 0,19 69 15,17-105-15,17 0 16,19-35-16</inkml:trace>
  <inkml:trace contextRef="#ctx0" brushRef="#br0">3157 9648 0,'-53'0'16,"106"0"-16,-141 0 0,53 18 15,17 0-15,1-18 0,17 17 16,0 1 0,0 0-16,17-18 0,1 17 15,35-17-15,-18 18 16,-17-18-16,17 0 15,-17 18-15,-18-1 16,0 19 0,-18-19-16,-17 18 15,17-17-15,-17 17 16,35-17-16,-18 0 16,18-1-16,18 1 15,-1 0-15,-17-1 16,18-17-16,17 0 15,-17 18-15,0-18 16</inkml:trace>
  <inkml:trace contextRef="#ctx0" brushRef="#br0">3440 9596 0,'-18'0'15,"18"17"1,18-17-16,-1 18 16,19-1-1,-19 1-15,1 0 0,-1-1 16,1 1-16,-36 35 15,18-35-15,-17 35 16,17-36-16,0 36 16,0-35-16,17 17 15,1-35-15,17 18 16,-17-18 0,17 0-16,-52 0 31,-19 0-31,1 0 15,-18 0-15,18 0 16,0 17 0,-1 1-16</inkml:trace>
  <inkml:trace contextRef="#ctx0" brushRef="#br0">4974 10548 0,'88'0'15,"-176"0"-15,247 0 0,0 0 16,-53 0-16,17 0 0,18-18 15,0 18-15,177 0 16,-160-17-16,142 17 16,-176-18-16,-1 18 15,-17-17-15,-18 17 0,36-36 16,-89 36-16,-17-17 16,-36 17-1</inkml:trace>
  <inkml:trace contextRef="#ctx0" brushRef="#br0">6914 10248 0,'0'0'0,"71"18"15,-18-1-15,0 19 16,53-1-16,-36-17 16,36 17-16,-53-17 15,-18-1-15,1 1 16,-19 0-16,-17-1 0,0 18 15,-35-17-15,-36 35 16,36-18-16,-53 18 16,35-35-16,0-1 15,18-17 1</inkml:trace>
  <inkml:trace contextRef="#ctx0" brushRef="#br0">9525 10601 0,'0'35'16,"0"-17"-16</inkml:trace>
  <inkml:trace contextRef="#ctx0" brushRef="#br0">10054 10636 0,'0'0'0,"18"18"0,-1-18 16,1-18-1</inkml:trace>
  <inkml:trace contextRef="#ctx0" brushRef="#br0">10619 10548 0,'0'0'0,"17"0"0,1 0 16,-36 0 15</inkml:trace>
  <inkml:trace contextRef="#ctx0" brushRef="#br0">4939 12030 0,'18'0'16,"-18"17"0,17-17-16,1 0 0,-1 0 15,1 0-15,35-17 16,-18 17-16,18-18 15,0 18-15,-18 0 0,54-18 16,-36 18-16,-1-17 16,19 17-16,-18 0 15,106-18-15,-71 1 16,18 17-16,-18 0 16,18-18-16,105 0 0,-87 18 15,123-35-15,-124 35 16,18-18-16,-17 1 15,158-1-15,-141 0 16,159 1-16,-141 17 16,0-18-16,158 1 15,-158 17-15,176-18 16,-159 18-16,1-18 16,-1 18-16,18-17 0,177-1 15,-177 0-15,211 1 16,-193 17-16,-18-18 15,18 18-15,-1 0 16,-17 0-16,18 0 0,-18 0 16,18 0-16,211 18 15,-211-18-15,229 0 16,-212 0-16,0 0 0,230 0 16,-230 0-1,0 0-15,1 17 0,-1-17 16,18 0-16,212 18 15,-230 0-15,230-1 16,-230-17-16,0 0 0,230 18 16,17 0-1,0-1 1,-246 1-16,-1-18 0,247 17 16,-247 1-16,1-18 15,17 18-15,229-18 16,-229 17-16,247-17 15,-247 0-15,0-17 0,0 17 16,247-18-16,-248 0 16,-16 1-1,-1 17-15,0-18 0,177-17 16,-212 17-16,141 1 16,-176-1-16,-36 0 15,-17 18-15,-18-17 0,18 17 16</inkml:trace>
  <inkml:trace contextRef="#ctx0" brushRef="#br0">2399 13229 0,'0'18'31,"35"70"-31,0-17 16,-17 17-16,35 106 15,-18-88-15,1 52 16,-19-105-16,18 18 16,-35-54-16,0-34 15,-35-54 1,0 1-16,17-1 16,-17 1-16,17-19 0,-35-87 15,36 70-15,17-70 16,17 105-16,54-17 15,-18 53 1,53 17-16,-53 18 16,17 35-16,-52 1 15,17 52-15,-35-53 16,-17 53-16,-19-52 16,-34 52-16,34-53 15,-52 18 1,53-35-16,0-1 15,35 1-15</inkml:trace>
  <inkml:trace contextRef="#ctx0" brushRef="#br0">3175 13670 0,'0'0'0,"-18"0"16,1-17-16,-1 17 0,-35 0 16,18 17-16,0 1 15,17-1-15,18 19 16,-18-1-16,18 36 16,36-1-1,-1-52-15,35-1 16,-34-17-16,34-17 15,-34-1-15,-1-17 16,-18 0-16,-17-18 16,0 35-16,-17-17 15,-18 17-15,17 18 16,18 18 0,18-1-16,-1 1 15,1 17-15,35-17 16,-18 0-16,-17-18 0,17 17 15,-17-17-15,-1 18 16,-34-36 0,-1-17-1,18 17-15,0-35 16,0 36 0,0-19-16,18 1 0,17 0 15,-17 35-15,34-18 16,-34 18-16,17 0 15,1 0-15,-19 0 16,1 0-16,0 0 0,-1 18 16,1 0-1,-18-1 1,0 1-16,-18-1 16,18 1-1,0 0 1,0-1-16,0 1 0,0 17 15,0-17 1,18 0-16,-1-18 16,1 0-16,0 0 15,-1-18 1,-17 0-16,0 1 16,0-1-1,0 0-15,-17 18 16,-1-17-1,0 17-15,18 17 16,18 1 0,0 0-1,17-1-15,-17-17 16,-1 0-16,1 18 0,-36-18 47,18-18-32,0 1-15,0-1 16,0 0-16,0 1 16,18 17-16,0 0 15,-1 0 1,1 0 0,-1 0-1,1-18-15,0 18 16,-1-18-16,1 18 15,-18 18 1,18 0 0,-1 17-1,1-35-15,0 18 16,-1-18-16,1 0 16,0 0-16,-1 0 15,1-18-15,-1 0 16,1 1-1,-36 17 1,1 0 0,-1 0-16,1 0 0,-1 0 15,36 17 1,-1-17 0,18 0-1,-17 0-15,0 0 0,52 0 16,-52-17-16,17 17 15,18-18 1,-35 0-16,17 1 16,-35-1-1,-18 1-15,1 17 16,-1-18 0,36 18-16,-1 0 15,36-18 1,-35 18-16,52-17 15,-34-1-15,-19 0 16,19 18-16,-36-17 0,17 17 16,1-18-16,-36 0 15,1 1 1</inkml:trace>
  <inkml:trace contextRef="#ctx0" brushRef="#br0">4568 13229 0,'0'88'0,"0"-17"16,0-1-16,0 1 0,0 0 16,18-18-1,-18 17-15,0-17 0,18 35 16,-18-53-16,17 18 16,1-35-16</inkml:trace>
  <inkml:trace contextRef="#ctx0" brushRef="#br0">4763 13758 0,'0'0'0,"17"0"15,1-17-15,-1 17 0,19-18 16,-19 0-16,-17 1 15,0-1-15,-17 18 16,-1-17 0,0 17-16,1 0 0,-1 17 15,1 1 1,17 35-16,0-36 16,0 1-16,17 35 15,1-35-15,35 17 16,-18-35-16,18 17 15,-18-17-15,18-35 16</inkml:trace>
  <inkml:trace contextRef="#ctx0" brushRef="#br0">5098 13653 0,'0'17'16,"-18"18"-1,36-17-15,-18 0 16,17-1-16,1 1 16,0-18-16,17 35 15,-18-17-15,1-18 0,-18 18 16,0-1-16,0 1 16,-35-1-1,17-17-15,-17 0 16,17 0-1,1 0-15,-1-17 16,36-18 0</inkml:trace>
  <inkml:trace contextRef="#ctx0" brushRef="#br0">5592 13282 0,'0'18'16</inkml:trace>
  <inkml:trace contextRef="#ctx0" brushRef="#br0">5609 13688 0,'0'-18'16,"-17"18"-16,17-17 16,-18 17-16</inkml:trace>
  <inkml:trace contextRef="#ctx0" brushRef="#br0">7179 12876 0,'-18'36'15,"1"-1"-15,17 0 16,-18 89-16,0-54 15,18 71-15,0-70 16,0 52-16,18-87 16,0-1-16,17 0 0,-17-17 15,52 17 1,-34-35-16,16-17 16,-34-1-16,0 18 15,-18 18-15,17 34 16,-17 1-1,36 18-15,-1-53 16,-17-1-16,17 1 0,0-1 16,18-17-16,-18-17 15,1-36-15,-19 18 16,-17-18-16,-17-53 16,-1 53-16,0-18 0,-17 1 15,-18-36 1,35 71-16,1-36 15,17 54-15,17-36 16,1 35-16,17 0 0,1 18 16</inkml:trace>
  <inkml:trace contextRef="#ctx0" brushRef="#br0">8149 12665 0,'0'0'15,"35"0"1,-17 0-16,53 0 15,-36-18-15,35 0 16,-52 18-16,35 0 16,-35 0-16,-1 0 15</inkml:trace>
  <inkml:trace contextRef="#ctx0" brushRef="#br0">8290 12682 0,'0'71'15,"0"-142"-15,18 177 0,-18-53 16,18-18-16,-18 1 16,17-19-16,18 36 15,-17-35-15,0 17 16,17-35-16,-17 0 16</inkml:trace>
  <inkml:trace contextRef="#ctx0" brushRef="#br0">8573 12965 0,'0'17'16,"0"1"-16,17-36 16,1 1-16,35-19 15,-36 1-15,-17 0 16,18-1-16,-18 1 15,18 0-15,-18 0 0,-18 17 0,18-17 16,-18 17-16,18 0 16,-17 1-16,-1-1 0,18 36 15,0 17 1,0 0-16,0 54 16,18-54-16,-1 0 15,1 0-15,0-17 0,-1 0 16,36-1-16,-35-17 15,35-17-15,-36-1 16</inkml:trace>
  <inkml:trace contextRef="#ctx0" brushRef="#br0">8837 12612 0,'35'0'16,"-17"0"-16,35 17 15,-18-17-15,-17 0 0,35 36 16,-36-19 0,1 19-16,-18-1 15,0 18-15,0-36 16,0 19-16,0-19 16,-18-17-16,1 0 31,-1 0-16,0 0 1</inkml:trace>
  <inkml:trace contextRef="#ctx0" brushRef="#br0">9313 13370 0,'-53'88'16,"106"-176"-16,-123 229 0,-18-52 16,52-54-1,19 0-15,-1-17 0,-17-1 16</inkml:trace>
  <inkml:trace contextRef="#ctx0" brushRef="#br0">9790 12665 0,'17'53'15,"-34"-106"-15,52 159 16,-17-36-16,17 18 0,18 106 16,-36-105-16,1-1 15,0 35 1,-1-70-16,-17-18 0,18 1 16,0-36-1,17-53 1,-18 17-16,72-34 15,-72 52-15,19 18 16,-19 18-16,18 0 0,-17 52 16,-18-17-1,-35 18-15,17-36 16,-52 18-16,34-36 16,1-17-16,0 18 15,0-18-15,-1-18 16,19 1-16,17-18 0,17-36 15</inkml:trace>
  <inkml:trace contextRef="#ctx0" brushRef="#br0">10336 12612 0,'36'0'16,"-19"0"-16,54-18 15,-36 18-15,53-35 16,-52 35-16,-1 0 0,0-18 16,-35 36-1</inkml:trace>
  <inkml:trace contextRef="#ctx0" brushRef="#br0">10442 12647 0,'18'35'0,"-36"-70"0,54 106 16,-19-1-16,-17-35 16,18-17-16,-18 53 15,0-54-15,17 36 16,-17-35-1,36-36 1,-19 1-16</inkml:trace>
  <inkml:trace contextRef="#ctx0" brushRef="#br0">10724 12894 0,'0'0'0,"0"18"16,18-36-1,17-17 1,-17-1-16,0-16 16,-18 16-16,0-17 15,0 36-15,0-1 16,0 0-16,-18 1 16,0 34-16,18 19 15,0-1-15,-17 18 16,34-18-16,19 0 15,-19-17-15,19 0 16,-19-18-16,1 17 16,17-17-16,-17 0 0,-1 0 15</inkml:trace>
  <inkml:trace contextRef="#ctx0" brushRef="#br0">11007 12541 0,'0'0'16,"17"0"-16,1 0 0,0-17 15,-1 17 1,1 0-16,0 0 16,17 0-16,-18 17 0,19 19 15,-36-1-15,0 53 16,0-35-16,0 35 15,17-53-15,-17-17 16,0 17-16,0-17 16,-17 17-16,-1-35 15,18 18-15,-18-18 0,1 0 16,-1-18-16,1 1 16,17-1-16,-18 18 15,0-35-15</inkml:trace>
  <inkml:trace contextRef="#ctx0" brushRef="#br0">11501 13529 0,'0'35'16,"0"-70"-16,0 106 0,-36-18 16,19-18-16,-19 18 15,19-18-15,-36 0 16,35-17-16,-17 0 16</inkml:trace>
  <inkml:trace contextRef="#ctx0" brushRef="#br0">12435 14464 0,'0'0'0,"-17"-35"0,-36-54 16,35 19-16,1-1 15,-54-123-15,53 88 16,-35-140-16,36 122 16,-1-141-1,18 160-15,18-1 0,35-18 16,-18 89-16,53 0 16,-35 35-16,35 17 15,-52 19-15,-1-1 16,0 36-16,-35 17 15,0-53-15,-17 18 16,-1-18 0,0 18-16,18-35 15,0-1-15,36 36 16,-19-35-16,18 0 0,-17 17 16,0-18-16,-1 1 0,-17 17 15,-17 1 1,-19-19-16,-16 19 15,-1-19-15,-36 1 16,54-18-16,-35 0 16,52-18-16,18-17 15,0 17-15,35-35 16,1 36-16</inkml:trace>
  <inkml:trace contextRef="#ctx0" brushRef="#br0">12841 12488 0,'0'0'0,"18"0"16,17-17-1,-17 17-15,52-18 16,-52 18-16,35-18 16,-18 18-16,-35-17 15</inkml:trace>
  <inkml:trace contextRef="#ctx0" brushRef="#br0">12929 12506 0,'0'0'0,"0"18"15,0 52-15,18-35 16,-18 1-16,0-1 0,18 0 16,-1 36-16,-17-54 15,18 19 1,0-36-16,-18 17 15</inkml:trace>
  <inkml:trace contextRef="#ctx0" brushRef="#br0">13176 12771 0,'0'0'0,"18"0"31,0-18-31,17-35 15,-35 35-15,17-17 16,1 0-16,-18 17 16,0-52-16,0 52 15,-35-35-15,35 35 16,-35 1-16,35 34 16,0 19-16,0-19 15,0 19-15,0 34 16,0-35-16,35 18 15,-18-35-15,19 0 0,-19-1 16,36-17-16,-35 0 16,17-17-16,-17-1 15</inkml:trace>
  <inkml:trace contextRef="#ctx0" brushRef="#br0">13441 12400 0,'17'-17'15,"-34"34"-15,52-34 16,-17-1-16,35 18 16,-36 0-16,19 35 15,-19-17-15,-17 52 16,18-34-16,-18-1 16,0 0-16,0 0 0,0 1 0,0-1 15,18 18 1,-18-35-16,0 17 15,-18-35 1,0-18 0,1 1-16,-1-1 15,0 18 1,1 0-16,-1 18 16</inkml:trace>
  <inkml:trace contextRef="#ctx0" brushRef="#br0">14111 13723 0,'-18'53'15,"36"-106"-15,-53 141 0,0-52 16,-36 34-16,36-35 16,-18 36-16</inkml:trace>
  <inkml:trace contextRef="#ctx0" brushRef="#br0">14834 13476 0,'0'0'16,"18"0"-16,-18-18 15,18-34-15,-1 16 16,1-17-16,0 0 0,-18 1 15,17-19-15,1 0 0,-1 1 16,1-1-16,0-70 16,-18 88-16,17-17 15,1 52-15,-18 0 16,18 18-16,-1 18 0,19 70 16,-1-17-16,18 70 15,-18-53-15,36 89 16,-54-72-16,18 72 15,-35-89 1,0 35-16,0-87 16,-35 17-16,18-36 15,-54 1-15,53-36 16,-52-35-16,35 18 16,-1-88-1,19 52-15,17 0 0,0-17 16,53-70-1,-18 87-15,35-35 0,-34 71 16,34 0-16,-35 35 16,18 0-1,-35 0-15,0 0 0</inkml:trace>
  <inkml:trace contextRef="#ctx0" brushRef="#br0">15663 12435 0,'53'0'15,"-35"-17"-15,17 17 0,18-35 16,-18 35-16,1-36 16,-19 36-16</inkml:trace>
  <inkml:trace contextRef="#ctx0" brushRef="#br0">15787 12418 0,'0'0'0,"0"35"0,0 0 0,0 18 16,0 35-16,-18-35 15,18 18-15,0-53 16,18 17-16,-18-18 16,17-17-16,19 18 15,-1 0-15,18-18 16,-35 0-16,17 0 15</inkml:trace>
  <inkml:trace contextRef="#ctx0" brushRef="#br0">16051 12788 0,'18'0'16,"0"-17"-16,-1-19 15,1 19 1,-18-1-16,18-17 0,-1-1 16,-17 1-16,0 18 0,0-54 15,0 53-15,0 1 16,0-1-16,-17 0 16,-1 1-16,0 34 15,18 19 1,0-19-16,0 54 15,0-53-15,18 52 16,-18-35-16,35 18 16,-17-53-1,35 36-15,-36-36 16,1 0-16,0-18 16,-1 18-16,-17-18 15</inkml:trace>
  <inkml:trace contextRef="#ctx0" brushRef="#br0">16263 12418 0,'0'0'16,"18"-35"-16,-18 17 0,17 0 15,1 18-15,0 0 16,-1 0-16,19 0 16,-19 0-16,36 18 15,-35-18-15,-1 18 16,1-18-16,-18 17 15,0 1-15,0 35 16,0-18-16,0 53 16,0-53-16,18 36 15,-1-36-15,1 18 16,-18-35-16,0 17 16,0-17-16,-18-1 15,1-17-15,-1 0 16,0 0-1,-17-17-15,17 17 16</inkml:trace>
  <inkml:trace contextRef="#ctx0" brushRef="#br0">16916 12965 0,'-18'0'15,"0"0"1</inkml:trace>
  <inkml:trace contextRef="#ctx0" brushRef="#br0">21678 13070 0,'0'-17'16,"18"17"-16,17-18 15,0 18-15,1 0 16,52 18 0,-53-18-16,36 35 0,-54-17 15,1-1-15,-18 36 16,-18-35-16,-17 17 16,17 18-16,-17-18 0,-35 18 15,52-17-15,0 16 16,18-16-16,36 34 15,-1-34-15,53 17 16,-53-36-16,54 18 16,-54-35-16,0 0 15,-17 0-15,-18-17 16,-71-18 0</inkml:trace>
  <inkml:trace contextRef="#ctx0" brushRef="#br0">21661 13458 0,'17'-17'16,"-34"34"-16,69-34 0,54 17 15,-53-18-15,88 1 16,-88 17-16,35-18 16,-70 0-16</inkml:trace>
  <inkml:trace contextRef="#ctx0" brushRef="#br0">22260 12612 0,'0'0'16,"36"-18"-16,-19 18 16,71-35-16,-52 17 15,-1 1-15,0 17 0,36-36 16,-54 19 0</inkml:trace>
  <inkml:trace contextRef="#ctx0" brushRef="#br0">22384 12541 0,'0'0'16,"0"36"-16,0-1 0,0 0 16,-18 0-16,18 54 0,0-19 15,0-35-15,18 1 16,-1-19-1,-17 1-15,18-18 0,35 0 16,-18-35 0</inkml:trace>
  <inkml:trace contextRef="#ctx0" brushRef="#br0">22578 12841 0,'0'35'15,"0"-70"-15,17 70 0,19-17 16,-19-18-16,36-35 16,-35 17-16,35-35 15,-36 18-15,1 0 16,0-36-16,-18 36 16,0 17-16,-18-17 0,18 17 15,-18 1-15,1-1 16,-1 36-16,18-1 15,0 1-15,0 35 0,0-18 16,18 53-16,-18-35 16,53 18-1,-36-54-15,19 19 0,-1-19 16,-17-17-16,17 0 16,-18-17-16,1-19 15,-18 19-15</inkml:trace>
  <inkml:trace contextRef="#ctx0" brushRef="#br0">22931 12488 0,'17'-17'15,"-34"34"-15,52-34 0,18 17 16,-36 0-16,54 0 16,-36 0-16,18 0 15,-35 0 1,-1 17-16,1 1 15,-36 35 1,18-35-16,0 70 16,0-53-16,0 0 0,0 36 15,18-54 1,-18 19-16,18-19 16,-36-17 15,0-17-31,18-1 15,-17 18-15,-1 0 16</inkml:trace>
  <inkml:trace contextRef="#ctx0" brushRef="#br0">23583 13176 0,'53'18'16,"-106"-36"-16,141 36 0,-70-18 16,35 0-16,-53 18 15</inkml:trace>
  <inkml:trace contextRef="#ctx0" brushRef="#br0">23566 13370 0,'0'0'0,"52"18"16,-16-18-16,-1 0 0,0 0 16,-17 0-16,0-18 0</inkml:trace>
  <inkml:trace contextRef="#ctx0" brushRef="#br0">24589 12771 0,'0'0'0,"0"35"15,0 0-15,0 18 0,-18 35 16,18 89-16,0-89 16,0 53-1,18-71-15,-1 36 16,1-88-16,0 0 15,17-1-15,-18-17 0,36-17 16,-17-1-16,-1-53 16,-17 36-16,-1-18 15,1 53-15,-1-17 16,1 34-16,17 18 16,1-17-16,17 0 15,-18-1-15,35-17 16,-52 0-16,35-35 15,-53 17-15,0-17 16,0 0-16,0 0 16,-18-54-16,1 54 15,-1-53 1,0 53-16,18 17 0,0-17 16,0 17-16,18 1 15,17-1-15</inkml:trace>
  <inkml:trace contextRef="#ctx0" brushRef="#br0">25488 12453 0,'18'-18'16,"-36"36"-16,53-53 0,-17 17 0,35 1 16,-35 17-16,17-18 15,-17 18 1</inkml:trace>
  <inkml:trace contextRef="#ctx0" brushRef="#br0">25541 12524 0,'0'88'16,"0"-176"-16,0 229 0,18-106 0,-18 0 15,35 18-15,0-18 16,1-35-16,-1 0 16,-17 0-16</inkml:trace>
  <inkml:trace contextRef="#ctx0" brushRef="#br0">25788 12735 0,'0'-17'16,"18"17"-16,-18-18 15,0 0-15,35-35 16,-35 36-16,18-18 0,-1-1 16,-17 1-16,18 0 0,-18-36 15,0 54 1,-18-1-16,18 36 15,-35 17 1,35 0-16,0 53 16,0-52-16,18 34 15,-1-35-15,1-17 0,17 17 16,-17-35-16,-1 18 16,1-18-16,35 0 15,-53-18-15,18-17 16,-18 0-16</inkml:trace>
  <inkml:trace contextRef="#ctx0" brushRef="#br0">26000 12453 0,'0'0'15,"0"-35"-15,0 17 0,17 1 16,1 17-16,0 0 0,17 0 16,0 0-16,-17 0 15,-1 0-15,1 0 0,17 0 16,-35 17-1,18 1-15,-18 17 16,0-17-16,0-1 0,0 19 16,0 34-16,0-35 15,0 18 1,18-35-16,-18 17 16,0-17-16,-18-36 31,0 18-31,-17-17 15,17 17-15,1 0 16,-1 0-16,1 0 16</inkml:trace>
  <inkml:trace contextRef="#ctx0" brushRef="#br0">26370 13353 0,'18'-36'16,"-36"72"-16,53-89 0,-35 35 0,18 0 16,-18 1-16,-18 17 15,-17 35 1,0 0-16,-36 54 16,54-54-1,-36 53-15,35-53 16,18 1-16,0-19 15,18 1-15,17 0 16,0-18-16,1-18 0,34-17 16,-52-1-16,17-34 15,-35 34-15,18-34 16,-36 52-16,18 1 16,-18 34-1,18 54-15,18-18 16,17 17-16,1-34 15,17 17 1,-36-18-16,18-35 16,-17 17-16,0-17 0,-1-17 0,1-1 15</inkml:trace>
  <inkml:trace contextRef="#ctx0" brushRef="#br0">26776 12735 0,'0'0'0,"17"-17"15,19 17 1,-19 0-16,19-18 0,17 18 15,-36 0-15,19 0 16,-36-18-16</inkml:trace>
  <inkml:trace contextRef="#ctx0" brushRef="#br0">26811 12894 0,'35'71'15,"-70"-142"-15,88 159 0,-35-35 16,-1-35-16,1 17 16,-18-17-16,0-1 15</inkml:trace>
  <inkml:trace contextRef="#ctx0" brushRef="#br0">27076 13035 0,'17'-17'15,"1"-1"-15,17 0 16,-17 1-16,17-36 16,-35 35-1,18-35-15,-18 35 16,-18-17-16,1 35 15,-1 0 1,0 18-16,18 17 16,0 0-16,0-17 15,0 17-15,18-17 0,17 35 16,-17-18-16,-1-17 16,1-1-16,0-17 0,-1 18 15,1-18-15,0 0 16</inkml:trace>
  <inkml:trace contextRef="#ctx0" brushRef="#br0">27411 12947 0,'0'0'0,"17"0"31,19 0-31,-19 0 16,19 0 0,-19 0-16</inkml:trace>
  <inkml:trace contextRef="#ctx0" brushRef="#br0">27693 12859 0,'0'53'15,"0"-36"-15,18 1 16,-18 35 0,17-35-16,-17-1 0,0 18 15,18-35-15</inkml:trace>
  <inkml:trace contextRef="#ctx0" brushRef="#br0">27852 12771 0,'0'0'0,"0"17"15,17-17-15,1 0 16,17 0-16,-17 0 16,0 0-16,17-17 15,-17 17-15,-1-18 0,1 18 16,-1 0 0,-17 18-1,0 17 1,0-18-16,0 19 15,0-19-15,18 19 0,-18-19 16,0 19-16,18 17 16,-18-36-16,17 1 15,-17-1-15,0 1 0,0 17 16,0-17 0,-17-18-16,-1 0 15,-17 0 1,17 0-16,1 0 15,-1 0-15</inkml:trace>
  <inkml:trace contextRef="#ctx0" brushRef="#br0">28663 13494 0,'18'0'16,"-1"0"0,54 0-16,-36-18 15,1 18-15,17-18 0,-18 1 16,0 17-16,18-35 15</inkml:trace>
  <inkml:trace contextRef="#ctx0" brushRef="#br0">28840 13353 0,'0'70'16,"17"-17"-16,19 18 15,-19-18-15,18 17 16,-17-35-16,-18 1 0</inkml:trace>
  <inkml:trace contextRef="#ctx0" brushRef="#br0">29722 12823 0,'0'0'0,"-18"53"15,18 124-15,18-89 0,-18 88 16,17-87 0,-17 69-16,18-105 15,-18 0-15,0-35 16,0-1-16,0-34 15,0-1-15,17-17 16,1 0-16,17-1 0,36-17 16,-36 36-16,18-1 15,35 36-15,-52-1 16,17 54-16,-53-18 16,0-18-16,-71 36 15,36-54-15,-71 19 16,53-36-16,-71 0 15,89-18-15,-35-17 16,52-1-16,18-16 16,18 16-1,52-17-15,-17 36 16</inkml:trace>
  <inkml:trace contextRef="#ctx0" brushRef="#br0">30251 12665 0,'17'0'15,"1"0"-15,17 0 0,36 0 16,-18 0-16,35 0 16,-53 0-16,18 0 15,-35 0 1,-36-18-16,-17 0 16</inkml:trace>
  <inkml:trace contextRef="#ctx0" brushRef="#br0">30374 12753 0,'0'0'15,"18"35"-15,-1 18 16,1-18-16,-18 1 0,0-19 16,18 1-16,-18 17 0,0-17 15,0 0-15,0-1 16,17-17-1,1-17 1,0 17-16,-1-18 0,1 0 16</inkml:trace>
  <inkml:trace contextRef="#ctx0" brushRef="#br0">30709 13018 0,'18'0'0,"0"0"15,17-18 1,-17 0-16,-1-17 16,1 17-16,-18-35 15,0 36-15,0-36 16,0 18-16,0-1 15,0 19 1,-18 17 0,18 17-16,0 19 15,0 16-15,0-16 16,18 34-16,-18-52 16,35 35-16,-17-35 15,-1-1-15,36-17 16,-35 0-16,17-17 15,-17-19 1</inkml:trace>
  <inkml:trace contextRef="#ctx0" brushRef="#br0">31044 12647 0,'0'-35'0,"0"70"0,18-70 15,0 35-15,-1 0 16,1 0-16,17 17 15,-17-17-15,0 18 16,-1-18 0,1 18-16,-1-1 15,-17 1 1,18 0-16,-18 35 16,0-18-16,0 0 15,0 0-15,0 1 16,0 34-16,0-52 15,18 17-15,-18-17 0,0-1 16,17-17-16,-17 18 0,-17-18 31,-1-18-15,0 18-16,-34 0 16,34 0-16,0 18 15</inkml:trace>
  <inkml:trace contextRef="#ctx0" brushRef="#br0">31644 13247 0,'0'0'15,"-17"0"-15,-19 0 16</inkml:trace>
  <inkml:trace contextRef="#ctx0" brushRef="#br0">21713 14093 0,'18'0'16,"-18"18"-16,0 0 16,18-18-1,-1 0-15,1 0 16,0-18-16,-1 0 15,1 1-15,0 17 0,-1-18 16,19 1-16,-19 17 16,54 0-1,-54 17-15,54 1 16,-36-18-16,18 0 16,-18 0-16,1-18 15,-19 18-15,36-35 16,-35 35-16,35-18 15,-36 1-15,19 17 16,17 0 0,-18 0-16,53 0 0,-53 0 15,36-18-15,-36 18 16,36 0-16,-54-18 16,36 1-1,-35 17-15,17-18 16</inkml:trace>
  <inkml:trace contextRef="#ctx0" brushRef="#br0">12065 14393 0,'18'0'16,"-1"-17"-16,1 17 16,17 0-1,-17 0-15,52-18 16,-34 0-16,-1 18 15,0 0-15,-17 0 16,17 18-16,0 0 0,1-1 16,-19 1-16,19 0 0,34-1 15,-35 1-15,36-18 16,-36 0-16,53-35 16,-52 17-16,34-17 15,-34 35-15,17-18 16,-36 18-16,18 0 15</inkml:trace>
  <inkml:trace contextRef="#ctx0" brushRef="#br0">15081 14305 0,'18'-17'15,"17"-1"1,-17 18-16,-1-18 15,19 1-15,-19 17 0,54-18 16,-36 18-16,53 18 16,-52-18-16,17 0 15,35 0-15,-35 0 16,53 0-16,-54-18 16,37 0-16,-54 1 15,35 17-15,-52 0 16,0 0-16</inkml:trace>
  <inkml:trace contextRef="#ctx0" brushRef="#br1">29616 14235 0,'-18'0'16</inkml:trace>
  <inkml:trace contextRef="#ctx0" brushRef="#br1">29616 14235 0,'-36'0'0,"19"17"0,70-34 0,-124 34 31,89-17 0,-1 18-31,54-18 16,70 0 0,88 0-16,-87 18 0,-1-18 15,194 0 1,-176 0-16,158 17 16,-194 1-16,1-18 15,-36 0-15,-17 0 0,17 0 16</inkml:trace>
  <inkml:trace contextRef="#ctx0" brushRef="#br1">20443 13458 0,'-17'0'16,"34"0"0,1 0-1,17 18-15,1-18 0,34 0 16,-34 0-1,52 0-15,-53 0 16,71-18-16,-71 1 16,36-18-16,-54 35 15,1-18-15,-18-17 16,0 17-16</inkml:trace>
  <inkml:trace contextRef="#ctx0" brushRef="#br1">20920 13229 0,'17'0'31,"19"18"-15,-19-18-16,36 17 16,-35 1-16,35 0 15,-36-1-15,1 1 16,0 0-16,-18 17 15,0-17-15,-36 17 16,1 0-16,17-17 16,-52 17-16,35-17 15,-1-1-15,19 1 0,-19-18 16</inkml:trace>
  <inkml:trace contextRef="#ctx0" brushRef="#br1">29386 14235 0,'18'0'47,"17"0"-31,1 0-16,-1 0 0,0 0 15,71 0 1,-35 0-16,87 0 15,-70 0-15,18 0 16,0-18-16,0 18 0,17-18 16,1 18-16,-1 0 0,89 0 15,-124 18-15,-17-18 16,17 18-16,-17-18 0,70 17 16,-88-17-16,52 0 15,-69 0-15,-1 0 16,0 0-16,-17-17 0,35 17 15,-36 0 1,1 0 0,0 0-16,-18-18 0,-18 0 31,18 1-15,-18-1-16,18 0 0,0-17 15,0 0-15,0 0 0,0-18 16,0 0-16,18-18 15,-18 1-15,0-36 0,18 18 16,-1-142-16,-17 124 16,18 18-16,-18 0 0,0 0 15,0-53 1,0 88-16,0-18 0,0 18 16,0 0-16,0-35 15,0 53-15,0 0 0,0-1 16,18-16-1,-18 16-15,0 19 16,-36-1-16,19 0 16,-19 18-1,19 0-15,-1 0 0,1 0 16,-19 0-16,19-17 16,-19 17-16,1 0 0,0-18 15,-18 18-15,0-18 0,-88 18 16,70 0-16,-123-17 15,106 17-15,-18 0 16,-123 17-16,123-17 16,-88 18-16,88-18 15,18 0-15,17 0 16,1 0-16,-36 0 16,53 0-16,-35 18 15,53-18-15,-1 0 0,-16 17 16,34 1-16,0-18 15,-17 18-15,0-1 16,-1 1-16,19-18 16,-19 0-16,1 18 15,18-18-15,-1 0 16,0 0-16,18 17 16,18 1 15,-18 17-31,0-17 15,0-1-15,0 1 16,0 17-16,-18 1 0,18 87 16,0-70-16,0 123 15,0-87-15,0 140 16,18-123-16,-18 123 16,18-123-16,-18 88 15,0-106-15,0 71 16</inkml:trace>
  <inkml:trace contextRef="#ctx0" brushRef="#br1">9507 12471 0,'-35'0'16,"70"0"-16,-88 17 0,36 1 15,17 0-15,0 17 16,17-17-16,1 17 15,35 18 1,-18-18-16,53 71 16,-35-36-16,71 72 15,-36-72-15,71 142 16,-53-106-16,-18-1 0,124 89 16,-124-105-16,0-19 15,-18 1-15,1-18 16,35 52-16,-71-69 15,0 17-15,-17-36 0,0 19 16,17-1-16,-53-17 16,-17-18-1,17-18-15,-17 0 16</inkml:trace>
  <inkml:trace contextRef="#ctx0" brushRef="#br1">11342 12383 0,'0'0'0,"17"-36"16,1 19-16,-18-1 15,0 0-15,-18 18 16,18 18-16,-52 17 16,34-17-1,-70 88-15,35-53 16,-71 105-16,36-69 15,-88 122 1,88-105-16,-89 106 16,71-89-16,-70 107 15,88-107-15,17-35 0,1 18 16,-1-18-16,18-17 0,18-18 16,17 0-16,1-18 0,17-17 15,0-1-15,0 1 0,17-18 16</inkml:trace>
  <inkml:trace contextRef="#ctx0" brushRef="#br1">29263 12541 0,'-18'-17'0,"18"34"15,36 1-15,16 35 16,1-18-16,18 18 0,17 0 16,106 70-1,-88-34-15,0-19 0,17 18 16,89 89-16,-106-71 16,88 52-16,-106-87 15,71 70-15,-106-88 16,35 35-1,-53-70-15,0 17 16,-17-17-16,-36-18 16,18-18-16,-52-17 15,16 17-15,-17-35 16</inkml:trace>
  <inkml:trace contextRef="#ctx0" brushRef="#br1">31238 12629 0,'0'-17'15,"0"34"-15,-17-17 0,-36 18 16,0 17 0,-18 18-16,1 18 0,-106 88 15,70-71-15,-159 159 16,106-141-16,18 17 0,-141 71 16,176-106-1,-70 53-15,70-52 16,71-37-16,17 1 15</inkml:trace>
  <inkml:trace contextRef="#ctx0" brushRef="#br0">20426 15099 0,'-18'0'0,"36"0"0,-53 0 16,35-18 0,17 18-16,1 0 15,35-17-15,0 17 0,-18 17 16,18-17-16,-18 18 16,53 35-16,-70-36 15,35 36-15,-35-17 16,-18-19-16,-18 19 15,0-1-15,-17 18 0,0-18 16,-36 36-16,36-36 16,-18 18-16,35-36 15,1 19-15,17-19 16,35 19-16,0-36 16,1 17-16,16-17 15,-16 0-15,-1 0 16,-17 0-16,-1 0 0,1 0 15,0 0-15,-36-17 16</inkml:trace>
  <inkml:trace contextRef="#ctx0" brushRef="#br0">20461 15558 0,'0'0'15,"53"-18"-15,0 0 0,-18 18 16,53-35-16,-52 35 16,34-18-1</inkml:trace>
  <inkml:trace contextRef="#ctx0" brushRef="#br0">21026 14834 0,'0'0'0,"17"0"15,1-17 1,17 17-16,36-18 16,-36 0-16,0 18 15,36-17-15,-54 17 16,1 0-16,0 0 0,-36 0 15</inkml:trace>
  <inkml:trace contextRef="#ctx0" brushRef="#br0">21149 14799 0,'0'0'16,"0"35"-16,0-17 15,0 53-15,0-36 16,-18 35-16,18-34 16,18 17-1,0-18-15,-1-18 0,19 1 16,-1-18-16,0 0 16,0-18-16</inkml:trace>
  <inkml:trace contextRef="#ctx0" brushRef="#br0">21396 15099 0,'0'0'16,"0"18"-16,35-18 15,-17-18 1,17-17-1,-17 17-15,-1 0 16,-17-17-16,18 0 0,-18-18 16,0 18-16,-18-18 15,18 35-15,-17 0 16,-1 18-16,1 0 16,-1 18-16,18 17 15,0 54-15,0-54 16,18 0-16,-1 0 0,1 1 15,17 17-15,0-36 16,-17-17-16,17 0 16,1 0-1</inkml:trace>
  <inkml:trace contextRef="#ctx0" brushRef="#br0">21661 14746 0,'17'-18'0,"1"18"16,-1 0-16,36-17 15,-35 17-15,17 0 16,-17 0-16,17 35 16,-35-17-16,18 35 15,-18-18-15,18 0 16,-18 18-16,0-18 15,0-17-15,0 17 0,0 1 16,0-19 0,0 19-16,-18-36 15,0 17 1,1-17-16,-1 0 16,18-17-16,-18 17 0,18-18 15</inkml:trace>
  <inkml:trace contextRef="#ctx0" brushRef="#br0">22190 15099 0,'0'0'15,"53"0"-15,-36 18 0,1-18 0,0 0 16,-1 0-16,1 0 16,-18 17-16</inkml:trace>
  <inkml:trace contextRef="#ctx0" brushRef="#br0">22190 15311 0,'0'0'15,"53"17"-15,-18-17 0,18 0 16,17 0-16,-34 0 16</inkml:trace>
  <inkml:trace contextRef="#ctx0" brushRef="#br0">23178 14852 0,'17'-18'0,"-34"36"0,34-18 15,-17 35-15,18 89 16,-18-36-16,0-18 0,0 89 15,0-88-15,35 52 16,-35-87 0,35 34-16,1-70 15,-1 18-15,0-36 16,0-35-16,-17 18 16,0-36-16,-1 54 15,1-19 1,0 54-16,-1 17 15,1-17-15,17 35 16,0-18-16,18 0 16,-17-35-16,17 18 15,-18-36-15,-17-17 16,-18 18-16,0-54 16,-18 36-16,-17-54 15,17 37-15,-17-19 16,35 36-16,0-18 15,0 18 1</inkml:trace>
  <inkml:trace contextRef="#ctx0" brushRef="#br0">23883 14658 0,'18'0'0,"17"-18"0,-17 1 15,35-1 1,-36 18-16,1 0 0,-1-18 16,1 18-16</inkml:trace>
  <inkml:trace contextRef="#ctx0" brushRef="#br0">23954 14711 0,'0'0'15,"0"70"-15,0-17 0,17-17 16,-17-1-16,18-17 0,0 17 16,-1 0-1,1-17-15,-1-1 16,1-17-16</inkml:trace>
  <inkml:trace contextRef="#ctx0" brushRef="#br0">24130 14958 0,'18'0'0,"-1"-18"16,1 1-16,17-19 15,-17 1-15,17 0 16,-35 17 0,18-17-16,-18 17 0,0-17 15,-18 0-15,0 17 16,1 36 0,17 34-1,0-16-15,0-1 16,0 0-16,17 1 0,1-1 15,35 0-15,-35-17 16,17-18-16,-17 0 16,-1 0-16,19-18 15</inkml:trace>
  <inkml:trace contextRef="#ctx0" brushRef="#br0">24430 14534 0,'35'0'0,"-17"0"16,17 0-16,-17 0 15,17 18-15,-17-18 16,17 18-16,-17-1 16,-18 19-1,0 34 1,17-35-16,-17 36 15,0-36-15,18 1 16,-18-19-16,0 19 0,0-19 16,0 1-16,0-1 15,-18-17 1,-17-17 0,17 17-16,-17-18 0,17 18 0,1-17 15,-19 17-15</inkml:trace>
  <inkml:trace contextRef="#ctx0" brushRef="#br0">25012 15205 0,'-18'-18'0,"36"36"0,-53-36 15,-1 18-15,-17 18 16,1 52-1,16-34-15,19-1 16,-1 18-16,0-18 0,36 18 16,0-18-16,35-17 15,-18-18-15,0 0 16,36-18-16,-36-17 16,-17 17-16,17-52 15,-35 34-15,0 1 0,0 18 16,0-19-1,-18 36-15,18 18 16,0 17-16,0 36 16,18-18-16,17-18 15,-17 0-15,17 1 0,36 16 16,-54-34-16,36 17 16,-35-35-1,-1-17-15</inkml:trace>
  <inkml:trace contextRef="#ctx0" brushRef="#br0">25329 14746 0,'36'0'15,"-19"0"-15,1 0 16,53-18 0,-54 18-16,36 0 15,-35-17-15,-18-1 16</inkml:trace>
  <inkml:trace contextRef="#ctx0" brushRef="#br0">25400 14764 0,'18'53'0,"-36"-106"0,53 141 16,-35-53-16,18 18 15,0-18-15,-18-17 16,17 17-16,-17-17 0,18-18 15,-18 18-15</inkml:trace>
  <inkml:trace contextRef="#ctx0" brushRef="#br0">25612 15028 0,'17'0'16,"1"0"-16,0-35 16,17 17-16,-17-17 15,-1 0-15,1 17 0,-18-17 16,0 17-16,0-52 16,0 34-16,-18 1 15,1 18-15,-1 17 16,0 17-16,1 18 15,17 1-15,-18 52 16,36-17-16,-1-19 16,1-34-16,35 53 15,0-54-15,-36 1 16,36-18 0,-35 0-16</inkml:trace>
  <inkml:trace contextRef="#ctx0" brushRef="#br0">25982 14852 0,'35'18'16,"-70"-36"-16,88 36 0,-35-18 0,-1 0 0,36 0 15,-35 0 1,-1-18-16,1 18 15</inkml:trace>
  <inkml:trace contextRef="#ctx0" brushRef="#br0">26247 14676 0,'17'0'62,"-17"17"-46,18-17 0,-36 0-1,18-17 1,-17 17-16,17 17 31,0 1 47,0-1-78,0 1 16,0 35-1,0-35-15,17 35 16,-17-36-16,18 19 16,-18-19-16,0 1 15</inkml:trace>
  <inkml:trace contextRef="#ctx0" brushRef="#br0">26388 14623 0,'0'0'0,"17"-18"0,1 18 16,0 0-16,17 0 15,-17 0 1,-1 0-16,1 0 16,0 0-16,-18 18 15,0-1-15,0 36 16,0-18-16,17 36 16,1-36-16,-18 1 15,17-1-15,1 0 16,0 18-16,-1-18 15,-17 1-15,0-19 16,-17-17 0,-1 0-16,0 0 15,1 0-15,-18 0 16,-1 0-16,1 0 16</inkml:trace>
  <inkml:trace contextRef="#ctx0" brushRef="#br0">20602 16510 0,'18'0'0,"17"-18"15,-17 18 1,-1 0-16,19 0 16,17 0-16,-18 0 0,53 0 15,-53 18-15,1 17 16,-36-17-16,-18 17 16,-17 36-16,17-18 15,-17 0-15,-18 17 16,53-35-16,-18 18 15,36-35-15,17 17 16,0-35-16,54 0 16,-54 0-16,0 0 15,18 0-15,-35-17 16,-36-1 0</inkml:trace>
  <inkml:trace contextRef="#ctx0" brushRef="#br0">20779 16880 0,'0'0'0,"17"0"15,36-17-15,-18-1 16,18 1 0,-17 17-16,17 0 15,-36 0-15,1 0 16</inkml:trace>
  <inkml:trace contextRef="#ctx0" brushRef="#br0">21220 16122 0,'17'0'31,"19"0"-31,-19 0 16,54 0-16,-54-18 16,36 18-16,-35 0 15</inkml:trace>
  <inkml:trace contextRef="#ctx0" brushRef="#br0">21273 16175 0,'0'-18'16,"0"36"31,0 0-32,0-1-15,0 1 0,0 35 16,0-36-16,0 36 16,0-35-16,17 35 15,1-36 1,-1-17-1,19 0-15,-19 0 0,19 0 16,-19 0-16,1 0 16,0 0-1</inkml:trace>
  <inkml:trace contextRef="#ctx0" brushRef="#br0">21502 16404 0,'17'-17'15,"1"-19"1,-18 19-16,18-19 16,-1 19-16,-17-36 15,0 35-15,0 1 16,-17-1-16,-1 0 15,0 18 1,1 18 0,17 35-16,0-18 15,35 18-15,-17-18 16,17 18 0,0-53-16,18 18 15,-35-18-15,17 0 16,-17-18-16,-1 1 15</inkml:trace>
  <inkml:trace contextRef="#ctx0" brushRef="#br0">21713 16087 0,'18'0'15,"-18"17"-15,35-17 16,-17 18-16,0-18 15,-1 0 1,-17 18 47,-17-18-48,17 17 16,17 1-15,-17 0-16,18-1 0,-18 18 16,18 1-1,-1 17-15,-17-36 16,0 36-16,18-35 16,-18 17-16,-18-35 15,1-18 16,-1 1-31,0-1 16,1 1-16,-1 17 16,0 0-16</inkml:trace>
  <inkml:trace contextRef="#ctx0" brushRef="#br0">21467 16898 0,'0'18'46,"0"-1"-30,0 1 0,0 0-16,0-1 0,0 1 15,-18 0 1,36-18 15,-18-36-15,0 19-16,17-1 0,1-53 15,-1 36 1,19 18 0,-19 17-1,1 17-15,0 1 16,-1 17-16,-17 0 16,18-17-16,0 17 15,-18-17-15,0 0 16,0-1-16,17-17 15</inkml:trace>
  <inkml:trace contextRef="#ctx0" brushRef="#br0">21802 16951 0,'0'0'16,"-18"18"-16,18-1 15,0 19-15,18-19 16,35 1 0,-36-1-16,1-17 0,17 0 15,0 0 1,-17 0-16,0-17 16,-18-1-16,0 1 0,-18-19 15,0 19-15,-34-19 16,16 19-16,-17 17 15,36 0-15,-1 0 0</inkml:trace>
  <inkml:trace contextRef="#ctx0" brushRef="#br0">22119 17004 0,'-17'-18'16,"34"1"-1,-17-1 1,0 0-16,0 1 16,0-1-16,-17 18 15,17-18 16,17 18-31,18-17 16,-17 17-16,0 0 16,-1 0-16,1 0 0</inkml:trace>
  <inkml:trace contextRef="#ctx0" brushRef="#br0">22296 17004 0,'0'0'16,"0"18"-16,0-36 31,0 0-15,0 1-16,0-19 15,17 19-15,1-1 16,-1 0-16,1 18 15,0 0-15,-18 36 16,17-19 0,-17 19-16,0-1 15,18 0-15,-18-17 16,18-1 0,-18-34-1,17-1 1,1-17-16,0 0 15,-1 17-15,1 0 16,-18 1-16,18-1 0,-1 18 0,1 0 16,-18 18-16,17-1 15,-17 1 1,0 0-16,18-1 16,0-17-16,-1 0 15,1 0-15,0 0 16,-1 0-16,-17-17 15</inkml:trace>
  <inkml:trace contextRef="#ctx0" brushRef="#br0">20761 17851 0,'-18'0'16,"18"-18"-16,18 18 46,35 0-30,-18 18-16,53-18 16,-52 17-16,-1 1 15,0 17-15,0-17 0,-17 17 16,0-17-16,-18 17 0,0-17 16,-18 35-16,0-36 15,-17 36-15,18-35 16,-19 17-1,36-17-15,-17 35 16,17-36-16,0 1 0,17-1 16,36 19-16,-18-36 15,36 17 1,-36-17-16,18 0 16,-35 0-16,17 0 0,-17-35 15,-18 17 1,-18-17-16</inkml:trace>
  <inkml:trace contextRef="#ctx0" brushRef="#br0">20796 18133 0,'0'0'15,"0"17"-15,18 1 0,35 0 16,0-18-16,35-18 16,-53 0-16,18 18 15,-35-17-15,35-1 16,-53 1-16</inkml:trace>
  <inkml:trace contextRef="#ctx0" brushRef="#br0">20796 17692 0,'0'-18'15,"0"1"1,18-1-16,-18-17 0,0 17 16,18-53-1,-18 54-15,0-1 0,17 1 16,-17-1-16,18 0 0,-18 1 16,17 17-1,-17 35 1,18 0-16,0 53 15,-1-35-15,1-17 16,17-19-16,-17 1 0,35-18 16,-36 0-16,19-18 15,-19-17-15,1-18 16,-18 18-16,0-1 16,0 1-16,-18 0 0,18 0 15,0 17-15,0 0 16</inkml:trace>
  <inkml:trace contextRef="#ctx0" brushRef="#br0">21378 17410 0,'18'-18'15,"17"18"1,-17-18-16,17 18 15,-35-17 1,18 17-16</inkml:trace>
  <inkml:trace contextRef="#ctx0" brushRef="#br0">21396 17621 0,'18'71'16,"-36"-142"-16,53 177 0,1-71 15,-1-35-15,0 18 16,-17-18-16,17-18 16</inkml:trace>
  <inkml:trace contextRef="#ctx0" brushRef="#br0">21608 17515 0,'0'0'0,"0"-17"16,17-1 0,1 18-16,-18-17 15,18 17 1,-1 0 31,-17-18-47,0 0 15,0 1 1,0-1 0,0 0-1,-17 18 1,-1 0-16,0 0 16,1 0-16,-1 0 15,18 18-15,-18 0 31,18 17-15,18 0-16,-18 0 16,18 1-16,17 34 15,0-34 1,-17-19-16,17-17 0,-17 0 16,-1-17-1</inkml:trace>
  <inkml:trace contextRef="#ctx0" brushRef="#br0">21802 17357 0,'0'0'0,"17"17"16,1-17-1,0 0-15,17 0 16,-17 0-16,-1 0 0,18 18 15,-17 0-15,-18-1 16,18 36-16,-18-18 16,0 54-16,0-54 15,0 35-15,0-52 16,-18 0 0,18-1-16,-18-17 15,18-17-15,-17-1 16,-1 18-16,18-35 15,0 17-15</inkml:trace>
  <inkml:trace contextRef="#ctx0" brushRef="#br0">22260 17762 0,'0'0'0,"18"0"0,0 0 0,17 18 16,0-18-1,36 0-15,-36 0 16,-17 0-16,17 0 15</inkml:trace>
  <inkml:trace contextRef="#ctx0" brushRef="#br0">22384 17956 0,'0'0'15,"53"0"-15,-36 0 0,19-17 0,-1-19 16</inkml:trace>
  <inkml:trace contextRef="#ctx0" brushRef="#br0">23178 18150 0,'0'18'16,"-18"-18"-16,18-35 16,0 17-16,18-88 15,-1 53-15,1 0 16,-1-17-16,1 17 0,17-70 15,-35 52 1,36-35-16,-36 71 16,35-36-16,-35 54 15,18 17 1,-1 35-16,-17 0 0,18 36 0,-1-1 16,19 107-1,-1-107-15,-17 18 0,17-17 16,18 70-16,-53-88 15,0 35-15,-18-17 16,1-54-16,-1 1 16,0-18-16,-35 0 15,36-35-15,-19-18 16,19 18-16,-1-71 16,1 53-16,17 18 15,17-18-15,-17 17 0,35-34 16,-17 52-1,0 18-15,-1-17 0,1 17 16,17 0-16,-17-18 16,0 18-16</inkml:trace>
  <inkml:trace contextRef="#ctx0" brushRef="#br0">23707 17374 0,'35'0'16,"0"0"-1,18-17-15,-35-1 0,-1 18 16</inkml:trace>
  <inkml:trace contextRef="#ctx0" brushRef="#br0">23795 17445 0,'0'70'16,"0"-140"-16,18 193 0,-1-52 15,-17-53-15,35 34 16,-17-52-16,0 0 15,-1 0-15</inkml:trace>
  <inkml:trace contextRef="#ctx0" brushRef="#br0">24007 17639 0,'17'18'15,"1"-18"1,17-36-16,-17 1 16,-1-36-16,-17 54 15,18-18-15,-18 17 0,0-35 16,0 35-16,0-17 16,-18 0-1,1 17 1,-1 18-16,0 35 15,18 1-15,0 17 16,0-18-16,36 35 16,-19-34-16,19-1 15,-1-17-15,-17-18 16,-1 0-16,1-18 0,-1 0 16</inkml:trace>
  <inkml:trace contextRef="#ctx0" brushRef="#br0">24253 17286 0,'0'0'0,"18"0"0,17-18 16,-17 18-16,17-17 16,-17 17-16,0 0 15,-1 0-15,1 17 0,-18 1 16,18 17-16,-18 36 15,17-36-15,-17 36 16,18-54-16,-1 54 16,-17-53-16,0 17 15,-17-35 1,-18-35 0,17 17-16,0 0 15,1 18-15,17-17 16,-18-1-16,0 18 0</inkml:trace>
  <inkml:trace contextRef="#ctx0" brushRef="#br0">24624 17833 0,'18'-18'16,"17"18"0,0 0-16,0 0 0,36 0 15,-53 18-15,17 0 16,-18-1-16,1 1 0,-18 70 16,0-53-16,-35 54 15,17-37 1,1 19-16,17-36 15,0 36-15,17-54 16,36 36-16,-18-35 16,18 0-16,-17-1 15,-19-17-15,1 0 0,0 0 16,-36-17 0,-17-1-1</inkml:trace>
  <inkml:trace contextRef="#ctx0" brushRef="#br0">24818 18256 0,'0'0'16,"53"0"-16,-36 0 0,36 0 16,-35-17-1,17 17-15,-17 0 0,0 0 16,-1-18-16</inkml:trace>
  <inkml:trace contextRef="#ctx0" brushRef="#br0">25171 17498 0,'17'-18'15,"1"18"-15,17-35 16,-17 35-16,17 0 15</inkml:trace>
  <inkml:trace contextRef="#ctx0" brushRef="#br0">25224 17639 0,'0'53'15,"0"-106"-15,17 141 0,-17-70 16,18-1-16,0 19 15,-1-36-15,18 0 16,-17 0 0</inkml:trace>
  <inkml:trace contextRef="#ctx0" brushRef="#br0">25347 17798 0,'18'17'16,"-1"1"-16,19-36 15,-19-17 1,1 17 0,-18 1-16,18-19 0,-18 19 15,0-18-15,-18-36 16,18 36-16,-18-1 0,18 19 16,-17 17-1,17 17 1,17 36-16,-17-17 15,0-1-15,0 0 16,18 36-16,0-54 16,-1 19-16,1-36 15,17 17-15,-17-34 16,-1-1 0</inkml:trace>
  <inkml:trace contextRef="#ctx0" brushRef="#br0">25594 17445 0,'35'-18'15,"-17"18"1,17 18-16,-17-18 16,0 0-16,-1 0 0,1 35 15,-1-17-15,-17 17 16,18-17-16,-18 52 15,0-52-15,0 17 16,0-17-16,0 17 16,0 0-16,0-17 15,-18 0 1,1-18-16,-1 0 16,1 0-16,-1-18 15,0 18-15,1 0 0</inkml:trace>
  <inkml:trace contextRef="#ctx0" brushRef="#br0">25259 18380 0,'0'0'16,"0"17"0,18-17-16,-18 18 15,0 0-15,0-1 16,-18-17 0,18-17-1,0-19-15,18 19 16,-1-1-16,18-17 15,-17 35-15,-18-18 16,18 18-16,-1 18 0,1 35 16,-18-36-16,18 54 15,-18-53-15,17 17 16,-17-18-16,18-17 0,17 18 16,-17-18-1,17-18 1,-17 1-16,-18-1 0,0 1 15,17-1-15,-17 0 0,0 1 16,0 34 0,0 1-1,0 0-15,18 34 0,0-34 16,-1 0-16,1-1 16,0-17-16,17 0 0,-17 0 15,17 0-15,-18-17 16,-17-1-16,0 0 0,0-34 15,-17 34-15,-1-17 16,-17-18-16,35 35 16,-18 0-16,1 1 15,17 34 1,0 19-16</inkml:trace>
  <inkml:trace contextRef="#ctx0" brushRef="#br0">25788 18486 0,'18'0'16,"-36"0"-16,53 0 16,-35-18-1,18 18-15,-18-18 0,0 1 16,18-1-16,-1 18 16,1 0-1,0 0 1,-18 35-1,17-35 1,-17 18-16,18 0 0,-1-18 16,-17 17-16,18-17 0,0 0 15,-1 0 1,-17-17-16,18 17 16,-18-18-16,18 18 15,-18-18-15,17 18 0,1-17 0,17 17 16,-35 17-1,35 1-15,1-18 16,-19 18-16,1-1 0,0-17 16,-1 0-16,1 0 15,-18-17-15</inkml:trace>
  <inkml:trace contextRef="#ctx0" brushRef="#br0">26899 17886 0,'18'17'15,"0"-17"-15,35 0 16,-1 0-16,-16 0 0,17-17 16,-18 17-16,0 0 0,-17 0 15,17-18-15</inkml:trace>
  <inkml:trace contextRef="#ctx0" brushRef="#br0">27146 17868 0,'0'106'15,"0"-212"-15,18 265 0,0-53 16,17-71-16,0 36 15,0-54-15</inkml:trace>
  <inkml:trace contextRef="#ctx0" brushRef="#br0">27746 18715 0,'0'53'0,"0"-106"0,0 123 15,0-52-15,0-36 32,0-34-32,-18 16 15,1-70-15,-1 36 16,-17-1-16,0-17 0,-36-124 15,53 124-15,1-18 16,-1-17 0,53 52-1,1 36-15,17 35 0,35-18 16,-35 18-16,35 36 16,-71-1-16,1-17 0,-18 17 15,0 18 1,-18-18-16,1 0 0,-1 18 15,18-35-15,18 17 16,-18-17-16,35 0 16,0 34-16,-17-34 15,0 17 1,-18-17-16,-36 17 16,1-17-16,-18 0 15,18-18-15,-18 0 16,35 0-16,1 0 0,-1-18 15,18 0-15,18 1 16</inkml:trace>
  <inkml:trace contextRef="#ctx0" brushRef="#br0">28081 17321 0,'53'0'16,"-35"-17"-16,35 17 16,-36 0-16,1 0 0,0-18 15</inkml:trace>
  <inkml:trace contextRef="#ctx0" brushRef="#br0">28152 17357 0,'0'53'0,"0"-106"0,0 159 16,17-71-16,-17 0 16,18 18-16,-18-18 0,18 1 0,-18-1 15,17-18-15,-17 1 16,18 0-16,0-18 0,-1 0 15</inkml:trace>
  <inkml:trace contextRef="#ctx0" brushRef="#br0">28363 17586 0,'18'18'15,"-36"-36"-15,36 53 0,0-17 16,-1-18-16,1-18 16,0 18-16,-1-35 15,-17 0-15,18-18 16,-18 18-16,0-18 16,17 17-16,-17-34 15,-17 34 1,-1 1-16,18 18 15,-17 17-15,-1 0 16,-17 35 0,35 0-16,0 36 0,0-36 15,17 18 1,1-18-16,17 36 16,-17-54-16,17 36 15,-17-53-15,-1 0 16,1-17-1,-18-1-15</inkml:trace>
  <inkml:trace contextRef="#ctx0" brushRef="#br0">28593 17233 0,'0'0'0,"35"0"16,-17 0-16,-1 0 0,36-17 15,-18 17-15,1 0 16,-1 0 0,-17 0-16,-18 17 15,0 18-15,0 36 16,-18-18-16,18 0 16,-18 53-16,18-53 15,0 0-15,0-18 0,18 18 16,-36-53 15,18-18-31,-35-17 16,17 17-16,-17 1 15,17 17-15,-34 17 16</inkml:trace>
  <inkml:trace contextRef="#ctx0" brushRef="#br1">28751 16933 0,'18'0'0,"-18"-17"15,0-1-15,-18 18 47,1 0-31,-54 0 0,36 0-16,-71-18 15,36 18-15,-72 0 16,72-17-16,-89 34 15,89-17-15,-72 18 16,72 0-16,-36-1 16,71-17-16,-53 18 15,70-18-15,-17 18 16,17-18-16,0 0 16,1 0-16,-1 17 15,0-17 1,1 0-16,-1 18 0,1-18 15,-1 18 1,18-1-16,0 1 16,0-1-1,0 1-15,0 0 16,0-1 0,0 1-16,0 0 15,0 17 1,0-17-16,0 34 15,0-16-15,0 34 16,-18-34-16,18-1 16,0 18-16,0 0 0,-17 70 15,17-70-15,0 53 16,0-53-16,0 70 16,0-70-16,0 0 15,0 35 1,0-35-16,17-17 0,-17 52 15,18 0 1,-18-53-16,0 0 0,18 18 16,-18-17-1,0 17-15,0-18 16,0 0-16,0-17 16,0-1-1,-18-17-15,36 0 16,-1-17-1,18 17-15,1 0 16,-19 0 0,54-18-16,-36 18 15,71 0-15,-53 0 16,88 0 0,-70-17-16,-1 17 0,18 0 0,1-18 15,-1 18-15,0-18 0,53 18 16,-88 0-1,70-17-15,-87 17 16,52 17-16,-53-17 16,36 0-16,-36 0 15,0 18 1,-17-18-16,0 0 16,-1 0-16,1 0 15,0 0 1,-18-18-1,0 1-15,0-1 0,0-17 16,17-1 0,-17-34-16,0 17 15,0-18-15,0 1 0,-17-107 16,17 89-16,0-18 16,17 1-16,-17-1 0,18-71 15,-18 107 1,0-18-16,0 52 15,0 1-15,0-36 16,0 54-16,0-18 16,0 17-16,0-17 15,0 17-15,-18-17 16,1 17-16,-1 0 16,0 18-16,1-17 15,-1 17-15,0-18 16,1 18-16,-19-17 0,-52-1 15,35 0-15,-88-17 16,71 17-16,-71 18 16,70 0-16</inkml:trace>
  <inkml:trace contextRef="#ctx0" brushRef="#br1">19544 18009 0,'-18'0'31,"36"18"0,17 0-15,0-18-16,54 0 15,-36 0 1,-1 0-16,54 0 16,-17-18-16,-1 18 15,-53 0 1,-17-18 0</inkml:trace>
  <inkml:trace contextRef="#ctx0" brushRef="#br1">20003 17780 0,'0'0'0,"17"18"0,36-1 16,-35-17-16,35 36 15,-18-19-15,18 36 16,-36-35-1,1 35-15,-36-36 16,1 19-16,-54 34 16,36-35-16,0-17 15,-1 17-15,1-17 0,0 17 16</inkml:trace>
  <inkml:trace contextRef="#ctx0" brushRef="#br1">21519 14005 0,'18'0'62,"0"0"-62,35 0 16,0 0-16,52-17 16,-52 17-16,106-18 15,-71 0-15,0 18 16,18-17-16,18-1 0,-18 0 16,141-17-1,-159 35-15,70-17 16,-87 17-16,17 0 15,-52 17-15,-1-17 16</inkml:trace>
  <inkml:trace contextRef="#ctx0" brushRef="#br1">30568 14623 0,'18'0'16,"-18"17"-1,17 1 1,-17 35-16,0 0 16,0 0-16,18 70 15,0-70-15,-18 18 0,17-1 16,19 36 0,-19-53-16,19 35 15,-19-35-15,1-53 16,-18 18-16,0-36 15,-18-17 1</inkml:trace>
  <inkml:trace contextRef="#ctx0" brushRef="#br1">30215 14993 0,'0'0'0,"-17"0"0,34 0 15,1 0 1,35-18-16,-35 18 15,-1-17-15,1-1 0,35-35 16,-36 36-16,36-54 16,-35 36-1,0-36-15,-1 54 16,1-19-16,0 19 16,-18-1-16,17 18 0,1 18 15,-1 52 1,1-35-16,35 36 15,-18-36-15,1-17 16,-1 0-16,0-1 0</inkml:trace>
  <inkml:trace contextRef="#ctx0" brushRef="#br1">29510 17903 0,'-18'18'16,"36"-18"-1,0-18 1,-1 18-16,18-17 15,1 17-15,17-18 16,-18 18-16,0-17 16,18 17-16,106-36 15,-53 19 1,-53 17-16,0-18 16,-18 18-16,35 0 15,-52 0-15,0 0 0,-36 0 31,0 0-15</inkml:trace>
  <inkml:trace contextRef="#ctx0" brushRef="#br1">29774 17568 0,'-17'18'15,"-1"0"1,-35 17 0,18 0-16,0-17 0,-53-1 15,35 1-15,-18 17 16,36-17-16,-1 17 16,19-17-16,17 35 15,0-36-15,70 54 16,-17-36-16,53 36 15,-35-53 1,35 17-16,-54-18 16,-34 1-16</inkml:trace>
  <inkml:trace contextRef="#ctx0" brushRef="#br0">1341 16263 0,'-18'-18'0,"36"36"0,-36-53 32,36 35-32,17 17 0,0-17 15,18 18-15,-18 0 16,36-1-16,-36 1 0,71 53 16,-88-54-16,35 71 15,-53-52-15,0 52 16,-36-35-16,-17 35 15,18-53-15,-18 36 16,36-54 0,-1 19-16,18-19 15,35-17 1,0 0-16,1 0 0,-1-17 16,36-1-16,-54 18 15,36-18 1,-35 36-16,-18 0 15</inkml:trace>
  <inkml:trace contextRef="#ctx0" brushRef="#br0">1429 16581 0,'0'17'0,"53"1"16,-18-1-16,71-17 15,-53-17-15,70-1 16,-70 18-16,18-17 15</inkml:trace>
  <inkml:trace contextRef="#ctx0" brushRef="#br0">1782 15963 0,'17'0'31,"54"-17"-31,-36-1 15,18 0 1,-35 18-16,17 0 16,-18 0-16,-34 18 15,-1-18-15</inkml:trace>
  <inkml:trace contextRef="#ctx0" brushRef="#br0">1852 15981 0,'0'0'0,"18"53"16,-18-18-16,17 0 15,-17 18-15,18-35 16,-18 17-16,35 0 16,-35-17-16,18 0 0,0-1 15,-1 1-15,1-18 16</inkml:trace>
  <inkml:trace contextRef="#ctx0" brushRef="#br0">2117 16228 0,'17'0'15,"-17"-18"1,18-17-16,-18 0 15,18-1 1,-18 1-16,0 17 0,-18-35 16,18 36-16,-18-1 15,1 1-15,-1 17 16,18 17-16,0 18 16,0-17-16,18 53 15,17-54-15,0 36 16,1-35-16,-1 0 15,0-18 1,0-18-16,-17 0 16,0 1-16</inkml:trace>
  <inkml:trace contextRef="#ctx0" brushRef="#br0">2275 15875 0,'18'0'16,"0"0"-16,-1 0 16,1 0-16,0 0 0,17 18 15,-17-18-15,-1 17 16,-17 1-16,35 35 16,-35-18-16,36 18 15,-36-35-15,17 17 16,-17-17-16,0-1 15,-35-17 1,17 0-16,1 0 0,-1 0 16,1 0-16,-19 0 15,19-17-15</inkml:trace>
  <inkml:trace contextRef="#ctx0" brushRef="#br0">1570 17427 0,'-18'0'0,"18"-17"15,-17 17 1,17 17 0,-18 1-1,18 17-15,0 18 0,0 53 16,18-36-16,-18-17 15,17 18-15,1-18 0,0 0 16,17-18-16,18 36 16,-18-54-16,36 1 15</inkml:trace>
  <inkml:trace contextRef="#ctx0" brushRef="#br0">1923 17868 0,'17'35'15,"-34"-70"-15,34 88 0,-17-18 16,0 18 0,0-35-16,0 35 15,0-35-15,-17-18 16,-1-36 0,18-17-16,0 0 15,0-35-15,0 53 16,18-53-1,-1 70-15,1 0 16,0 1-16,17 17 16,-18 17-16,-17 1 15,18 17-15,0 1 0,-18 34 16,17-35-16,-17 18 16,0-35-1,18-18-15</inkml:trace>
  <inkml:trace contextRef="#ctx0" brushRef="#br0">2170 17357 0,'17'0'0,"1"17"15,17-17-15,-17 0 16,35 0-16,-36 0 16,19 0-16,-19-17 15,1 17-15</inkml:trace>
  <inkml:trace contextRef="#ctx0" brushRef="#br0">2223 17463 0,'0'0'0,"0"17"0,0 54 16,0-36-16,0 18 15,17-35 1,-17 17 0,18-18-16,-1 1 0,1-18 15,0 0-15</inkml:trace>
  <inkml:trace contextRef="#ctx0" brushRef="#br0">2487 17657 0,'0'-18'31,"18"-17"-15,-1 17-16,-17-17 15,18-18-15,0 18 16,-1-18 0,-34 17-1,17 19 1,-18 17-16,0 0 16,18 17-16,-17 1 15,17 17-15,17 18 16,-17-35-16,18-1 0,-18 1 15,53 0 1,-35-18-16,-1 0 0,1 0 16,35-18-16</inkml:trace>
  <inkml:trace contextRef="#ctx0" brushRef="#br0">2716 17339 0,'18'0'15,"0"-18"1,-1 18 0,19 0-16,-1 0 15,-17 18 1,-1 0-16,-17-1 15,0 19 1,0-1-16,0-17 0,0-1 16,-17 1-16,17-1 0,0 1 15,-18-18-15,0 18 16,1-18-16,-1 0 16,18-18-1,0 0 1,18 18-1</inkml:trace>
  <inkml:trace contextRef="#ctx0" brushRef="#br0">3087 17833 0,'-18'0'0,"1"35"16,17-17-16,-18 35 15,18-36-15,-18 1 16,1 0-16,17-1 16</inkml:trace>
  <inkml:trace contextRef="#ctx0" brushRef="#br0">3404 17515 0,'0'0'0,"-17"36"0,17 34 16,-18-17-16,18 18 15,0-36-15,0 0 16,0-17-16,18 17 16,-1-35-16</inkml:trace>
  <inkml:trace contextRef="#ctx0" brushRef="#br0">3581 17268 0,'53'53'0,"-36"-35"0,36 35 15,-18-18 1,1 1-16,-1 87 15,-17-70-15,-1 17 0,-17 72 16,-17-90-16,-36 72 16,17-53-16,-34 34 15,17-69 1</inkml:trace>
  <inkml:trace contextRef="#ctx0" brushRef="#br0">10231 14728 0,'0'-17'16,"0"34"218,0 1-218,0 0 0,0-1-16,0 1 15,0 17 1,0-17-16,0 17 16,0 1-16,0-1 0,0 0 15,0 18-15,0 53 16,0-53-16,0 53 15,17-71-15,-17 18 16,0-36-16,18 19 0,-18 17 16,0-36-16,0 19 15,0-19-15,0 1 16,0-1 0,17-17-1</inkml:trace>
  <inkml:trace contextRef="#ctx0" brushRef="#br0">9507 15893 0,'-17'0'16,"17"-18"-16,-18 36 15,18-1 1,-18 54 0,18-36-16,-17 71 15,17-53-15,0 0 16,17 0-16,1 53 16,0-71-16,17 0 15,36 71-15,-36-88 16</inkml:trace>
  <inkml:trace contextRef="#ctx0" brushRef="#br0">9719 16334 0,'18'53'16,"-36"-106"-16,36 141 0,-18-53 0,17 36 16,-17-54-1,18 1-15,-18-53 32,0-18-17,0 17-15,0 1 0,18-18 16,-1 0-1,1 36 1,17 70 0,-17 0-16,-1-18 15,1 35 1,-18-34-16,0-19 0,18 19 16,-1-19-1,-17-34-15</inkml:trace>
  <inkml:trace contextRef="#ctx0" brushRef="#br0">9913 15910 0,'18'0'16,"-1"0"-16,1 0 15,0 0-15,17 0 16,-17 0 0,-18-17-1</inkml:trace>
  <inkml:trace contextRef="#ctx0" brushRef="#br0">9931 15981 0,'0'70'16,"0"-140"-16,0 176 0,17-89 15,1 36-15,-18-35 16,18 0-16,-1-1 16,1-17-16</inkml:trace>
  <inkml:trace contextRef="#ctx0" brushRef="#br0">10125 16157 0,'17'-17'16,"-34"34"-16,52-52 0,-35 17 16,18 1-16,-18-1 15,17-17 1,-17 17-16,0 0 15,0 1-15,-17-1 0,17 1 16,-18-1-16,18 36 16,0 17-1,0-18-15,18 36 16,-1-35 0,-17 17-16,18-17 0,0 17 15,-1-35-15,18 0 16,-17 0-16</inkml:trace>
  <inkml:trace contextRef="#ctx0" brushRef="#br0">10319 15857 0,'0'18'15,"17"-18"-15,1 0 16,0 0-16,-1 0 16,1 18-16,-18-1 15,0 19 1,0-19-16,0 18 16,0-17-16,0 17 15,0-17 1,0 0-1,-18-18 1,1 0 0,-1 0-16,18-18 15</inkml:trace>
  <inkml:trace contextRef="#ctx0" brushRef="#br0">10495 16369 0,'-17'35'0,"34"-70"16,-34 88-16,17-36 0,0 19 15,0-19-15,-18 1 0,18 0 16,-18-18 0</inkml:trace>
  <inkml:trace contextRef="#ctx0" brushRef="#br0">10760 16051 0,'0'0'0,"0"18"16,0 17-16,0-17 16,0 17-16,0 1 15,17-1-15,-17 0 0,0 18 16,18-18-16,-18 18 16,18-35-1</inkml:trace>
  <inkml:trace contextRef="#ctx0" brushRef="#br0">10901 15910 0,'35'36'0,"-70"-72"0,88 89 15,17 18-15,-34-36 16,17 36 0,-36-36-16,1 18 0,-1 17 15,-17-17-15,0-17 16,-17 34-16,-1-52 16,-17 35-16</inkml:trace>
  <inkml:trace contextRef="#ctx0" brushRef="#br0">9984 17004 0,'0'18'0,"0"-1"16,0 18-16,0 18 16,0 0-16,0-17 15,17-1-15,-17 0 0,18 18 16,-18-35-1,18 17-15,-1-35 16</inkml:trace>
  <inkml:trace contextRef="#ctx0" brushRef="#br0">9772 17022 0,'-18'0'0,"36"0"15,0-18-15,-1 0 16,19-17-16,34-18 16,-35 18-16,-17 17 15,17 1-15,-17-1 0,0 0 16,-1 18-16,-17 18 15,0 0-15,18 34 16,17 19-16,-35-53 16,18 17-16,17-17 0,-17-1 15,-1 1-15</inkml:trace>
  <inkml:trace contextRef="#ctx0" brushRef="#br0">13159 14799 0,'0'-18'15,"0"36"63,0 0-62,17 70 0,-17-35-16,18 17 15,0-17-15,-1 18 0,1 70 16,-1-88-16,19 53 16,-36-53-16,17 17 15,-17-35-15,18 1 16,-18-19-16,18 19 15,-1-19 1</inkml:trace>
  <inkml:trace contextRef="#ctx0" brushRef="#br0">15857 14764 0,'0'35'47,"18"0"-47,-18 18 16,18 88-16,-18-70 16,17-18-16,1 70 15,0-70-15,-1 53 16,1-71-16,-18 1 15,0-19-15,17 19 16,-17-19-16,0 1 0</inkml:trace>
  <inkml:trace contextRef="#ctx0" brushRef="#br0">12735 15893 0,'-35'0'16,"17"17"-16,18 1 0,-17 35 15,17 0-15,0-18 0,17 89 16,-17-72-16,36 72 16,-19-54-1,19 19-15,-19-54 16,36 18-16,-35-36 16,-1-17-16</inkml:trace>
  <inkml:trace contextRef="#ctx0" brushRef="#br0">13000 16492 0,'0'0'0,"0"53"0,0-35 16,0 35-1,0-36-15,18-17 16,-18-35-1,0 0-15,17-18 16,-17 18-16,0-36 16,0 54-16,18-19 0,-1 19 15,1 17-15,0 17 16,-1 19-16,1 16 16,-18-16-1,0-1-15,18 18 16,-18-35-16,17 17 15,-17-18-15,18-17 16,-18-17-16</inkml:trace>
  <inkml:trace contextRef="#ctx0" brushRef="#br0">13176 16034 0,'18'-18'0,"0"18"16,17-18 0,0 18-1,-17 0-15</inkml:trace>
  <inkml:trace contextRef="#ctx0" brushRef="#br0">13264 16157 0,'0'71'16,"0"-142"-16,18 177 0,-18-71 0,18 18 15,-1-53-15,19 18 16,-19-18-16</inkml:trace>
  <inkml:trace contextRef="#ctx0" brushRef="#br0">13458 16263 0,'0'18'16,"0"-36"-16,18 36 0,0-36 15,-1 18-15,-17-18 16,18 1-16,0-18 0,-18 17 0,0 0 16,0-35-16,0 36 15,-18-19 1,18 19-16,-18 17 0,1 0 15,17 53 1,0-36-16,17 36 16,-17-35-16,18 35 15,0-36-15,-1-17 16,-17 18-16,18-18 0</inkml:trace>
  <inkml:trace contextRef="#ctx0" brushRef="#br0">13617 15998 0,'18'0'16,"17"0"-1,-17-17-15,-1 17 0,19 17 16,-19 1-1,-17 17-15,0 1 16,0-1-16,0-17 16,0 17-16,0-17 15,-17-18 1,-1 0 0,0 0-1,18-18 1,-17 18-16</inkml:trace>
  <inkml:trace contextRef="#ctx0" brushRef="#br0">13829 16475 0,'-35'35'0,"70"-70"0,-88 88 16,35-18-16,1-35 16,17 18-16</inkml:trace>
  <inkml:trace contextRef="#ctx0" brushRef="#br0">14058 16210 0,'0'18'15,"0"-1"1,18 19-16,-18 17 16,0-18-16,0 35 15,17-52-15,-17 35 16,0-35-16,0-1 15,0-34 1,0-1 0</inkml:trace>
  <inkml:trace contextRef="#ctx0" brushRef="#br0">14164 16016 0,'35'53'0,"-70"-106"16,106 141-16,-18-17 0,-18-36 15,0 0-15,18 54 16,-53-54-16,18 53 16,-36-53-16,0 1 15,-35 17-15,36-36 16,-36 1-16,18-18 15</inkml:trace>
  <inkml:trace contextRef="#ctx0" brushRef="#br0">15663 15857 0,'0'0'16,"-17"18"-16,-19 70 15,19 36 1,17-54-16,17 1 16,-17-1-16,36-17 0,17 35 15,-18-52-15,18-1 16,-18-17-16,0-18 15</inkml:trace>
  <inkml:trace contextRef="#ctx0" brushRef="#br0">15946 16281 0,'0'0'0,"0"35"0,0 0 0,0 1 16,0-1-16,17-18 0,-17 19 15,0-19-15,18-17 16,-18-17 0,17-19-1,-17 1-15,0-18 16,18 18-16,0-18 16,-1 35-16,1 18 15,0 0-15,-1 36 16,1 17-16,0-18 15,-1-17-15,1 17 0,0 0 16,-1-17 0,1-18-16,-1 0 15</inkml:trace>
  <inkml:trace contextRef="#ctx0" brushRef="#br0">16157 15787 0,'0'-18'16,"18"18"-16,0 0 15,17-17-15,0-1 16,-17 18-16,17 0 15,-17-18-15,-1 18 16</inkml:trace>
  <inkml:trace contextRef="#ctx0" brushRef="#br0">16263 15769 0,'0'0'16,"0"53"-16,0-18 0,0-17 0,18 17 15,-18 1-15,0-1 0,0-18 16,17 1 0,-17 0-16,18-18 0,0 17 0,-1-17 15</inkml:trace>
  <inkml:trace contextRef="#ctx0" brushRef="#br0">16404 16051 0,'18'-17'16,"-1"17"-16,-17-18 0,18 0 15,17-34-15,-35 34 16,18-35-16,-18 18 16,0-18-1,0 35-15,-18 1 16,18 34-1,0 1 1,0-1-16,18 19 0,0 17 16,-18-18-1,35 0-15,-17-17 16,17-1 0,-18-17-16,1 0 0</inkml:trace>
  <inkml:trace contextRef="#ctx0" brushRef="#br0">16651 15681 0,'18'0'31,"-1"0"0,1 0 1,0 0-17,-1 0-15,19-18 16,-19 36-16,1 0 15,-18-1 1,0 36-16,0 0 16,0-18-16,18 18 15,-18-35-15,17 0 16,-34-1 15,-1-17-31,18-17 16,-35 17-16,35-18 15,0 36 1</inkml:trace>
  <inkml:trace contextRef="#ctx0" brushRef="#br0">17004 16210 0,'0'0'16,"-35"71"-16,17-18 0,0 17 15,1-52-15,-1 17 0,0-17 16</inkml:trace>
  <inkml:trace contextRef="#ctx0" brushRef="#br0">17321 15910 0,'0'36'16,"0"-1"-16,0 0 16,-17 0-16,17 1 0,0 17 15,0-18-15,0 0 0,17 36 16,-17-36 0,18 18-16,0-35 15,-18 17-15,17-35 16,1 0-16</inkml:trace>
  <inkml:trace contextRef="#ctx0" brushRef="#br0">17498 15752 0,'35'70'16,"-17"-35"-16,35 54 16,-18-37-16,18 54 15,-18-53-15,-17 18 16,-18 70 0,0-71-16,-36 54 15,19-71-15,-18 0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5T00:02:2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 3069 0,'0'-70'16,"0"34"-16,-18 1 0,-17-18 15,17 18-15,-35 17 16,18 18-1,18 0-15,-19 36 0,1-1 16,17 35-16,1 107 16,17-71-16,17 105 15,1-105-15,0-18 16,17 0-16,-17-17 0,34 35 16,-34-71-16,0 18 15,-18-35-15,-18-1 16,0-17-16,-17-17 15</inkml:trace>
  <inkml:trace contextRef="#ctx0" brushRef="#br0">1570 3687 0,'0'0'16,"53"-18"-16,-36 0 0,72 1 16,-54-1-16,53 18 15,-35-18 1,0 18-16,-18 0 0,18-17 15</inkml:trace>
  <inkml:trace contextRef="#ctx0" brushRef="#br0">2081 3616 0,'-17'53'15,"-1"-35"-15,18 17 0,18 53 16,-1-53-1,36 18 1,-17-53-16,17 18 0,17-18 16,-17-18-16,-18-17 15,1 0-15,-1-1 0,-18-17 16,1-17-16,-36 35 16,-52-36-1,35 53-15,-36 1 16,36-1-16,-18 36 15,53-1-15</inkml:trace>
  <inkml:trace contextRef="#ctx0" brushRef="#br0">2646 3845 0,'-35'-35'15,"17"17"-15,0-52 16,1 17-16,17 18 0,0-1 16,0 1-16,17 0 0,1 17 15,35 18-15,-36-17 16,19 17-16,-1 0 0,0 0 16,18 17-1,-17-17-15,-19 0 16,1 0-16</inkml:trace>
  <inkml:trace contextRef="#ctx0" brushRef="#br0">4163 3475 0,'35'0'16,"-17"0"-16,70-35 15,-18 17-15,-17 0 0,53-17 16,-71 17 0,1 1-16,-1 17 0,0-18 15,-17 0-15</inkml:trace>
  <inkml:trace contextRef="#ctx0" brushRef="#br0">4374 3016 0,'0'0'16,"0"106"-16,0-18 0,0 0 15,0-17-15,0 17 0,0-35 16,18 0-16,0 0 15,-1 0-15,54 17 16,-36-34-16,0-19 16,1 1-16,52-18 0,-53 0 15,1 0-15</inkml:trace>
  <inkml:trace contextRef="#ctx0" brushRef="#br0">5045 3404 0,'53'-17'15,"-36"17"-15,19 0 16,-1 0-1,0 0-15,-17-18 16</inkml:trace>
  <inkml:trace contextRef="#ctx0" brushRef="#br0">5098 3563 0,'0'0'0,"17"18"0,36-1 16,-18-17-16,1 0 15,-1 0-15,0-17 0,18 17 16,-35-18-16,17 0 16</inkml:trace>
  <inkml:trace contextRef="#ctx0" brushRef="#br0">5891 2875 0,'0'-17'0,"-17"17"15,17 17 1,17 18 0,1 1-16,-18 17 15,18 70-15,-1-52 16,1 70-16,0-71 16,-18 1-16,17-18 15,-17 0-15,18-18 0,0 0 16,-18 1-16,17-19 0,1 18 15,-18-17-15</inkml:trace>
  <inkml:trace contextRef="#ctx0" brushRef="#br0">6879 3581 0,'18'0'32,"-1"-18"-17</inkml:trace>
  <inkml:trace contextRef="#ctx0" brushRef="#br0">7161 3563 0,'18'-18'16,"-36"36"-16,54-36 0,-36 1 15,17 17-15</inkml:trace>
  <inkml:trace contextRef="#ctx0" brushRef="#br0">7532 3528 0,'17'0'16,"-34"0"-16,52 0 15,-35-18 1</inkml:trace>
  <inkml:trace contextRef="#ctx0" brushRef="#br0">7761 3563 0,'18'0'0,"-18"-18"15</inkml:trace>
  <inkml:trace contextRef="#ctx0" brushRef="#br0">8537 3298 0,'0'0'0,"36"36"0,-19-1 16,-17-17-16,35 52 15,-35-52-15,18 0 0,-18-1 16,0 1-16,18-18 0,-36 0 31,0-53-15,18 18-16,0-1 0,0 1 16,0 0-16,0-1 0,18 19 15,17-18-15,-17 35 16,17 0-16,-17 17 15,0 54 1,-1-36-16,-17 18 0,18-18 16,-1-17-16,1 35 15,0-36-15,35 19 16,-36-36-16,1 0 16</inkml:trace>
  <inkml:trace contextRef="#ctx0" brushRef="#br0">9049 3263 0,'0'0'15,"0"71"-15,0-36 16,0 0-16,0 36 16,17-53-16,19-1 0,-1-17 15,18 18 1,-35-36-16,34 1 15,-52-1-15,18-17 16,-18-1-16,0-17 16,0 18-16,0 0 15,0 0-15,-18 17 0,36 36 32,0 52-17,-18-52-15,17 17 0,1 0 16,0-17-16,17 35 15,-17-35-15,-18-1 0,0 1 16,0-36 15,17-35-15,-17 18-16,18 17 0,-1-17 16,-17 17-16,18 18 15,0 0 1,-18 18-16,0 35 15,0-35-15,17-1 16,-17 1-16,18-18 16,0 0-16,-1-35 15,-17 17 1,18 0-16,-18 1 0,18-1 16,-18 0-16,17 18 15,1 18-15,-1 0 16,1-1-1,0 19-15,-1-36 16,19 0 0,-19 0-16,1 0 15,-18-18-15,0 0 16,18 18 0,-18 18-16,17 17 15,1 1-15,-18-1 16,35 0-1,-17-17-15,-1-18 16</inkml:trace>
  <inkml:trace contextRef="#ctx0" brushRef="#br0">10142 2769 0,'89'141'16,"-54"-52"-16,18 105 15,-36-124-15,1 1 0,0-18 16,-1 0-16,1 0 15,-18-36-15,0-34 16,-18-54 0,1 18-1,17-70-15,0 52 16,0-52 0,0 52-16,0 53 15,0 36 1,0 0-16,0 17 0,17 53 15,-17-53-15,18 1 16,0-19-16,-1 1 0,19-18 16,16-18-16,-34-17 15,35-53 1,-35 35-16,17-53 16,-17 53-16,-18 18 0,0-18 15,0 35-15,0 1 16,17 34-16,-17 54 15,0-1-15,0 1 0,18 70 16,-18-70 0,35 34-16,-17-52 15,17-17-15,-17-19 0,52 1 16,-52-18-16,17-18 16</inkml:trace>
  <inkml:trace contextRef="#ctx0" brushRef="#br0">11024 3263 0,'18'53'15,"-36"-106"-15,36 124 0,0-36 16,-1-17-16,19-1 16</inkml:trace>
  <inkml:trace contextRef="#ctx0" brushRef="#br0">11024 3140 0,'0'-18'15,"18"0"1,17 18 0,-17 0-1</inkml:trace>
  <inkml:trace contextRef="#ctx0" brushRef="#br0">11307 3263 0,'0'35'16,"0"-17"0,0 0-1,0-1-15,0 1 16,0 0-16,0-36 15,0 0 1,0 1-16,0-19 16,0 19-16,0-18 15,17 17-15,-17 0 0,18-35 16,-1 53-16,1-17 16,0 17-16,-1 35 15,1-17-15,-18-1 16,18 54-1,-1-18-15,1-18 16,-18-17-16,0-1 0,18 19 16,-1-36-16,1 0 15,-1-18 1</inkml:trace>
  <inkml:trace contextRef="#ctx0" brushRef="#br0">11659 3263 0,'0'0'0,"18"53"0,-18-35 16,0-1-16,18 36 16,-18-35-16,0 0 0,17-18 15</inkml:trace>
  <inkml:trace contextRef="#ctx0" brushRef="#br0">11624 3016 0,'0'0'15,"18"0"1</inkml:trace>
  <inkml:trace contextRef="#ctx0" brushRef="#br0">11994 2699 0,'0'17'31,"0"1"-31,0 53 16,0-36-16,0 18 0,0 0 16,18 53-16,0-54 15,-18-16-15,17-19 16,-17-52-1,-17-35 1,17 34-16,17-70 16,-17 54-16,18-1 15,0 17-15,-1 19 16,19-1-16,34 0 16,-35 36-16,1 0 0,-19-1 15,19 36-15,-36 0 16,0-18-16,0 18 15,-18-17-15,0-1 0,-17 18 16,17-36-16,18 1 16,18-18-1,17-18 1,1 36-16,-19 0 0,19-1 16,-19 19-16,-17-19 15,0 36-15,-17-35 16,-36 35-16,17-53 15,-34 35-15,52-35 16,-17 0-16,17 0 16,36-18-1,-1 1-15</inkml:trace>
  <inkml:trace contextRef="#ctx0" brushRef="#br0">12594 3122 0,'0'0'0,"-17"0"0,-36 35 16,35-17-16,0 35 15,18-18-15,18 18 16,0-35-16,-1-1 16,19 1-16,-1-18 0,0 0 15,-17 0-15,17-18 0,0 1 16,-35-1-1,18-17-15,-36 17 16,18-17-16,0 17 0,-17 18 16,-1-17-16,0 17 15,18 17 1,0 19-16,18-19 16,0 18-16,-1-35 15,19 0-15,-19 0 16,1 0-1,-18-17-15,0-1 0,0-17 16,0 0-16,0-1 16,0 1-16,17 17 15,1 18-15,35-17 16,-18-1-16,54 1 16,-54-1-16,0 18 0,36-18 15,-36 1-15,-17 17 16,-36 0-1,-17-18 1,-1 18-16</inkml:trace>
  <inkml:trace contextRef="#ctx0" brushRef="#br0">13018 2822 0,'17'0'15,"-34"0"-15,52 18 16,-18 35-16,-17-18 15,0 53 1,0-35-16,-17 35 16,17-52-16</inkml:trace>
  <inkml:trace contextRef="#ctx0" brushRef="#br0">13229 3157 0,'-17'18'16,"34"-36"-16,-52 71 0,35-35 0,0 35 16,18-18-1,-1-17-15,18-1 0,-17-17 16,17 0-16,18 0 0,18-35 16,-36 0-16,-17 0 15,35-71-15,-53 53 16,17-71-1,-17 71-15,0-17 0,0-54 16,-17 89-16,-1 0 16,18 52-16,-18 54 15,18-18-15,0 70 16,18-52-16,-18 70 16,18-70-16,-1 34 15,1-69 1,-18-1-16,18-17 15,-18-36 1,0 0 0,0-35-16,0 36 0,17 17 15,1-18 1,0 18-16,-1 18 16,-17-1-16,18 1 15,-1 0 1,1-1-16,-18 1 0,35 0 15,-35-1-15,18 1 16,0-18-16,-1 0 16</inkml:trace>
  <inkml:trace contextRef="#ctx0" brushRef="#br0">13935 3246 0,'17'0'16,"-34"0"-16,34-18 0,1 18 0,35-18 15,-35 18-15,34-35 16,-16 17-16,-1-17 16,-35 17-16,0 1 15,0-1-15,-53 18 16,18 0-16,-36 35 16,54-17-1,-19 35-15,36-18 16,0 18-16,18-35 15,17 35-15,1-36 16,16 1-16,-16-18 16,34 0-1</inkml:trace>
  <inkml:trace contextRef="#ctx0" brushRef="#br0">14552 3016 0,'0'0'16,"-18"18"-16,1-18 0,17 35 15,0 0-15,0 1 16,17-1-16,1-17 16,0-1-16,-1 1 0,1 0 0,0-1 15,-18 1 1,-18-1-16,0-17 15,1 18-15,-36-18 16,18 0-16,-18 0 16,17 0-1,-17 0-15</inkml:trace>
  <inkml:trace contextRef="#ctx0" brushRef="#br0">3828 4780 0,'35'-53'0,"-35"18"15,18-18-15,-18 35 16,-36 1-16,19 17 15,-19 0-15,1 17 0,-53 72 16,35-36 0,-18 70-16,54-70 15,-1 0-15,36 35 16,-1-53-16,19 1 16,70-1-16,-54-18 0,54-17 15,-53-17-15,0 17 16,-18-18-16,1-17 15,-19 35-15,-17-18 16,-17 36 0,-1 0-16,0 17 15,18 0 1,0-17-16,18 17 0,17-17 16,36-1-1,-53-34-15,52-19 16,-35 1-16,-17-35 15,-18 34-15,0 1 0,-18 0 16,-17-18 0,0 35-16,0 1 15,-1 17-15,19 0 16,-1 17-16</inkml:trace>
  <inkml:trace contextRef="#ctx0" brushRef="#br0">4374 5151 0,'0'0'15,"0"35"-15,0-18 16,0-34 0,18-1-1,-18-17-15,0 17 0,0-17 16,18 0-16,-18 17 15,17 0-15,1 18 16,0 36 0,-18-1-16,17 18 15,1-18-15,0-17 16,17-1 0,0-17-1,-17-17-15,-18-1 16,17 1-16,-17-1 0,18-35 15,0 35-15,-18 1 16,17 17-16,1 35 16,0 0-16,17 53 15,-17-35-15,34 71 16,-34-71 0,35 53-16,-35-53 15,-18-18-15,17 0 16,-17-17-16,-17-18 15,-1-18-15,0 0 16,-17-70-16,0-18 16,17 36-16,1-71 15,17 70-15,0 18 16,17 0-16,1 18 0,17 17 16,0 18-16,1 0 15,-1 0-15,0 53 16,-35-17-16,0 34 15,-17-52-15,-1 17 0,0-17 16,-35-1-16,36-17 16,-1-17-1,0-1-15,18 0 0,18-17 0</inkml:trace>
  <inkml:trace contextRef="#ctx0" brushRef="#br0">5080 5062 0,'0'53'0,"0"-106"0,0 124 0,0-53 16,0 34 0,0-16-16,18-1 15,-1-17-15,19-18 16,-19-18 0,18-17-1,-35-1-15,18 1 16,-18 18-16,0-1 0,0 0 15,0 36 1,0 17 0,18-17-16,-1 17 15,1-17 1,17-18-16,-17 0 16,-18-18-1</inkml:trace>
  <inkml:trace contextRef="#ctx0" brushRef="#br0">5309 5151 0,'-17'-53'15,"34"106"1,-17-142-16,0 72 0,18 17 16,0-18-16,-1 18 0,1 0 15,17 0-15,0 0 16,-17 0-16,0 0 0,35 0 16,-36-35-1,1 35-15,-18-18 16,0 1-16,-18-19 15,1 19-15,-1-1 0,0-17 16,1 17-16</inkml:trace>
  <inkml:trace contextRef="#ctx0" brushRef="#br0">5415 4833 0,'0'0'0,"18"71"0,17 70 15,-17-71-15,17 36 16,-17-71-16,17 18 15,-17-35 1,-1 0-16</inkml:trace>
  <inkml:trace contextRef="#ctx0" brushRef="#br0">5715 5203 0,'0'0'16,"35"0"-16,18 0 0,-35-17 15,17-18-15,-35 17 16,18 0-16,-18 1 15,-18-19 1,0 36-16,-17 0 0,18 0 16,-36 0-16,17 18 15,1 35-15,35-35 16,0 17-16,0-18 0,53 36 16,-35-17-1,17-19-15,0-17 0,0 18 16,36-18-16,-18 0 15,-35-18-15,-18 1 16,0-1 0</inkml:trace>
  <inkml:trace contextRef="#ctx0" brushRef="#br0">7408 4745 0,'0'0'0,"18"-53"0,-18-35 16,0 17-16,-35-35 15,-1 53-15,-34-17 16,35 52-16,-1 18 16,1 0-16,-36 53 15,54 0-15,-1 18 0,18-1 16,18 107-16,17-89 15,0 0-15,18 35 16,-17-70-16,17 0 16,-36-35-16,1 0 15,-36-18 1,-35-36 0,36 19-16,-1-1 0,0-35 15,18 35 1,18-34-16,0 34 15,-1 0-15,19 18 0,-1-17 16,0 17-16,18 17 16,-35-17-16,35 18 15,-36 0-15,1-1 16,-18 1-16,0-1 16,0 1-16,0 17 15,0 1-15,17-19 16,1 1-16,17-18 15,-17 0-15,0 0 0,35-18 16,-36-17-16,18 0 16,-17-1-16,-18 1 15,0 18-15,-18-1 16,-34-17-16,16 35 16,-17 0-16,18 17 15,17-17-15,1 18 0,17 0 16</inkml:trace>
  <inkml:trace contextRef="#ctx0" brushRef="#br0">7920 5009 0,'0'0'0,"-18"0"0,-17-52 15,17 34-15,1-35 16,17 18-16,0 17 15,17-17-15,1 17 0,0 1 16,-1 17 0,19 0-16,-19 17 15,1 1-15,-1 17 16</inkml:trace>
  <inkml:trace contextRef="#ctx0" brushRef="#br0">8149 4957 0,'0'0'15,"-17"0"-15,17 17 16,0 1-16,17-1 16,1 1-16,17-18 15,-17 0 1,-1-18-16,-17 1 15,0-1 1,0 1-16,0-1 0,0 0 16,18 18-1,0 0 1,-1 18-16,19 0 16,-19-1-1,18 1-15,-17-1 16,0-17-1,-18-17-15,0-1 16,0-17-16,-18-18 16,0 35-16,18-35 15,-17 18 1,17 18-16,0-1 16</inkml:trace>
  <inkml:trace contextRef="#ctx0" brushRef="#br0">8608 4868 0,'-18'0'0,"36"0"0,-53 0 16,17 36-1,18-19-15,0 1 0,0 0 16,35 17-16,-17-18 15,17-17-15,-17 0 16,-1-17 0,-17-1-16,0 1 15,-17-1 1,17 0-16,-18-17 0,36 35 31,-1 35-15,1-35-16,0 18 0,-1-18 15,19 18 1,-19-18-16,1 0 16,-1 0-16,1 0 47,0 0-32,-1 0 1,-17-18-1,0 0 1,0 1 15,0-1-15,18 0-16,-18-17 16,0 17-16,0 1 15,0-1-15,0 1 0,0-19 16,-18 36-16,18-17 15,-17 17 1,17-18 31,17 0-47,-17 1 16,0-19-1,0 19-15,0-36 16,-17 18-16,17-1 15,-18-17-15,0 0 16,1 36-16,17-1 0,-18 18 16,18 18 15,-17 35-15,17-18-16,35 53 15,-18-35-15,19 53 16,-1-53-16,-17 0 0,35 17 15,-36-34-15,1-19 16,-1 19-16,1-36 16,-18 17-16,-18-34 31</inkml:trace>
  <inkml:trace contextRef="#ctx0" brushRef="#br0">10001 4833 0,'0'0'16,"18"-35"-16,-18 17 0,18 36 16,17 70-1,-35-17-15,17-19 16,19 72-1,-19-71-15,-17 0 0,18-18 16,-18-17-16,-18-36 16,-17-53-1,17 19-15,-17-54 16,18 53 0,-1-88-16,18 53 15,18-71-15,17 106 16,18-18-16,0 54 15,-36 17-15,36 35 16,-35 0-16,-18 36 16,0-18-16,-18 17 15,1-34-15,-19-1 16,19-18-16,-1-17 16,0-17-16,18-1 15</inkml:trace>
  <inkml:trace contextRef="#ctx0" brushRef="#br0">10301 4745 0,'0'0'15,"18"35"-15,-18-17 0,0-1 0,17 1 16,1-18 0,0-18-1,-18 1-15,17-1 16,1 1-16,0-1 15,-1 18-15,1 0 32,0 0-32,-18 18 15,17-18 1,1 0-16,-1 17 16,1-17-16,-18-17 31,-18-1-16,18 0-15,-35-17 16,18 17-16,-1 1 16,0-1-16,1 18 15,17 18 1</inkml:trace>
  <inkml:trace contextRef="#ctx0" brushRef="#br0">10760 4886 0,'70'159'15,"-140"-318"-15,158 371 16,-53-124-16,-35-71 16,0 19-16,-17-36 15,-1-36 1,0 1-1,-17-53-15,17 35 16,18-53-16,0 36 16,36-71-16,-1 88 15,53-36 1,0 72-16,-35 17 16,-17 0-16,-1 53 15,-35-18-15,-18 36 16,-17-36-16,-18 18 15,18-53-15,-18 17 16,35-17-16,0 0 16,1-17-16,17-18 15,0 17-15,17 18 16</inkml:trace>
  <inkml:trace contextRef="#ctx0" brushRef="#br0">12612 4763 0,'0'-18'31,"-18"18"-15,1 0-16,-1 0 15,0 0-15,1 0 0,-1 18 16,0-1-16,18 1 15,18-1 1,17-17 0,1 0-16,-1 0 15,0 0-15,-17-17 16,17-18 0,-35 17-16,0 0 0,-35-35 15,17 36-15,-17-1 16,-18 0-16,18 18 15,17 0-15,0 0 16,1 0-16,34 0 16,36 0-1</inkml:trace>
  <inkml:trace contextRef="#ctx0" brushRef="#br0">12859 4815 0,'0'71'16,"0"-142"-16,0 177 0,17-70 15,1-36 1,0-18 0,-18-17-16,17-1 0,-17-17 15,0 18-15,0 0 16,18 0-16,-18 17 15,18 0-15,-1 18 16,1 0-16,35 18 16,-18 35-1,-17-35-15,-1 17 16,1-18-16,0 19 16,-18-19-16,17-17 15</inkml:trace>
  <inkml:trace contextRef="#ctx0" brushRef="#br0">13935 4180 0,'17'18'31,"54"35"-15,-18 0-16,0-18 15,17 18-15,-17 0 0,18 0 0,-1-18 16,-17 18-16,71 18 15,-71-36-15,0 0 0,-18 1 16,0-1-16,-35-18 16,-18 1-1,-17-18-15,18 0 16,-36-18-16</inkml:trace>
  <inkml:trace contextRef="#ctx0" brushRef="#br0">14623 4039 0,'0'0'16,"-36"18"-16,19 0 0,-19 35 16,-34 52-1,35-34-15,-1-1 0,-52 107 16,53-107-16,0 36 15,17-70-15,18 34 16,0-52 0,35-1-16,-17-17 15</inkml:trace>
  <inkml:trace contextRef="#ctx0" brushRef="#br0">15099 3757 0,'0'0'15,"-18"-18"-15,-35 18 16,36 0-16,-19 0 0,-16 18 16,34 0-16,0 17 15,18-17-15,36 17 16,-19-35-16,1 18 16,35-1-16,-36 1 15,19-1 1,-36 1-16,-36 0 15,19-18-15,-36 35 16,35-35-16,-17 18 16,17-1-16,36 1 31,-18 0-31,53 17 16,-36-17-16,1-1 0,17 18 15,-17-35-15,0 18 16,-18 0-1,-18-18 1,0 0-16,1 17 16,-1-17-16,36 0 15,-18 18-15,17-18 16,1 0-16</inkml:trace>
  <inkml:trace contextRef="#ctx0" brushRef="#br0">15205 4022 0,'17'0'16,"19"0"0,17-18-1,-36 18-15,18-18 0,1 18 16,-19-17-1</inkml:trace>
  <inkml:trace contextRef="#ctx0" brushRef="#br0">15346 3828 0,'0'70'0,"-18"-35"15,18 18-15,0-17 0,18-1 16,-18 0-16,17-17 0,19 35 16,-19-36-16,36-17 15,-35 0 1,0-17-16</inkml:trace>
  <inkml:trace contextRef="#ctx0" brushRef="#br0">15593 3739 0,'53'0'0,"-106"0"0,123-17 16,-34 17-16,-19 0 16,1 17-16,-18 1 15,-18 17 1,1-17-16,17 0 15,0 17 1,0 0-16,17 0 0,1-17 16,-18 17-16,18-17 15,17 17-15,-18-17 16,-17 0-16,0-1 16,0 1-16,0 0 15,-17-18-15,17 17 16,-18-17-16,1 0 15,-1 0-15,-17 18 16,17-18 0,-17 17-16,17 1 15,18 0-15</inkml:trace>
  <inkml:trace contextRef="#ctx0" brushRef="#br0">16157 4145 0,'-35'0'15</inkml:trace>
  <inkml:trace contextRef="#ctx0" brushRef="#br0">6103 6068 0,'-18'0'15,"36"0"48,17 35-63,1-35 15,69 18-15,-52-18 16,71 0-16,-71-18 16,35 0-1,-53 1-15,-17 17 0,-18-18 16,-18 18-1,-35 0-15,18 0 16,17 0-16,-17 0 0,17 0 16,-17 53-16,18-35 15,17 17-15,0 71 16,17 17 0,18-70-16,-17 18 0,35 35 15,0-1 1,-53-52-16,18 18 15,-18-36-15,-18 0 0,-35 18 16,35-53 0,-17 18-16,0-18 15,0 0-15,-1-18 0,-34-17 16,52 17-16,-17-17 16,17 35-16,18-17 15,18 17-15,-1 0 0,54 17 16,-36-17-16,53 18 15,-52-1-15,17 1 16,-18-18-16,18 18 0,17-18 16,-52 0-1,0 0-15</inkml:trace>
  <inkml:trace contextRef="#ctx0" brushRef="#br0">7126 6262 0,'0'0'0,"0"-18"15,0 1-15,-18 17 0,18-18 16,-17 18-16,-1 0 16,18-18-16,-17 18 15,34 0 1,-17 18-1,18-18 1,-1 18 0</inkml:trace>
  <inkml:trace contextRef="#ctx0" brushRef="#br0">7126 6262 0,'0'0'16,"-18"0"-16</inkml:trace>
  <inkml:trace contextRef="#ctx0" brushRef="#br0">7108 6262 0,'-17'-18'16,"17"1"31,0 34-16,0 18-16,0-17 1,0 17-16,0 36 16,0-18-16,0 70 15,0-70-15,0 53 16,0-71-16,0 18 16,0-35-16,0-36 31,0 1-31,0-1 0,0-53 15,0 36-15,0-18 16,17 18-16,-17 0 16,36-18-16,-1 53 15,-17 0-15,35 17 16,-36 1-16,19 53 16,-19-36-16,18 18 15,-35-18-15,18-17 0,-18 17 16,0-17-1,-18-1 1,1 1-16,-1-18 16</inkml:trace>
  <inkml:trace contextRef="#ctx0" brushRef="#br0">8520 6615 0,'17'0'78,"1"-18"-63,0 18-15,-1-35 16,1 35-16,-18-18 16,17-17-1,-17 17-15,-17-17 16,17 0-16,-35 17 15,-1 0-15,-17 18 16,36 0-16,-19 18 0,1 35 16,17-18-16,18 0 15,0 36 1,18-36-16,17 1 0,1-1 16,-1 0-16,18 0 0,53 1 15,-53-19-15,52-17 16,-69 0-16,34-17 15,-52-1-15</inkml:trace>
  <inkml:trace contextRef="#ctx0" brushRef="#br0">9049 6562 0,'-36'0'15,"72"0"-15,-89 0 0,0 35 16,35-17-16,1 35 16,-1-36-16,18 18 15,18-35-15,17 18 16,-17 0-16,34-18 16,-16-18-16,17 0 15,-36 1-15,1-18 16,0 17-16,-18 0 15,0 1-15,-18 17 16,0 0 0,18 17-1,0 19 1,18-19-16,-18 1 16,18-1-16,-1 1 15,19-18-15,16 0 0,-34 0 16,35 0-1,-35 0-15,-1 0 0,1-18 16,0 18 0,-18-17-1,0-1-15,0 1 16,0-36 0,0 35-16,0-53 15,0 36-15,0-18 0,0-70 16,0 52-16,-36-70 15,36 88-15,-17-17 16,-1 70-16,18 17 16,18 36-1,-1 88-15,1-53 16,17 71-16,-17-71 16,-1-17-16,1-18 15,17 35-15,-35-70 16,18-1-16,0-17 15,-1 0 1,-17-17-16,18-19 0,0 19 16,-1-18-16,-17 17 0,35 0 15,-17 18-15,0 0 16,-1 36-16,19-1 16,-19 0-16,1 0 15,0-17-15,-1 0 16,-17-1-16,-17-17 31</inkml:trace>
  <inkml:trace contextRef="#ctx0" brushRef="#br0">9172 6544 0,'0'0'0,"0"18"16,-17-1-16,17 1 15,17 35-15,-17-35 16,36 17-16,-19-18 15,18 1-15,1-18 16,-1 0-16,18-18 16</inkml:trace>
  <inkml:trace contextRef="#ctx0" brushRef="#br0">11042 5891 0,'0'0'0,"18"36"16,17 52 0,-17-35-16,17 70 15,-18-70-15,-17 18 16,0-18-16,0 0 0,0-1 16,0-34-16,-17 0 15,-1-18-15,1 0 16,17-36-1,17-16-15,1 16 16,35 1-16,-18 35 16,36 0-16,-36 18 15,-18-1-15,1 1 0,17 35 16,-17-36 0,-18 36-16,0-35 15,0 0-15,0-1 0,0 1 16,18-18-1,-1-18-15,1 1 16</inkml:trace>
  <inkml:trace contextRef="#ctx0" brushRef="#br0">11624 6403 0,'0'0'0,"0"18"16,0 17-1,0-18-15,18 19 16,-18-19-16,17 1 15,1-18 1,-18-18-16,0 1 16</inkml:trace>
  <inkml:trace contextRef="#ctx0" brushRef="#br0">11624 6403 0,'-18'-88'16,"36"176"-16,-53-194 0,35 53 15,0 36-15,35-1 16,-17 18-16,-1 0 15</inkml:trace>
  <inkml:trace contextRef="#ctx0" brushRef="#br0">11871 6315 0,'0'0'0,"0"17"15,-18 36-15,18-17 16,18 16-1,-18-34-15,53 17 16,-35-35-16,34 18 16,-16-36-16,-1-17 15,-17 0-15,-18 0 0,0-36 16,0 36-16,-36-71 16,19 35-1,-1 18-15,-17-17 0,0 17 16,17 0-16,-35 18 15,35 35-15,1 35 16,17 71 0,0-53-16,35 17 0,-17-17 15,70 71-15,-35-89 16,-18 18-16,71 17 16,-53-52-16,0 17 0,0-35 15,-18 18-15,0-18 16</inkml:trace>
  <inkml:trace contextRef="#ctx0" brushRef="#br0">12347 6385 0,'-17'18'16,"34"-36"-16,-52 54 0,35 16 0,0-34 16,35 53-1,1-54-15,16 1 16,-16-18-16,34-35 15,-52 17-15,17-53 16,-17 36-16,-18-53 16,0 53-16,-35-71 15,17 35-15,-53-52 16,54 70-16,-36 0 16,18 35-1,17 89 1,18 35-16,0-36 15,35 54-15,0-71 16,54 53-16,-54-71 16,53 18-16,-70-36 15,35 1-15,-36-18 16,-17-35 0,0-1-16,-35-16 15,35 34-15,18 36 47,17-1-47,0 1 16,-17-1-16,17 1 0,-17-18 15,17 18-15,-17-18 16,17 17-16,-35 1 16,0 0-1,0-1-15,18 19 16,-18-19-16,0 19 15,0-19-15</inkml:trace>
  <inkml:trace contextRef="#ctx0" brushRef="#br0">14076 5750 0,'0'0'16,"17"18"-16,-17 17 0,18 71 15,0-35-15,-18-1 16,17 1-16,-17-1 0,18 1 16,-18-1-16,18 19 15,-1-37-15,19 1 16,-19-17-16,1-36 0,17 17 16,0 1-1</inkml:trace>
  <inkml:trace contextRef="#ctx0" brushRef="#br0">14552 6315 0,'-35'-18'0,"70"36"0,-88-36 16,36 18-16,-1 0 0,-17 53 15,17-18-15,0 36 16,18-36-16,0 0 15,36 1 1,-1-19-16,18 1 16,-18-18-16,0-18 15,-17 1-15,-18-1 0,0-35 16,0 18-16,-18 0 16,1 17-16,-1 0 15,0 18-15,1 0 16,17 18-16,0 0 15,0-1-15,17 1 0,19 17 16,-19-17-16,19-1 16,17 1-16,-18-18 15,-18 0 1,1-18-16,0 18 0,17-35 16,-35 17-16,18-17 15,-18 18-15,-18-1 16,18 0-16,-18 18 15,1 0-15,17 18 16,0 0 0,0-1-16,17 1 15,1-1-15,0 1 16,-1-18-16,1 0 16,-18 18-16,18-1 15,-1 1 1,1 53-16,0-36 15,-1 53-15,1-35 16,-18-18-16,17 1 0,-17-19 16,0 18-16,0-17 15,0 0-15,-35-18 16,0 0-16,17-18 16,-35-35-16,36 36 15,-1-19-15,0 1 16,18 0-16,0-1 0,18-52 15,0 53-15,52-18 16,-34 35-16,34 1 16,-52-1-16,35 18 15,-36 0-15,-17-18 16,0 1 0,-17-1-1,34 18 16,1 18-15,0-18-16,17 0 16,-18 0-16,1 0 15,17-18-15,-17 1 16,-18-1-16,18 18 16</inkml:trace>
  <inkml:trace contextRef="#ctx0" brushRef="#br0">15522 6544 0,'0'35'16,"0"-70"-16,0 88 0,-35-18 16,17-17-16,-35 17 15,36-17-15,-1-1 16,0-17-16</inkml:trace>
  <inkml:trace contextRef="#ctx0" brushRef="#br0">16404 5909 0,'18'106'15,"-36"-212"-15,36 282 0,-1-105 16,19 35-16,-19-71 16,19 0-16,-1-17 15,-17 0-15,52-18 0,-52-18 16,35-17-1,-36-1-15,1 1 0,-18-35 16,18 34-16,-18 1 16,0 17-16,0 1 0,-18-1 15,18 36 1,0 17 0,0 0-16,18 36 15,-1 17-15,-17-53 16,36 36-16,-19-36 15,1-17-15,-1-18 0</inkml:trace>
  <inkml:trace contextRef="#ctx0" brushRef="#br0">16986 6085 0,'0'0'0,"-17"0"0,-19 18 15,19 0-15,17 17 16,0 0-16,35 18 16,-17-18-16,52 36 15,-52-53-15,35 35 16,-36-36-16,-17 1 16,-17-18-1,-19 0 1,1 0-16,0-18 15,17 1-15,1-1 0</inkml:trace>
  <inkml:trace contextRef="#ctx0" brushRef="#br0">17145 6315 0,'0'0'16,"53"-18"-16,-18 18 0,-17-18 15,35-17-15,-36 18 16,1-19-1,-18 19-15,-18-1 16,18 0-16,-53 18 16,36 18-16,-1 0 0,-17 35 15,17-18-15,36 18 16,0-18 0,17 0-16,0-17 15,53 17-15,-52-35 16,-19 0-16,19 0 0,-19-17 15,18-1-15,-17 0 16,-18 1 0</inkml:trace>
  <inkml:trace contextRef="#ctx0" brushRef="#br0">18397 5768 0,'71'159'15,"-142"-318"-15,160 388 0,-37-123 16,-16-71-1,-1 1-15,-35-72 32,-18-52-17,1 35-15,-1-17 0,-17-36 16,35 35-16,0-52 16,17 70-16,1 18 15,0-1-15,17 19 0,36 17 16,-36 17-16,18 36 15,-36 0-15,1 35 16,-18-52 0,-18 17-16,1-18 0,-18 18 15,35-36-15,-18 19 16,36-1-16,17 18 16,-18-35-16,54 52 15,-53-52 1,-1 17-16,1-17 0,0 17 15,-18-17-15,-36-18 16,1 17-16,-36-17 16,54 0-16,-54-35 15,36 17-15,-18-17 16,53 0 0</inkml:trace>
  <inkml:trace contextRef="#ctx0" brushRef="#br0">19156 5891 0,'17'89'0,"-34"-178"0,34 231 16,-17-107-16,0 35 16,-17-34-16,17-1 15,0-53 1,-18-17-1,18 0-15,-17-18 0,-1-35 16,18 17-16,-18-35 16,18 53-16,0 0 15,18 53-15,0 0 16,-1 18-16,18 70 16,-17-35-16,17 0 15,1 0-15,-1 0 16,0-18-16,1 18 0,52 0 15,-53-35-15,-17-18 16,35 0-16,-18-53 16,-35 17-16,0-16 15,-18-54 1,1 53-16,-54-71 0,53 71 16,-17 0-16,17 18 0,-17 0 15,18 35 1,17 35-16,0 18 15</inkml:trace>
  <inkml:trace contextRef="#ctx0" brushRef="#br0">20532 6015 0,'53'0'16,"-18"-18"-16,18 18 15,0-17-15,17-1 0,18 0 16,-35 1-16,0-1 16,-35 0-16</inkml:trace>
  <inkml:trace contextRef="#ctx0" brushRef="#br0">20832 5697 0,'0'0'15,"0"36"-15,-18 52 16,18-35-16,0 70 16,18-70-16,17 35 15,-18-52-15,54 17 16,-36-36-16,36 1 16,-36-18-16,0-18 15,-17 1-15,-18-1 16,0 0-1,0 36 1,18 17 0,-18 0-16,17-17 0,1 0 15,53-1 1,-36 1-16,35-36 16,-34 18-16,-19-17 0,1-36 15,-18 18-15,-53-18 16,18 17-1,-71 1-15,18 17 16,17 18 0,18 53-1,53-35-15</inkml:trace>
  <inkml:trace contextRef="#ctx0" brushRef="#br0">22578 6209 0,'-18'53'15,"18"-36"-15,0-34 31,-17-36-15,-1 18-16,18-1 0,-35-17 16,35-17-1,0 52-15,17-17 16,19 35-16,-19-18 16,18 18-16,1 0 0,34 18 15,-52 0-15,35 17 16,-18-35-16,0 18 15,-35-1-15,18-17 16,-18-17-16,0-1 16,0 0-1,-35-17-15,17 17 16,0 36 0,18 0-16,0 35 15,0-36 1,18 18-16,17-17 15,-17 0-15,0-18 0,35 0 16,-36 0-16,1-18 16,17 0-1,0-34-15,-35 34 0,18 0 32,-18 36-32,0 17 15,0 18-15,18 0 0,-1 88 16,1-88-16,35 88 15,-35-88-15,34 18 16,-52-54-16,18 1 16,-36-36-1,-17-52 1,18 17-16,-36-35 16,53 35-16,-18-18 15,18 18-15,0-17 16,0-54-16,18 89 15,17 17-15,-17 18 16,34 18-16,-34 0 16,0-1-16,-18 36 15,-36 0 1,1-18-16,0-35 16,17 0-1,18-17 1</inkml:trace>
  <inkml:trace contextRef="#ctx0" brushRef="#br0">23566 6015 0,'-18'0'16,"0"0"-1,-17 18-15,0 17 16,35-18-16,-18 36 15,36-35-15,-18 0 0,53-1 16,-18-17-16,-17 0 16,34-17-1,-16-19-15,-36 19 16,17-1-16,-34-35 16,17 36-1,0 34 1,0 1-1,17-1 1,19 1-16,-1 0 16,18-18-16,-35 0 15,34 17-15,-34-17 16,0 0 31,-1 18-32,19 0-15,-1-1 16,0-17-16,0 0 16,1 0-16,-19 0 15,-17-17 1</inkml:trace>
  <inkml:trace contextRef="#ctx0" brushRef="#br0">25135 5786 0,'0'0'15,"-17"-36"-15,34 19 32,72 17-32,-36 0 15,52 0-15,-69 0 16,34 35-16,-52-17 16,-18 34-1,-18-16-15,-52 34 16,52-52-16,-17 17 0,17-17 15,18 35-15,0-36 16,18 1-16,17 0 0,53 17 16,-53-35-16,1 0 15,17 0 1,-36 18-16,-87-36 16</inkml:trace>
  <inkml:trace contextRef="#ctx0" brushRef="#br0">25347 5962 0,'0'0'15,"106"0"-15,-53-18 0,0 18 16,-18 0-16,0-17 16,1 17-16</inkml:trace>
  <inkml:trace contextRef="#ctx0" brushRef="#br0">25718 5221 0,'17'0'15,"18"0"1,1-18-16,34 18 15,1 0 1,-54 0-16,1 0 16,-36 0-16</inkml:trace>
  <inkml:trace contextRef="#ctx0" brushRef="#br0">25788 5274 0,'35'53'0,"-70"-106"0,88 141 15,-18-17-15,-17-36 16,0-17-16,-1 17 16,1 0-16,-1-17 15,-17 0-15,0-1 16,18-17-16</inkml:trace>
  <inkml:trace contextRef="#ctx0" brushRef="#br0">26088 5574 0,'0'0'15,"18"-18"-15,-1 1 0,18-19 16,-17 1 0,0-35-16,-1 34 15,-17 1-15,18-18 16,-36 35-16,1 18 15,-1 0-15,0 18 16,-17 35 0,35-18-16,0 36 15,18-36-15,-1 0 0,1 1 16,0-1-16,17-17 16,-17-1-16,17-17 0,-17 18 0,17-18 15,0-18 1,-17 18-16</inkml:trace>
  <inkml:trace contextRef="#ctx0" brushRef="#br0">26388 5221 0,'17'-18'15,"-34"36"-15,52-36 0,-35 1 16,35 17-16,-17 0 15,0 0-15,-1 0 16,19 17-16,-19 1 16,1 0-16,-18 17 0,17 0 15,-17 18-15,18-17 16,-18-1-16,0 0 0,0 0 16,18 18-16,-18-35 15,0 17-15,-18-35 31,0-17-15,1 17-16,-18-18 16,-1 0-16,-17 18 15,36 18-15</inkml:trace>
  <inkml:trace contextRef="#ctx0" brushRef="#br0">27534 5891 0,'-35'71'16,"70"-142"-16,-88 177 0,53-70 0,0 34 16,18-35-16,0-17 15,35 17-15,0-35 16,17-17-16,-35-1 16,18-17-1,-17-36-15,-36 54 16,17-36-16,-17 35 15,0 0-15,0 36 16,0 17 0,18-17-16,-1 0 15,1-18-15,0 17 0,35 1 16,-36-18 0,1 0-16,-18-18 15,0 1 1,0-1-16,18 18 31,-18 18-31,17-1 16,1 1-16,-1 17 15,1-17-15,0-1 16,-1-17 0,-17-17-16,0-1 15</inkml:trace>
  <inkml:trace contextRef="#ctx0" brushRef="#br0">28116 5891 0,'18'-17'16,"-36"34"-16,54-34 0,-1 17 16,-17 0-16,-1 0 15</inkml:trace>
  <inkml:trace contextRef="#ctx0" brushRef="#br0">28258 5838 0,'0'0'16</inkml:trace>
  <inkml:trace contextRef="#ctx0" brushRef="#br0">28452 5662 0,'0'-35'16,"0"70"-16</inkml:trace>
  <inkml:trace contextRef="#ctx0" brushRef="#br0">28452 5450 0,'-18'142'15,"36"-284"-15,-36 372 0,18-72 16,0-87-16,0 0 16,18-18-16,-1-1 0,18 19 15,-17-53-15,17-18 16,-17-18 0,0-53-1</inkml:trace>
  <inkml:trace contextRef="#ctx0" brushRef="#br0">28698 5662 0,'0'0'15,"18"106"-15,-18-53 16,0 0-16,18 35 16,-18-53-16,17 18 15,1-35-15,17-1 16,-17-17-16,35-17 15,-18 17-15,18-35 16,-18 35-16,1 0 16,-19 0-16,-17 35 15,0-18-15,-17 1 16,17 0-16,0-1 16</inkml:trace>
  <inkml:trace contextRef="#ctx0" brushRef="#br0">30004 5644 0,'0'0'16,"17"0"-1,54 0 1,-18 18-16,70 0 16,-70-18-16,0 17 15,-18 19-15,1-1 16,-36-17-16,-36 34 16,1-34-16,0 17 15,0-17-15,17 0 0,-17 17 16,35-17-16,17 17 15,1-17-15,53 17 16,-36-35-16,35 17 16,-34-17-16,-1 0 15,-53-17 1,-35-1-16</inkml:trace>
  <inkml:trace contextRef="#ctx0" brushRef="#br0">30198 5927 0,'0'0'16,"70"17"-16,-34-17 15,17 0-15,-18 0 16,-18 0-16,1-17 0,0 17 16,-36-18-16,0 18 15</inkml:trace>
  <inkml:trace contextRef="#ctx0" brushRef="#br0">29951 5433 0,'0'-18'15,"0"1"-15,17-1 16,19-17-16,-1-1 15,0 1-15,-17 0 16,17-1 0,-35 19-16,18 17 15,-18 17-15,0 19 16,0-19-16,18 19 16,17-1-16,-18-17 15,1-1-15,0 1 16,35 0-16,0-18 15,-36 0-15,1-18 16,-1 0-16,-17 1 16,18-1-16,-18-17 15,0 17-15,0 0 16,0 36 0</inkml:trace>
  <inkml:trace contextRef="#ctx0" brushRef="#br0">30692 5151 0,'35'-18'16,"-17"18"-16,52 0 15,-35 0-15,36 0 16,-53 0-16,-1 0 16,-34 0-16</inkml:trace>
  <inkml:trace contextRef="#ctx0" brushRef="#br0">30762 5239 0,'0'70'15,"0"-34"-15,18-1 16,-18 35-16,0-34 16,18 17-16,-1-36 15,1 1-15,17 17 16,-17-35-16,17 18 16</inkml:trace>
  <inkml:trace contextRef="#ctx0" brushRef="#br0">31009 5503 0,'35'-35'16,"-17"0"-16,0 17 16,35-52-16,-36 34 15,-17-17-15,0 36 16,0-1-16,-17 18 15,-1 0 1,0 0-16,18 18 0,-17-1 16,17 36-16,0-17 15,17 34-15,1-35 16,35 18-16,-35-17 16,17-1-1,-18-35-15,19 18 16,-36-36-16,17 18 15</inkml:trace>
  <inkml:trace contextRef="#ctx0" brushRef="#br0">31344 5151 0,'18'0'16,"0"0"-1,-1 0 1,1 0-16,0 0 0,17 17 16,-18-17-16,1 35 15,-18 1-15,18 34 16,-18-34-16,0-1 16,0 53-1,17-53-15,-17 1 0,18 17 16,-18-36-16,0 1 15,0-1-15,-18-17 16,1-17 0,-1 17-16,0-18 15,1 18-15,-1 0 16,1 18 0</inkml:trace>
  <inkml:trace contextRef="#ctx0" brushRef="#br0">31856 6103 0,'0'0'16,"-18"-18"-1,-17 18-15</inkml:trace>
  <inkml:trace contextRef="#ctx0" brushRef="#br0">25312 6509 0,'17'0'47,"54"0"-32,0 0-15,87-18 16,-52 0-16,0 18 16,0-17-16,17 17 15,-17 0-15,71-18 0,-107 18 16,1 0 0</inkml:trace>
  <inkml:trace contextRef="#ctx0" brushRef="#br0">29968 6509 0,'18'0'62,"17"0"-46,1 0-16,87-18 15,-35 18-15,18-18 16,0 18-16,17-17 0,1 17 16,123 0-1,-124-18-15,107 18 16,-142 0-16,18 0 15,-89 0 1</inkml:trace>
  <inkml:trace contextRef="#ctx0" brushRef="#br0">3863 7673 0,'0'-35'15,"0"52"1,0 36-1,0 88-15,18-52 16,-1 122-16,-17-105 16,35 88-1,1-123-15,17 52 16,-36-88-16,19 1 16,-1-19-16,0-17 0,36-35 15,-54 0-15,19-18 16,-19 0-16,1-18 0,0-70 15,-18 71-15,0-19 16,0 1-16,-18 18 0,0-89 16,1 106-16,-19 0 15,36 35-15,-17 18 16,17 18-16,0 17 0,0 18 16,0 0-16,17 88 15,1-70-15,35 52 16,-35-52-16,17-18 15,18 53 1,-18-71-16,18 36 16,-35-54-16</inkml:trace>
  <inkml:trace contextRef="#ctx0" brushRef="#br0">4692 8167 0,'0'0'16,"-53"17"-16,35 19 0,-35 17 16,53-36-16,-17 36 15,17-18-15,17-17 16,19 17-16,-1-17 15,18 17-15,-35-17 16,17 17 0,-17-35-16,-18 36 15,-18-19-15,-17 1 16,17-1-16,-35 1 16,18-18-16,17 0 15</inkml:trace>
  <inkml:trace contextRef="#ctx0" brushRef="#br0">4851 8502 0,'0'0'16,"35"0"-16,18-35 0,-35 17 15,17-17-15,-35 17 16,17-17-16,-17 17 15,-52 1 1,34 17-16,-17 17 0,-18 18 16,17 1-16,19 34 15,17-52-15,0 17 16,35 18-16,18-35 16,-18-1-16,18 1 15,0-18-15,35 0 16,-52 0-16,-1-18 15,-18 18-15,-34 0 16,-18 0 0</inkml:trace>
  <inkml:trace contextRef="#ctx0" brushRef="#br0">6085 7585 0,'0'0'16,"36"70"-16,-19 1 0,19-1 15,17 124-15,-18-88 16,-18-18-16,19 71 16,-19-106-16,1 35 15,-18-70-15,0 0 16,-18-36-1,18-17-15,0-1 16,36-34-16,-1 35 16,0 17-16,71 18 15,0 18 1,-88-1-16,34 54 16,-52-54-16,-17 19 0,-36 17 15,18-36-15,-18 1 16,-36 17-16,54-35 15,-18 0 1,53-17-16,0-19 16</inkml:trace>
  <inkml:trace contextRef="#ctx0" brushRef="#br0">6826 8290 0,'0'0'15,"-35"53"-15,17-18 0,-17 54 16,17-36-16,18-18 0,18-17 16,0 17-16,-1-35 15,36 0-15,-35-18 16,35-17-16,-36 0 16,-17-18-16,0 17 15,-17-34-15,17 52 16,-35 1-16,35-1 15,-18 18-15,18 18 16,0-1-16,0 36 16,18-35-16,17 35 15,0-36-15,53-17 16,-52 0-16,34 0 16,-52-17-16,17-19 15,-35 19 1,-18-19-16,1 36 15,-1 0 1,0 18-16,18 0 16,18-1-16,-18 1 15,35 17-15,-17-17 16,35 0-16,-18-18 16,18-36-16,-18 19 15,1-54-15,-36 36 16,17-53-16,-17 52 15,-17-69 1,17 52-16,0 0 16,-18-18-16,18 18 0,-18-53 15,1 89-15,17-1 16,0 36-16,17 70 16,1-35-16,17 106 15,-17-89-15,17 71 16,-17-70-16,35 17 15,-53-70-15,35 35 16,-17-53 0,-1 0-1,-17-18-15,0 0 16</inkml:trace>
  <inkml:trace contextRef="#ctx0" brushRef="#br0">7638 8273 0,'-18'0'16,"0"-18"-1,1 18-15,-1 18 0,0-18 16,1 0-16,17 17 0,-18 19 16,36-1-1,17-18-15,18 1 16,-35 0-16,35-18 15,-18 0-15,0 0 16,-17 0-16</inkml:trace>
  <inkml:trace contextRef="#ctx0" brushRef="#br0">7849 8255 0,'18'18'31,"0"-18"-15</inkml:trace>
  <inkml:trace contextRef="#ctx0" brushRef="#br0">7849 8255 0,'0'0'16,"18"-35"-16,-18 52 0,18 19 15,-18-1 1,17 53-16,1-35 16,17 71-16,-17-72 15,-1 54-15,1-70 16,-18 34-1,0-52-15,-18-18 16,1-53 0,17 0-16,0-35 15,-18 35-15,18 0 16,0-71 0,0 1-16,18 70 15,-1 18-15,19 17 16,-1 53-1,-17 36-15,-36-18 16,-17-18 0,35-17-16,-36-1 15,36-34 1,0-19-16,18 19 16,-18-18-16</inkml:trace>
  <inkml:trace contextRef="#ctx0" brushRef="#br0">8184 8326 0,'0'17'15,"0"-34"-15,0 52 0,0-18 16,18-17 15,-18-35-31,18 18 16,-18-1-16,17 0 15,1 1-15,0 17 16,-1 0 0,1 17-1,-18 1-15,18-18 0,-1 18 16,1-18 0,-1 0 46,1 0-46,-18-18-16,35 0 15,-35 1-15,18-19 16,-18 19-16,-18-1 16,18 0-16,-17 18 15,17-17 1,17 34 15,1 19-15,0-19-16,-18 19 0,17 17 15,1-18-15,0 18 0,-18 0 16,17 35-16,1-53 16,-18 0-16,0-17 0,0 0 15,0-1 1,-18-17-16,18-17 15,0-1-15,0-35 16,0 18-16,0-36 16,18 18-16,0-35 15,-1 53-15,36-18 16,-35 35-16,17 18 16,-35 18-16,18 17 15,-18-17-15,-36 35 16,36-36-16,-17-17 15,-19 18-15,1 0 16,18-18 0,-1 0-16,0 0 0</inkml:trace>
  <inkml:trace contextRef="#ctx0" brushRef="#br0">9578 8167 0,'0'0'15,"-18"0"-15,18-18 16,18 18-16,17-17 15,36-1-15,-18 0 16,-18 1-16,53-1 16,-53 0-16,18-17 15,-35 17-15,0-34 16,-18 34-16,-36 0 16,19 1-16,-36 17 15,35 17-15,-35 19 16,36-19-16,-1 54 15,0-36-15,18 18 16,18-35 0,17 17-16,-17-18 15,35 1-15,-36-18 16,36 0-16,-35 0 16,17 0-1,-17 18-15,17-1 16,-35 1-16,18 0 15,-1-1-15,1 1 0,0-18 16,-1 0-16,1 0 16,-18-18-16,0 1 15,0-19 1,-35 1-16,-1 17 16,-16-17-16,-19 35 15,36 18-15,17-1 16,18 1-16,18 0 15</inkml:trace>
  <inkml:trace contextRef="#ctx0" brushRef="#br0">11377 7938 0,'0'-18'16,"0"36"-16,-18-36 0,1 36 15,17-1-15,-35 54 16,35-18-16,-18 35 15,18-53-15,18 0 16,-1 1-16,1-19 0,52 19 16,-17-36-16,35-36 15,-52 19-15,34-36 16,-52 17-16,0 19 16,-1-1-16,-17 1 0,-17-1 15,-1 36 1,-17 17-1,17-18-15,18 19 0,0-19 16,18 36-16,-1-35 16,36 17-16,-17-35 15,-19 0-15,18 0 0,-17-17 16,0-19-16,-1 19 16,-34-36-1,-1 17-15,-17-16 16,17 34-16,-17-17 15,17 35-15</inkml:trace>
  <inkml:trace contextRef="#ctx0" brushRef="#br0">11889 8202 0,'53'18'16,"-106"-36"-16,123 36 15,-52-18 32,-18-18-31,17 18-16,1-18 15,-18 1-15,18 17 16,-1-18-16,1 18 31,-18 18-31,18-18 0,-18 17 16,17 19-16,1-19 15,0 54-15,-18-36 16,35 53 0,-35-52-16,17 17 0,1 0 15,-18-18-15,0 0 0,18 0 16,-18-17-16,0-36 16,0-17-1,-18 0-15,0 0 0,18-18 16,-17-53-1,17 53-15,17-71 16,1 71-16,35-35 16,-18 71-16,18-1 15,-53 36-15,18-18 16,-18 17-16,0 1 0,-18 17 16,1-17-16,-1-1 0,-17 1 15,17-18-15,0 0 16,18-18-1,18 18-15</inkml:trace>
  <inkml:trace contextRef="#ctx0" brushRef="#br0">12471 8184 0,'0'18'15,"0"-36"-15,0 54 0,-18-36 0,36 17 16,-18 1-16,17-18 15,1 0-15,35 0 16,-35-18-16,17 1 16,-18-1-16,1-17 0,17-18 15,-35 18 1,18-54-16,-18 37 16,0-54-16,0 53 15,0 17-15,0-16 16,0 16-16,0 1 0,0 70 31,-18 71-31,18-53 16,0 18-16,0-18 0,0-1 15,36 54-15,-1-35 16,0-36-16,0 0 16,36 1-16,-53-19 15,17-17-15,0 0 16,-17-17-1,-36-19 1,1 1-16,-19-18 16,-17 18-1,36 35-15,-19 0 16,1-18 0,18 18-16,-1 0 15,0 0 1,18-17-16</inkml:trace>
  <inkml:trace contextRef="#ctx0" brushRef="#br0">12524 7920 0,'35'18'16,"35"-18"-1,-34 0-15,52 0 16,-53 0-16,0 0 15</inkml:trace>
  <inkml:trace contextRef="#ctx0" brushRef="#br0">14482 7867 0,'0'0'0,"-36"0"0,19 0 15,-36 18-15,17 17 16,1-17-16,0 17 0,-18 53 15,35-53-15,18 1 16,0 16 0,18-34-16,35 0 15,-18-18-15,0 0 0,1-18 16,52-52-16,-70 34 16,-1-17-16,1 0 0,-1-70 15,-17 52-15,-17-17 16,-1 0-16,1 0 15,-36-53-15,35 88 16,-17 0-16,17 53 16,18 18-16,0 17 15,0 35-15,0 89 16,35-53-16,18 53 16,-17-89-16,34 54 15,-35-71-15,18 17 16,-17-35-16,-1 1 15,-18-36-15,19 17 16</inkml:trace>
  <inkml:trace contextRef="#ctx0" brushRef="#br0">14940 7638 0,'0'0'0,"-17"88"0,17-35 15,-18 53-15,18-53 16,18-1-16,-1-16 0,18 34 15,-17-52 1,35 17-16,-35-35 16,17 0-16,-35-17 15,18-1-15,-18-17 16,0-1-16,0 19 16,17 17-1,1 35 1,-1 0-16,54 1 15,-36-19-15,36 1 16,-18-1 0,-36-34-16,1 17 0,-18-18 15,0-17-15,-35-18 16,-1 18-16,1-18 16,18 18-16,-19-18 0,-34-18 15,52 36-15,0-18 16,36 35-16,0 1 15,-1 17-15</inkml:trace>
  <inkml:trace contextRef="#ctx0" brushRef="#br0">15399 7267 0,'17'0'0,"-17"18"16,18-18-16,0 0 15,17 0-15,0 0 16,-17 0-16,0 0 16,-18 18-1,-36-1 1,19 1-16,-1 35 15,18-18-15,0-17 16,18 35-16,-18-18 0,35 18 16,-17-18-16,17 0 15,-18-17-15,1-18 16,17 0 0</inkml:trace>
  <inkml:trace contextRef="#ctx0" brushRef="#br0">15734 7549 0,'0'0'16,"18"-17"-16,-1-1 16,-17 1-16,18-19 15,-18 19 1,0-1-16,0 0 15,0 1-15,-18-1 16,18 0-16,0 36 16,0 0-1,18-1-15,-18 36 16,17-35 0,1 17-16,17-35 15,-17 18-15,0-18 16,-1 0-16,-17-18 15,0 1 1,-17-1 0</inkml:trace>
  <inkml:trace contextRef="#ctx0" brushRef="#br0">15910 7303 0,'18'0'15,"-36"0"-15,54-18 16,-19 18-16,1 0 15,-1 0-15,1 0 16,0 0 0,-1 18-16,1 17 15,0 0-15,17 18 16,-35-35-16,18 17 16,-18 0-16,17 0 15,-17-17-15,0 35 16,0-35-16,-17-1 0,-1-17 15,0 0 1,-17 0-16,17 0 0,-17-17 16,17 17-1,-17 0-15,18 0 16</inkml:trace>
  <inkml:trace contextRef="#ctx0" brushRef="#br0">16492 8290 0,'0'0'0,"-35"18"0,0 35 15,0-36-15,17 1 16,18 0-16,-18-1 0</inkml:trace>
  <inkml:trace contextRef="#ctx0" brushRef="#br0">17145 7885 0,'-35'-18'0,"70"36"0,-106-36 16,19 71-16,16-18 16,1 0-16,17 1 0,18-1 15,-17 0-15,17-17 16,17 17-16,1-17 0,35-1 15,-18-17-15,0 0 16,1-17-16,-1-1 0,0-17 16,1 0-16,-19-1 0,18-69 15,-17 52-15,-18-89 16,-18 54 0,-17-88-16,18 105 15,-36-52-15,17 88 16,1 17-16,17 18 15,18 106-15,0-36 16,18 107-16,0-89 16,52 88-1,-34-105-15,16-18 16,-16 0-16,-1 0 0,36 17 16,-36-52-16,0-1 15,-17-17-15,-1-17 16</inkml:trace>
  <inkml:trace contextRef="#ctx0" brushRef="#br0">17621 7303 0,'0'17'0,"0"-34"0,18 69 0,-18 19 15,0 0-15,18 87 16,-18-87-16,0-1 16,0 1-16,17 17 15,-17-70-15,0-1 0,18 1 16,-18-36-1,0-17-15,17 18 16,36-36-16,0 35 16,-17 18-16,-19 18 15,36 35 1,-35-36-16,-18 54 16,0-54-16,-36 19 15,19-19-15,-54 1 16,54-18-16,-19 0 0,19-18 15,-19-17-15,19 17 16,-1-35 0,18 36-16</inkml:trace>
  <inkml:trace contextRef="#ctx0" brushRef="#br0">17921 7285 0,'35'-18'15,"-17"18"-15,35-35 16,-18 35-16,18-18 16,-35 18-1,-18-17-15,-18 17 16,1 17-16,-1-17 15,0 0 1,1 0-16,17 18 16,0 0-1,17 17-15,-17 18 16,0-18-16,0 36 16,18-36-16,0 18 15,-1-53-15,1 17 16</inkml:trace>
  <inkml:trace contextRef="#ctx0" brushRef="#br0">18239 7532 0,'17'0'16,"1"0"-1,0-18-15,-1 1 16,1-1-16,-1-17 0,1 17 16,-18 0-16,0-17 15,0 0-15,-18 17 16,1 1-16,-1-1 16,1 36-1,17 17-15,0-18 16,0 19-16,0-1 0,35 18 15,-18-18-15,19 0 16,-19-35 0,19 0-16,-19 0 0,1 0 15,-18-17-15,0-1 16</inkml:trace>
  <inkml:trace contextRef="#ctx0" brushRef="#br0">18503 7232 0,'0'0'0,"18"-18"0,-1 18 16,1 0-16,0 0 15,-1-17-15,1 17 16,-18 17-16,0 1 16,0 17-1,0 18-15,0-18 16,0 18-16,18-17 15,-18-19-15,17 19 16,-17-19 0,18 1-16,-36-18 15,1 0 1,-1 0-16,-17 0 16,17 17-1,18 1 1</inkml:trace>
  <inkml:trace contextRef="#ctx0" brushRef="#br0">18979 8043 0,'-35'53'16,"70"-106"-16,-87 142 0,-19-19 16,36-52-1,-18 17-15,18-17 16,-1-1-16,-17 1 16</inkml:trace>
  <inkml:trace contextRef="#ctx0" brushRef="#br0">20020 7867 0,'0'0'0,"-35"0"0,17 0 16,-52 35 0,34-17-16,19 17 0,-36 53 15,53-35-15,0-17 16,0-1-16,17-18 0,54 19 16,-18-36-1,-18 0-15,18-36 0,0 19 16,-18-18-16,18-71 15,-35 53-15,-18-53 16,0 35-16,-35-87 16,-1 69-16,19 19 15,-54-54-15,54 89 0,-36 0 16,35 53 0,18 87-1,18-34-15,-1 17 16,1-17-16,17 17 0,71 35 15,-53-70-15,0 0 0,17 0 16,19 18 0,-1-18-16</inkml:trace>
  <inkml:trace contextRef="#ctx0" brushRef="#br0">20549 8555 0,'0'70'16,"0"-140"-16,18 158 0,-18-123 31,0-36-15,-18 18-16,1 18 0,-19-88 16,19 52-16,-1-17 15,0 17-15,18-35 0,0-123 16,18 123-16,17-70 15,1 123-15,-1 35 16,-17 18-16,17 18 0,0 35 16,-17-18-1,-1 36-15,1-36 16,0 53-16,-18-70 16,17 35-16,1-36 15,17 19 1,-17-19-16,17 19 15,-35-19-15,18 36 16,-36-35-16,-17-1 16,0 1-16,-54-18 15,54 0-15,-35-18 16,52 18-16,-17-17 16,35-1-16,35 1 15</inkml:trace>
  <inkml:trace contextRef="#ctx0" brushRef="#br0">20902 7126 0,'18'0'16,"-1"0"-16,1 0 16,35 0-16,-35 0 15,34 0 1,-34 0-16,-18-18 31,-18 18-31</inkml:trace>
  <inkml:trace contextRef="#ctx0" brushRef="#br0">20990 7197 0,'18'70'16,"-36"-140"-16,54 193 0,-19-52 15,1-36-15,17 18 16,-35-35-16,18-1 16,-1 1-1</inkml:trace>
  <inkml:trace contextRef="#ctx0" brushRef="#br0">21202 7408 0,'0'18'0,"18"-18"16,-1 0-16,19-18 15,-19 18-15,18-35 16,-35 0-16,18 17 15,-18 1-15,0-19 0,-18 1 16,1 17 0,17 1-16,-18 17 15,18 17 1,0 36-16,0-35 16,18 52-1,17-34-15,0 17 16,1-36-16,-19 1 15,1-18-15,0 0 0,-1 0 16,-17-18-16,0 1 16</inkml:trace>
  <inkml:trace contextRef="#ctx0" brushRef="#br0">21467 7144 0,'17'-18'16,"-34"36"-16,52-36 0,-18 36 15,1-18-15,0 17 16,-1-17-16,-17 18 16,18-18-16,0 18 15,-18-1-15,0 19 16,17-19-16,-17 19 0,0-19 16,0 1-16,0-1 15,0 1-15,0 17 16,0-17-16,-17 0 15,-1-18 1,0 0 0,1 0-1</inkml:trace>
  <inkml:trace contextRef="#ctx0" brushRef="#br0">21784 7832 0,'0'0'15,"0"70"-15,0-34 0,-35 34 16,-1-35-16,-16 18 16,34-17-16,-17-19 15,-1 1-15</inkml:trace>
  <inkml:trace contextRef="#ctx0" brushRef="#br0">22648 7920 0,'0'0'16,"-53"-53"-16,36 35 0,-54 18 16,36 0-16,0 18 0,17 17 15,-17 1-15,17 16 0,0 37 16,18-54-16,18 0 15,35 18 1,-18-35-16,54-18 16,-37-18-16,37-35 15,-54 18-15,0-18 0,-17 0 16,-18 0-16,0 0 16,0-17-16,-18-89 15,-17 88-15,0-70 16,-1 88-16,19 18 0,-1 17 15,18 36-15,0 17 16,0 89 0,18-36-16,-1-17 0,19-1 0,34 71 15,-35-88 1,54 35-16,-36-52 16,-18-1-16</inkml:trace>
  <inkml:trace contextRef="#ctx0" brushRef="#br0">22983 7849 0,'0'0'16,"36"-17"-16,-19-1 16,19-53-16,34 1 15,-52 17-15,17-53 16,-17 71-16,-18-71 15,0 71-15,-18-36 16,1 54-16,-1-1 16,0 18-16,18 18 15,0 17-15,0 18 0,0 0 16,18 17-16,17 18 0,0-17 16,71 176-1,-18-124 1,-52-34-16,-19-19 15,-17-35-15,-35-17 16,0-18-16,-36 0 16,36-18-1,0-17-15,-1 18 0,19-19 0,-18 19 16,17-72 0,18 54-16,18-53 15,-1 53-15,54-54 16,-54 54-16,54-35 15,-53 52-15,-1-17 0,18 17 16</inkml:trace>
  <inkml:trace contextRef="#ctx0" brushRef="#br0">23566 7144 0,'35'0'0,"0"0"15,0-18-15,1 18 16,-19-18-16,-17 1 31,-17 17-15</inkml:trace>
  <inkml:trace contextRef="#ctx0" brushRef="#br0">23636 7214 0,'0'71'15,"0"-142"-15,0 177 0,18-35 16,-18-54-16,35 36 15,-17-35-15,-1-18 16,1 18-16,0-18 16,17 0-1</inkml:trace>
  <inkml:trace contextRef="#ctx0" brushRef="#br0">23813 7444 0,'17'0'16,"1"0"0,17-18-1,-35 0-15,35-17 0,-35 0 16,0 17-16,0-70 16,-17 53-1,-1 17 1,0 18-16,1 18 15,17 17 1,17 18-16,-17-18 16,36 36-16,-19-54 15,36 36-15,-35-35 16,17 17 0,-17-35-16,-1 0 0,-17-17 15</inkml:trace>
  <inkml:trace contextRef="#ctx0" brushRef="#br0">24095 7144 0,'17'0'15,"19"17"1,-1-17-16,0 0 0,0 0 15,1 0-15,-19 0 0,19 0 16,-36 18 0,0 17-1,0 1-15,-18-1 16,18 0-16,0 0 0,18 36 16,-18-36-16,0 1 15,17 16 1,1-34-16,-18 0 0,0-1 15,-18-17-15,1 0 16,-1-17 0,-17-1-16,17 18 15,0-18-15,1 18 16,-1 18-16,1 17 16</inkml:trace>
  <inkml:trace contextRef="#ctx0" brushRef="#br1">16669 7161 0,'-18'0'0,"18"-17"16,-18 17 15,36 0-15,0 0-16,-1 17 15,54 19-15,35 34 16,-36-34-16,19 16 16,-19 1-16,124 71 15,-106-36-15,124 88 16,-106-105-16,88 88 15,-88-89-15,35 36 16,-88-71-16,17 1 16,-52-19-1,0 1-15,-36-18 16,-17 0 0,17-18-16,-35 1 15,18-1-15</inkml:trace>
  <inkml:trace contextRef="#ctx0" brushRef="#br1">18556 6950 0,'0'0'15,"-35"17"-15,0 1 0,-36 53 16,36-36-16,-18 18 15,18 0-15,-36 17 0,18 18 16,-35 18-16,-89 106 16,89-106-16,0 0 0,-18-1 15,-70 72-15,88-107 16,-1 1-16,19-1 0,-1-17 16,-17 18-1,53-36-15,17-17 16,36 0-16</inkml:trace>
  <inkml:trace contextRef="#ctx0" brushRef="#br0">4322 9525 0,'-18'-35'16,"0"35"-16,18 35 15,0 88 1,0-52-16,18 123 16,-18-88-16,18-18 15,17 71 1,35-53-16,-34-89 16,34 19-16,-17-54 15,-18 0-15,36-88 16,-53 36-16,17-71 15,-17 70-15,-18-87 16,0 69-16,-36-87 16,1 105-16,17 18 15,-17 1-15,35 87 16,0 71 0,0-36-16,18 124 15,-1-106-15,1 1 16,35 34-1,0-35-15,-18-52 0,36-1 16,-36-18-16,0-17 16</inkml:trace>
  <inkml:trace contextRef="#ctx0" brushRef="#br0">5151 10266 0,'0'0'16,"35"106"-16,-18-36 0,-17-17 0,36 53 15,-19-71-15,1 18 16,0-35-16,-18-36 31,-36-35-31,1 0 16,-35-70-16,34 52 15,-34-105-15,70 88 16,17-36-16,19 89 16,52 17-1,-35 18-15,0 0 0,17 53 16,-34-35-16,-1 52 16,-35-52-16,0 35 15,-18-35-15,-17 17 16,0-35-16,17 18 15,0-18-15,1 0 0</inkml:trace>
  <inkml:trace contextRef="#ctx0" brushRef="#br0">5803 10001 0,'-17'-17'0,"34"34"0,-52-52 16,17 53-16,1-1 16,-19 54-1,19-18-15,17 17 16,17-34-16,1-19 0,17 18 16,1-35-16,16-17 15,-34-18-15,17-36 16,-17 36-16,-18-18 15,18 18-15,-18-18 16,-18-53-16,0 53 16,-17-71-16,0 71 15,17 18-15,1 0 0,-1 35 16,0 18 0,18 70-16,0-18 15,18 71-15,0-88 16,52 53-16,-35-53 15,54 0 1,-54-35-16,0-1 0,18-17 16,-35-17-16,-1-19 15,-17 19-15,-17-19 16,17 1-16,-36 18 16,19 17-1,17 35 1,17 18-1,-17-18-15,18-17 0,17 35 16,-17-36-16,35 1 16,-35-18-16,-18-18 15,17 1-15,1-1 16,-18-35 0,0 35-16,-18-17 15,1 17-15,-1 1 16,36 17-1,17 0 1,-18 0-16,19 0 16,-19 0-1,-17-35-15,0 17 16,0-17-16,0 17 16,0 0-1,18 18-15,17-17 16,1-1-16,34 0 15,-35 1-15,1-1 16,-19 1-16,1-1 0,0 18 16,-18-18-16,0 1 15,-18-1-15</inkml:trace>
  <inkml:trace contextRef="#ctx0" brushRef="#br0">6509 9578 0,'0'0'16,"0"123"-16,0-70 15,0 18-15,0 35 16,0-71-16,17 53 16,-17-70-16,18 35 15,0-36-15,-1-17 16,1 0-16</inkml:trace>
  <inkml:trace contextRef="#ctx0" brushRef="#br0">6668 10019 0,'17'18'16,"1"-1"-16,-1-17 16,1 0-16,0-17 15,-1-1-15,-17 0 16,0 1-16,0-19 15,-17 19-15,-1-1 16,0 18-16,1 0 16,17 35-1,0 1-15,17 17 16,1-18-16,35 18 16,-35-36-16,17-17 0,53 0 15,-53 0 1,36-17-16,-53-1 0,-1 18 15,-17-18-15,18 18 16,-36 0-16</inkml:trace>
  <inkml:trace contextRef="#ctx0" brushRef="#br0">8573 10125 0,'0'0'0,"35"176"0,-18-70 15,19 35-15,-36-88 16,17-18-16,-17-17 0,18-18 15,-18-35 1,-18-1-16,1-17 0,-1-17 16,-17-1-16,-18-70 15,35 71-15,-17-89 16,17 88-16,36-52 16,0 105-16,70-17 15,-35 35-15,35 18 16,-70 17-16,17 35 15,-35-17-15,-18-17 16,-35 34-16,18-52 16,-36 17-1,36-17-15,18-18 0,-1 0 16,18-18-16,18-17 16,-1 17-16</inkml:trace>
  <inkml:trace contextRef="#ctx0" brushRef="#br0">9066 9790 0,'0'0'0,"-17"0"16,-1 17-1,-17 54-15,17-36 16,18 0-16,0 18 0,0-17 16,0-19-16,0 18 0,35-17 15,1-18 1,17 0-16,-36-18 15,19-34-15,-19 16 16,-17-17-16,0 18 16,0 0-16,-17 17 15,17-17-15,0 53 32,17 17-32,1 0 15,35 18 1,-36-35-16,19 17 0,-19-35 15,1 0 1,-18-35 0,0 17-16,0-35 15,0 35-15,0-34 16,18 34-16,35 0 16,-18 18-16,0 0 15,-17 0-15,-1 0 16,1 18-16,0-18 0,-1 18 15,-17-1-15,0 1 32,-17-18-17,17 17-15,0 1 16,0 0 0,17-18-16,-17 17 15,18-17-15,0 0 16,-1 0 15,-17-17-31,0-1 16,-17 0-16,34 18 31,1 18-15,-1 0-1,19-18-15,-19 0 16,1 0-16,0 0 15,17-18-15,-35 0 16,18 1 0,-1-1-16,-17 1 0,0-1 15,0 0-15,0 1 16,-17-1-16</inkml:trace>
  <inkml:trace contextRef="#ctx0" brushRef="#br0">9719 9208 0,'0'105'16,"0"-210"-16,0 281 0,18-106 0,-1 1 15,1 17-15,0-17 16,-1-18-16,19 53 0,-19-71 16,18 0-16,-17-17 0,-18-1 15,18 1 1</inkml:trace>
  <inkml:trace contextRef="#ctx0" brushRef="#br0">9684 9737 0,'53'0'16,"-36"17"-16,54-17 15,-36 0-15,53-17 16,-52 17-16,-19 0 15,1-18-15,0 18 0</inkml:trace>
  <inkml:trace contextRef="#ctx0" brushRef="#br0">9913 9737 0,'124'-36'0,"-248"72"0,124-19 0,18-17 0,-1 18 15,1 0-15,0-18 16,17 17-1,18-17 1,-53-17 0,-18-1-16,1 0 15,17 1 1,0 34 0,17 1-1,1 0-15,35-1 16,-36 1-16,19-18 15,-19 0-15,19 18 16,-19-18-16,-17-18 16</inkml:trace>
  <inkml:trace contextRef="#ctx0" brushRef="#br0">10478 9737 0,'-18'17'0,"36"-34"0,-36 52 16,18-17-16,-18 17 15,18-17-15,0-1 0,36 36 16,-19-53-16,36 35 16,-35-35-16,17 18 15,-17-18-15,-1 0 16,-34 0-1,-1 0 1,-35 0-16,35 18 16,-17-18-16,18 0 15,-1 0-15,-17 17 16,17-17-16</inkml:trace>
  <inkml:trace contextRef="#ctx0" brushRef="#br0">12277 9313 0,'-18'-17'0,"36"34"0,-36 1 15,18 88 1,18-18 0,-1 71-16,1-71 15,17-17-15,1-19 0,34 37 16,-35-54-16,1-17 16,-1-1-16,0-17 0,36-17 15,-54-19 1,1 19-16,-18-19 0,0 19 15,18-19-15,-18 19 16,0 52 0,17 0-16,19 36 15,-19-36-15,1 0 16,52 1-16,-34-36 16,34 0-16,-34-18 15,-1-35-15,-18 0 16,-17-35-16,-17 53 15,-36-71 1,35 71-16,-35-71 16,36 71-16,-1-36 15</inkml:trace>
  <inkml:trace contextRef="#ctx0" brushRef="#br0">13123 9102 0,'0'0'0,"18"17"0,17-17 0,-17 0 16,70-35-16,-53 17 15,36 1 1,-36-1-16,-35 0 0,0 1 15</inkml:trace>
  <inkml:trace contextRef="#ctx0" brushRef="#br0">13229 9119 0,'141'-158'0,"-282"316"0,159-122 0,-1 17 16,19 17-1,-36-35-15,35 36 16,-17-53-16,-1-1 0,19 1 15</inkml:trace>
  <inkml:trace contextRef="#ctx0" brushRef="#br0">13511 9402 0,'36'0'16,"-19"0"-16,1-18 15,0 0-15,-18 1 0,35-36 16,-35 17 0,0 1-16,0 18 0,0-36 15,0 17-15,-18 19 16,1-1-16,-1 18 16,18 18-1,-18 17-15,18 0 16,18 1-16,0 34 15,-1-35-15,1 1 0,35-1 16,-18-35-16,18 0 16,-35 0-16,-1-18 15</inkml:trace>
  <inkml:trace contextRef="#ctx0" brushRef="#br0">13776 9013 0,'18'-17'16,"-36"34"-16,71-34 15,-35 34-15,-1-17 0,1 18 16,-1-18-16,19 18 0,-1 17 16,-17-17-16,-1-1 15,-17 19-15,18-1 0,0 35 16,-18-34-16,0-1 15,0 18-15,0-18 16,0-17-16,0-1 16,-18-34 15,0 17-31,18-18 16,-17 18-1</inkml:trace>
  <inkml:trace contextRef="#ctx0" brushRef="#br0">14446 9366 0,'18'0'16,"0"0"-16,-18 18 15,35 0-15,-35-1 16,0 1 0</inkml:trace>
  <inkml:trace contextRef="#ctx0" brushRef="#br0">14499 9648 0,'0'0'16,"0"18"-16,18 0 15,-1-18-15</inkml:trace>
  <inkml:trace contextRef="#ctx0" brushRef="#br0">14852 9454 0,'0'0'16,"71"0"-16,-36 0 0,18-35 15,-18 35-15,-17 0 16,-1 0-16</inkml:trace>
  <inkml:trace contextRef="#ctx0" brushRef="#br0">14958 9631 0,'35'0'16,"-70"0"-16,105 0 0,-17 0 15,-17 0 1,-19-18-16</inkml:trace>
  <inkml:trace contextRef="#ctx0" brushRef="#br0">16157 9260 0,'0'0'16,"-35"0"-16,17 36 0,1 70 15,-1-18 1,18-18-16,0 1 0,18-1 16,35 36-16,-18-70 15,53 16 1,-53-52-16,54 0 15,-54-17-15,0-18 16,-35 17-16,18-35 16,-18 35-16,0 36 15,0 35 1,17-18-16,36 36 16,-17-54-16,16 1 15,37 0-15,-36-18 16,0-18-16,-18 0 0,0 1 15,-17-19-15,-1-52 16,-34 35-16,-36-53 16,18 54-16,-54-72 15,54 71-15,0 0 16,-18 0-16,53 71 16,17 0-1</inkml:trace>
  <inkml:trace contextRef="#ctx0" brushRef="#br0">17304 9666 0,'35'18'15,"0"-18"-15,1 0 0,-1 0 16,0 0-16,0 0 0,36 0 16,-53-18-16</inkml:trace>
  <inkml:trace contextRef="#ctx0" brushRef="#br0">18221 9454 0,'-18'106'0,"36"-212"0,-53 265 15,-36-71-15,36-52 16,17-1-16,-17-17 16,0-1-16,-18-17 15,35 0-15,-17-35 16,35 0-16,0 17 0,17-35 16,1 35-16,0 1 15,17 17-15,-17 0 0,52 17 16,-52 1-16,52 17 15,-52-17-15,17 17 16,-17-35 0,-18 18-16,0 0 15</inkml:trace>
  <inkml:trace contextRef="#ctx0" brushRef="#br0">18997 9507 0,'0'0'16,"-35"-35"-16,17 17 0,-35 36 16,36-18-16,-54 71 15,53-18-15,-34 35 16,52-53-16,0 36 16,17-54-16,54 1 15,-36-36-15,53-17 16,-53 0-16,36-54 15,-53 37 1,17-37-16,-35 19 16,-18-54-16,1 54 15,-19-36 1,-17 35-16,36 54 0,-1 17 16,18 35-1,0 18-15,0 18 16,0-1-16,18 1 0,52 70 15,-34-71-15,52 36 16,-35-71-16,0 18 0,35 0 16,-18-53-1,-52 0-15</inkml:trace>
  <inkml:trace contextRef="#ctx0" brushRef="#br0">19385 9172 0,'0'0'16,"18"71"-16,-18-1 0,35 36 15,-35-53-15,18 18 16,-1-36-16,19 18 16,-19-18-16,36 18 15,-53-35-15,35-18 16,-17 0-16,0-18 15,-18-17-15,0-1 0,0-16 16,0 16-16,0 19 16,0 34-16,17 36 15,-17-35 1,53 35-16,-35-18 16,52 0-1,-34-35-15,-19 0 0,19 0 0,-1-17 16,0-36-1,-35 17-15,0-34 16,-17 35-16,-1-1 0,-17-34 16,-1 52-16,19-17 15,17 17-15,-18 1 16,18-1-16</inkml:trace>
  <inkml:trace contextRef="#ctx0" brushRef="#br0">19967 8925 0,'0'0'16,"36"0"-16,-19 18 0,18-18 15,-17 18-15,0-18 16,-1 0-16</inkml:trace>
  <inkml:trace contextRef="#ctx0" brushRef="#br0">20055 9066 0,'18'71'15,"-36"-142"-15,36 177 0,0-70 16,17 16 0,-17-34-16,-1 0 0</inkml:trace>
  <inkml:trace contextRef="#ctx0" brushRef="#br0">20267 9225 0,'0'0'0,"18"-17"0,-18-19 15,0 19-15,0-19 16,0 19 0,0-1-16,0 0 15,0 1-15,0-1 0,-18 18 16,18 18-16,0-1 15,18 54-15,-1-53 16,1 17-16,0-17 16,35 17-16,-36-35 15,1 17-15,-1-17 16,1-17-16,0-1 16,-18 1-16,0-1 0</inkml:trace>
  <inkml:trace contextRef="#ctx0" brushRef="#br0">20496 8908 0,'0'-18'0,"0"36"0,0-18 15,36 17 1,-19 1 0,19-18-16,-1 18 15,0-18-15,-17 17 16,-1 1-16,-17-1 15,0 19-15,0-19 0,0 54 16,0-53 0,18 17-16,-18 18 15,0-18 1,0-17-16,-18-18 16,1 0-16,-1 0 15,1-18 1,-1 18-16,0 0 15,-17 0-15,17 0 0</inkml:trace>
  <inkml:trace contextRef="#ctx0" brushRef="#br0">12806 11748 0,'17'70'0,"-34"-140"0,34 175 16,-17-69-16,0-19 15,0 1-15,0 0 16,0-36-16,0 0 16,-35-70-16,18 18 15,-19-1-15,-17-70 16,36 53-16,-36-106 15,35 88-15,18-106 16,0 106-16,53-17 16,0 88-16,35-1 15,-35 36-15,35 36 16,-52-1-16,17 35 16,-53-34-16,0 52 15,0-53 1,-36 36-16,19-36 15,-1 36-15,18-36 16,18 18 0,-1-36-16,19 1 0,-19 0 15,-17-1-15,18 1 16,-18 0-16,-18-18 16,1 0-16,-36 0 15,35 0-15,-17-18 16,-1 18-16,1-35 0,17 17 15,1-35 1</inkml:trace>
  <inkml:trace contextRef="#ctx0" brushRef="#br0">13264 10513 0,'36'-18'16,"-72"36"-16,107-36 0,-18 18 16,-18 0-1,-17 0-15,35 0 16,-36 0-16,-34 0 16,-19 0-1,19 0-15,-1 18 16,1-1-16,-19 36 15,36-17-15,0 52 16,18-53-16,35 18 16,-18-18-16,18 1 15,-18-19-15,18-17 16,-35-17-16</inkml:trace>
  <inkml:trace contextRef="#ctx0" brushRef="#br0">13688 10830 0,'17'0'16,"-17"-17"-16,0-19 0,18 19 0,0-36 16,-18 18-1,17-18-15,-17 35 16,0-17-16,-17-1 15,17 19-15,-36 34 16,19 19 0,17-1-16,17 0 15,-17 1-15,53 16 16,-35-16-16,53 17 16,-54-53-16,18 17 15,1-17-15,-19-17 0,19 17 16</inkml:trace>
  <inkml:trace contextRef="#ctx0" brushRef="#br0">13917 10442 0,'0'0'0,"0"-17"0,35-1 16,-35 0-16,36 18 15,-19 18-15,-17 0 16,36 17-16,-19 0 15,18 18-15,-17-18 16,0 36-16,-1-53 16,-17 34-1,0-16-15,0-19 16,0 1-16,-17 0 16,-1-18-1,0-18-15</inkml:trace>
  <inkml:trace contextRef="#ctx0" brushRef="#br0">14517 10742 0,'0'35'16,"0"-70"-16,0 88 0,0-35 15</inkml:trace>
  <inkml:trace contextRef="#ctx0" brushRef="#br0">14534 11060 0,'0'0'15,"0"17"-15,18-17 0</inkml:trace>
  <inkml:trace contextRef="#ctx0" brushRef="#br0">14993 10777 0,'-18'0'16,"36"0"-1,17 18-15,1-18 16,52-18-16,-53 18 16,36 0-16,-36 0 15,-17 0-15</inkml:trace>
  <inkml:trace contextRef="#ctx0" brushRef="#br0">15081 11042 0,'106'53'16,"-212"-106"-16,247 106 0,-70-53 16,-18-18-16,88 1 15</inkml:trace>
  <inkml:trace contextRef="#ctx0" brushRef="#br0">16298 11783 0,'0'0'15,"18"53"-15,-18-36 0,0-34 16,0-71-1,-18 35 1,18 0-16,-17-18 0,-36-52 16,18 34-16,-36-87 15,53 88-15,-17-124 16,35 106 0,0 36-16,18-1 0,70 1 15,-35 52-15,70 36 16,-87-1-16,34 72 15,-52-54-15,-1 53 16,-17-35-16,0 0 16,-17-18-16,17 0 15,-18-17-15,36 17 16,-18-17 0,35 35-16,-17-35 15,17 17-15,-17-18 16,-18 19-16,-18-19 15,-35 1 1,35-18-16,-35 0 16,18 18-16,0-18 15,17-18-15,1 18 16,34 0 0</inkml:trace>
  <inkml:trace contextRef="#ctx0" brushRef="#br0">16686 10460 0,'18'-18'15,"0"1"1,17 17-16,-17 0 16,-1 0-16,1 0 0,0 0 15,-1 0-15</inkml:trace>
  <inkml:trace contextRef="#ctx0" brushRef="#br0">16739 10530 0,'0'0'0,"0"18"0,-17 53 15,34-36-15,1 18 16,17-36-16,-17 1 16,0 0-16</inkml:trace>
  <inkml:trace contextRef="#ctx0" brushRef="#br0">16933 10654 0,'18'0'16,"0"-18"-16,-1 1 16,1-1-16,0 0 15,-1-17 1,-17 17-16,0 1 0,0-1 15,0 1-15,-17-19 16,17 19-16,0-1 16,-18 18-16,18 35 15,0-17-15,18 35 16,-18-36-16,35 36 16,-35-35-1,17 0-15,1 17 16,0-35-16,-1 18 15,-34-36 1</inkml:trace>
  <inkml:trace contextRef="#ctx0" brushRef="#br0">17180 10442 0,'18'-17'16,"0"17"-1,-18-18-15,17 18 16,1 0-16,-1 0 16,1 0-16,0 18 15,-18 17-15,17-17 16,1 34 0,-18-16-16,0 17 15,0-36-15,0 1 0,0 0 16,0-1-16,-18-17 15,1 0 1,-1 0 0,18-17-16,-35-19 15,17 19-15,18-1 0</inkml:trace>
  <inkml:trace contextRef="#ctx0" brushRef="#br0">16739 8943 0,'0'0'15,"18"0"-15,17-18 16,1 18-16,-19-17 16,18 17-16,-35-18 15,0 36 1</inkml:trace>
  <inkml:trace contextRef="#ctx0" brushRef="#br0">16739 9066 0,'18'53'16,"-18"-35"-16,18 0 0,-18-1 15,0 1-15,17 0 16,1-18-16,0 0 15,-1 0 1</inkml:trace>
  <inkml:trace contextRef="#ctx0" brushRef="#br0">16969 9155 0,'0'0'15,"17"-36"-15,-17 1 0,0 17 16,18-35 0,-18 36-16,0-36 15,0 18-15,0 17 16,0 36-1,-18 17 1,18 0-16,0 0 16,0 1-16,0-19 15,18 19-15,0-19 16,-1-17 0,1 0-16,-18-17 15</inkml:trace>
  <inkml:trace contextRef="#ctx0" brushRef="#br0">17092 8908 0,'35'0'15,"-70"0"-15,70-18 0,-17 18 16,0 0-16,-1 0 16,1 35-16,-18 1 15,18-19-15,-18 1 16,0-1-16,0 19 15,17-36-15,-17 17 16,-17-17 15,-1-17-15,0 17 0,1 0-16,-1 0 0,0 17 15</inkml:trace>
  <inkml:trace contextRef="#ctx0" brushRef="#br0">17480 10460 0,'71'18'0,"-142"-36"0,177 53 16,-35-35-16,-36 0 16,0 0-16,-17 0 15,-1 0-15,-17 18 32</inkml:trace>
  <inkml:trace contextRef="#ctx0" brushRef="#br0">18697 10583 0,'0'0'15,"0"177"-15,0-89 0,-35-18 0,17 1 16,-17-36-16,0 1 16,-1-1-16,1-35 0,0 18 15,-18-18-15,-35-18 16,70-17-16,-17-1 15,17 1-15,18 0 0,18-36 16,0 36-16,52 17 16,-17 18-16,35 18 15,-53 0-15,18 17 16,-17-18-16,-1 19 0,0 34 16,-17-34-16,17 17 15,-17-18-15,17-18 16</inkml:trace>
  <inkml:trace contextRef="#ctx0" brushRef="#br0">19473 10795 0,'0'0'15,"-70"53"-15,52-18 0,-35 53 16,36-52-16,17 17 15,0-18 1,35-17-16,0-18 16,18-18-16,-18 0 15,18-52-15,-35 17 16,0-35 0,-18 35-16,0-18 15,-18 18-15,-35-88 0,35 71 16,-35-1-16,18 53 15,18 18-15,-1 18 16,18 88 0,18-53-16,34 88 15,1-71-15,53 36 16,-53-53-16,0 0 0,0 0 16,0-18-16</inkml:trace>
  <inkml:trace contextRef="#ctx0" brushRef="#br0">19967 11571 0,'0'18'16,"0"-36"-1,-17-35 1,17 18-16,-53-53 15,35 52-15,-17-87 16,17 52-16,0-87 16,1 52-16,17-88 15,17 106-15,36-36 16,-17 89-16,52 17 16,-35 36-16,0 35 15,-36-18-15,1 53 16,-18-52-1,0 34-15,-18-35 0,18 1 16,0-19-16,0 1 16,36 35-16,-19-18 15,19 18-15,-19-35 16,1-1-16,-18 1 16,0 0-16,-18-1 15,1-17-15,-19 0 16,19 0-16,-19-17 15,19-1-15,-1 18 16,0-35-16,1 17 0</inkml:trace>
  <inkml:trace contextRef="#ctx0" brushRef="#br0">20320 10248 0,'35'0'0,"1"-17"15,16 17-15,-16 0 16,-1-18 0,-17 18-16</inkml:trace>
  <inkml:trace contextRef="#ctx0" brushRef="#br0">20426 10495 0,'17'71'16,"-34"-142"-16,52 159 15,-17-52-15,17-1 16,-17-17-16,-1-18 16</inkml:trace>
  <inkml:trace contextRef="#ctx0" brushRef="#br0">20585 10548 0,'0'0'15,"17"-18"-15,1 18 16,0-35 0,-1 18-16,1-19 15,-18 19-15,17-36 16,-17 35-16,-17-17 15,17 17 1,0 36 0,-18-1-16,18 36 15,0-35-15,18 35 16,-1-35-16,1-1 0,17 18 16,-17-35-16,0 0 15,-1-17 1,-17-18-1,0 17-15,-17 0 0,17-17 16,0 17-16,0 1 0,0-19 16,17 19-16,-17-19 0,18 19 15,0-18-15,-1 17 16,36 0 0,-35 18-16,17 18 15,-35 0-15,35 17 16,-35-18-16,0 19 15,18-1-15,-18-17 0,0 52 16,18-52-16,-18 35 16,0-36-16,17 19 15,-34-36 17,-36 0-32,17 0 15,-87 0 1</inkml:trace>
  <inkml:trace contextRef="#ctx0" brushRef="#br0">13000 12330 0,'0'-18'16,"18"0"-16,-1-52 15,1 17-15,17 0 16,0 0-16,1 0 0,17-53 16,-18 71-16,-18-36 15,1 54-15,-18-1 16,0 53-16,35 54 16,-17-36-16,35 105 15,-35-70 1,70 54-16,-71-72 15,36 54-15,-35-71 16,-18 17-16,-18-35 16,-52 1-1,34-36-15,-52 0 16,35 0-16,-35-53 16,71 35-16,-36-52 15,35 34-15,18-17 0,53-17 16,-18 17-16,71-18 15,-53 36 1,53-36-16,-53 54 16</inkml:trace>
  <inkml:trace contextRef="#ctx0" brushRef="#br0">13723 11712 0,'53'-35'15,"-106"70"-15,141-88 0,-52 36 0,-1-1 16,-18 0-16</inkml:trace>
  <inkml:trace contextRef="#ctx0" brushRef="#br0">13864 11677 0,'0'0'15,"-17"35"-15,17-17 0,-18 52 16,18-34-16,0 34 16,18-52-16,17 35 15,-18-18-15,19-17 16,-19-1-16,19-17 16,-19 0-16</inkml:trace>
  <inkml:trace contextRef="#ctx0" brushRef="#br0">14023 11994 0,'0'18'15,"18"-18"1,-1 0-16,18-18 16,-17 1-16,0-18 15,17-1-15,-17 1 16,-18 17-16,17-17 15,-17 0-15,0-18 16,0 18-16,-17-18 16,17 35-16,-18 18 0,18 0 15,0 18-15,-18 52 16,18-34-16,18 52 16,0-53-1,-18 0-15,17 1 0,19-1 16,-36-18-16,35-17 15,-17 0-15,-1-17 16</inkml:trace>
  <inkml:trace contextRef="#ctx0" brushRef="#br0">14323 11642 0,'35'0'16,"-17"-18"-1,-1 18-15,19 0 16,-19 0 0,1 18-16,0-1 15,-18 36 1,0-35-16,17 17 16,-17 0-16,18 1 0,-1 17 15,-17-18 1,0 18-16,0-36 15,0 1-15,0 0 0,-17-18 16,-1 17-16,1-17 16,-1 0-1,18-17-15,18 17 16</inkml:trace>
  <inkml:trace contextRef="#ctx0" brushRef="#br0">14834 12083 0,'18'17'31,"-18"1"-31</inkml:trace>
  <inkml:trace contextRef="#ctx0" brushRef="#br0">14799 12435 0,'0'18'32,"18"-18"-32,-1 0 15,1 0-15</inkml:trace>
  <inkml:trace contextRef="#ctx0" brushRef="#br0">15505 12100 0,'17'0'0,"1"0"0,52 0 15,-34-17-15,-1 17 16,18-18-16,-18 18 0,36 0 16</inkml:trace>
  <inkml:trace contextRef="#ctx0" brushRef="#br0">15681 12383 0,'35'35'15,"-70"-70"-15,88 87 0,17-52 16,-17 0-16,0-17 0,0 17 16</inkml:trace>
  <inkml:trace contextRef="#ctx0" brushRef="#br0">16810 12383 0,'0'0'16,"53"-18"-16,-36 18 0,19-18 15,-19 1-15,1 17 16</inkml:trace>
  <inkml:trace contextRef="#ctx0" brushRef="#br0">17198 12383 0,'0'0'0,"35"0"0,-17 0 16,-1-18-16</inkml:trace>
  <inkml:trace contextRef="#ctx0" brushRef="#br0">17586 12365 0,'53'0'16,"-106"0"-16,124 0 0,-54 0 15,-17-18-15,18 18 16</inkml:trace>
  <inkml:trace contextRef="#ctx0" brushRef="#br0">17798 12383 0,'0'0'0</inkml:trace>
  <inkml:trace contextRef="#ctx0" brushRef="#br0">14393 8625 0,'-17'0'16,"-1"0"-16,36 0 47,17-17-32,0 17-15,1 0 0,87-18 16,-70 18-16,17-17 16,1 17-16,0-18 15,17 0-15,-18 1 0,1 17 16,-18-18-16,17 0 16,-52 18-16,0 0 15</inkml:trace>
  <inkml:trace contextRef="#ctx0" brushRef="#br0">19756 8520 0,'17'0'32,"36"0"-17,-18-18-15,18 18 16,71 0-16,-54-18 16,1 18-16,88-17 15,-106 17-15,35 0 16,-53-18-16</inkml:trace>
  <inkml:trace contextRef="#ctx0" brushRef="#br0">22437 8502 0,'0'0'0,"0"-18"0,53 18 15,-18 0-15,88-17 16,-52 17-16,-1 0 16,1 0-16,17 0 15,53 0-15,-70 0 16,52 17-16,-70-17 15,35 0 1,-52 18-16,-19-18 0</inkml:trace>
  <inkml:trace contextRef="#ctx0" brushRef="#br0">21537 8943 0,'0'-18'32,"18"18"-1,-1 18-16,1-18-15,35 35 16,-18-35-16,-17 18 16,-1-1-16,36 1 15,-35 0-15,17 35 16,-17-18-16,-18 36 16,0-19-16,0 19 0,-18 0 15,1 87 1,-1-87-16,18 105 15,0-70-15,0 70 16,18-87-16,-18-1 16,17 0-16,19-17 0,-19-1 15,54 36-15,-1-18 16,-34-53-16,52 36 16,-53-53-16,0 17 15,-17-35-15,-18 18 16,-18-18-1,-17-18 1,17 18-16,-34-18 16,34 18-16,-17 0 0,17 0 15,-17 18-15,-1 0 0,19 17 16,-18 53-16,17-53 16,18 71-16,0-53 15,35 71 1,36-1-16,-54-52 15,19-19-15,-1 90 16,-17-54-16,17 88 16,-18-70-16,1 70 15,-18-70-15,18 35 16,-18-70-16,0-18 16,0 0-16,-36 35 15,19-35-15,-36 0 16,0-18-16,18 0 15,-18-17-15,-18 0 0,18-1 0,-105 1 16,87-18 0,-88 18-16,71-18 15,-88 35-15,105 0 16</inkml:trace>
  <inkml:trace contextRef="#ctx0" brushRef="#br0">2381 13794 0,'0'0'0,"-17"0"0,17 53 15,-18-1-15,18 125 16,0-89-16,0 106 16,18-88-16,-18-18 0,17 0 15,19 18-15,-19-88 16,36-1-16,-18-17 16,1-53-1,-19 36-15,-17-36 16,0 18-16,18-1 0,0-17 15,-1 53-15,36 53 16,0 18 0,-35-36-16,17 0 15,0 1-15,1-1 0,34 0 16,-35-35-16,36-35 16,-36 17-16,18-70 15,-35 35-15,-18-53 16,0 54-1,-71-90-15,18 90 16,-53-72-16,54 71 16,-37 0-16,72 53 15,-19 18 1,36 17-16</inkml:trace>
  <inkml:trace contextRef="#ctx0" brushRef="#br0">3387 14482 0,'0'0'16,"0"105"-16,0-52 0,0 35 16,17-52-16,19-19 0,-19 1 15,54 0 1,-36-18-16,0-18 15,-17-17-15,-18-36 16,0 36-16,-53-53 16,35 52-16,-17 1 15,-35 0-15,52 35 0,0 0 16,18 18-16,0-1 16,18 36-16</inkml:trace>
  <inkml:trace contextRef="#ctx0" brushRef="#br0">3775 14764 0,'0'-18'0,"-18"18"16,18-18-16,-35-34 16,35 16-16,0-17 15,0 36-15,0-1 0,0 0 16,17 18-1,1 0-15,0 0 16,17 18 0,-17-18-16,17 18 15,-17-18-15,-1 17 0</inkml:trace>
  <inkml:trace contextRef="#ctx0" brushRef="#br0">4004 13811 0,'0'0'15,"0"36"-15,18-1 16,-1 71-16,1-36 15,0 1-15,-18 88 16,17-71-16,-17-35 16,0 17-16,18-17 0,0 18 15,-1-54-15,1 1 16,-1-36-16</inkml:trace>
  <inkml:trace contextRef="#ctx0" brushRef="#br0">4198 14323 0,'0'0'16,"-18"53"-16,18-36 0,0 1 15,0 17-15,18-17 16,0 17-16,-1-17 16,36 17-16,-35-35 15,17 0-15,-17-18 16,-18 1-16,17-1 15,-17 1-15,18-1 16,0-17-16,-1 35 16,19 0-16,17 35 15,-36-17-15,36 34 16,-35-34-16,17 17 16,-35-17-1,0 0-15,-18-18 16,1 0-16,-1 0 0,0 0 15,-52-18-15,52 0 16,-35-17 0,53 17-16,-17 18 0,-1-17 15</inkml:trace>
  <inkml:trace contextRef="#ctx0" brushRef="#br0">5821 14376 0,'-18'-18'0,"18"36"15,18 35 1,-18-18-16,17 35 16,1-34-16,0-1 15,-1-17-15,19 17 16,-36-17-16,17-18 0,1-18 15,0 0-15,-1-17 16,-17 17-16,0 1 16,0-1-16,0 0 0,18 18 15,0 0 1,-1 0-16,1 0 0,-1 18 16,1 0-16,17-1 15,-17 1-15,17-18 16,-17 0-16,0-18 15,-18 1-15,0-36 16,0 35-16,0-17 16,-18 17-16,18-17 15,0 17 1</inkml:trace>
  <inkml:trace contextRef="#ctx0" brushRef="#br0">6650 13600 0,'0'0'0,"0"53"0,0-1 0,-35 142 16,17-88-1,0 18-15,-52 140 16,52-140-16,-17 87 15,35-140-15,0-18 0,35 35 16,-17-70-16,35-18 16</inkml:trace>
  <inkml:trace contextRef="#ctx0" brushRef="#br0">7197 14111 0,'0'35'16,"0"36"-16,0-36 15,0 1-15,0 16 16,0-34-16,0 0 0,-18-36 31,18-35-15,0 18-16,0 0 0,35-54 16,-17 72-16,0-1 15,-1 0-15,1 18 0,0 18 16,34 17-16,-52-17 15,36 35-15,-36-18 16,0 1 0,17-19-16,-17-34 31,18-1-15,17-35-1,-17 35-15,17-17 16,-17 35-16,-1 18 15,-17-1-15,18 54 16,-18-36-16,18 36 16,-1-36-16,36 0 15,-35-17 1,52-18-16</inkml:trace>
  <inkml:trace contextRef="#ctx0" brushRef="#br0">7832 14340 0,'0'0'0,"0"36"15,0 34-15,17-34 16,19-1-16,-1-35 16,35 17-16,-34-34 15,17-18 1,-36 17-16,-17 0 0,0-35 15,-17 18-15,-19 17 16,1-34 0,0 16-16,17 19 0,-17-1 15,17 18-15,18-18 16</inkml:trace>
  <inkml:trace contextRef="#ctx0" brushRef="#br0">8184 14358 0,'0'0'16,"0"53"-16,0-35 0,0-1 16,0-34 15,0-36-31,-17 17 16,17 19-16,0-54 15,0 36-15,0 0 16,17 35-16,1 17 15,0 36 1,-18-17-16,17-1 16,1-18-16,-18 1 0,35 17 15,-17-35 1,-18-17 0,0-1-1,0 0-15,0 1 16,18 17-16,17 17 31,-18 1-15,36-18-16,-35 0 15,0-18-15,-1 18 16,19-17-16,-36-1 0,0-17 16,0 17-1,-36 1 1,19 17-16,-1 17 15,0 1-15,18 35 16,0-36-16,18 19 16,0-19-16,-1 1 0,36 0 15,-17-18-15,-19 0 16,1 0-16,-1 0 16,-17-18-1,-17 18-15,17-18 16,0 1-16,17 17 15,1 0 1,17 0 0,-17 17-16,0 1 15,-18 0-15,0-1 16,0 1 0,17-18-16</inkml:trace>
  <inkml:trace contextRef="#ctx0" brushRef="#br0">8802 14129 0,'17'0'0,"36"0"16,-35 0-16,17 0 15,18-18-15,-18 0 16,-17-17-1,-18 18-15,-18-19 16,1 19-16</inkml:trace>
  <inkml:trace contextRef="#ctx0" brushRef="#br0">8872 13864 0,'-17'0'16,"34"0"-16,-34 18 0,17-1 0,17 54 16,1-18-1,0 0-15,35 123 16,-18-88-1,0-17-15,-17-36 16,17-35 0,-17 18-1,-18-36-15,17 1 0,1-1 16,-18 0-16,18-17 16,-1 35-1,1 18-15,0-1 16,-1 1-16,1 0 15,-1-1 1,19-17-16,-19 0 16,1 0-1,0 0-15,-1 0 16,1 0 0,0 0-1,-18 18-15,17-18 16,-17 18-16,18-1 15,-1-17-15</inkml:trace>
  <inkml:trace contextRef="#ctx0" brushRef="#br0">9895 14429 0,'0'0'15,"-17"70"-15,-18-17 0,-1-18 16,-17 71-16,18-53 16,-18 18-16,35-36 15</inkml:trace>
  <inkml:trace contextRef="#ctx0" brushRef="#br0">10601 14358 0,'18'71'16,"-36"-142"-16,36 159 0,-18-70 15,0 0-15,-18-36 16,-35-53 0,35 18-16,-34-105 15,34 69-15,-17-87 16,35 70-16,0 36 0,17 17 16,19 18-16,-1-1 0,18 19 15,53 17 1,-54 35-16,19 53 15,-36-35-15,-35 70 16,0-17 0,-35-70-16,17-1 0,-35 0 15,36-17-15,-1-1 16,36 1 0,35 0-1,-18-1-15,36 19 16,-36-19-16,-18 19 0,19-19 15,-19 1-15,1-1 16,-18 1-16</inkml:trace>
  <inkml:trace contextRef="#ctx0" brushRef="#br0">11060 14129 0,'17'106'15,"-34"-212"-15,34 300 16,1-177-16,0 19 16,-18-54-1,0-52-15,0 34 16,0-17-16,0-35 16,0 35-16,17-35 15,1 53-15,-1-1 16,-17 54-1,18 53-15,-18-36 16,18 18 0,-1-18-16,-17-17 15,18-18-15,0 0 16,17-18-16,-35 0 16,35-34-16,-35 34 15,18 0 1,-18 1-16,17 17 15,-17 17-15,18 19 16,0-1-16,-1 0 16,1 0-16,0 1 15,35-1 1,-53-17-16,35-1 16,-18-17-16</inkml:trace>
  <inkml:trace contextRef="#ctx0" brushRef="#br0">11783 13776 0,'0'0'16,"-35"-18"-16,17 18 0,0 0 0,-17 53 15,17 0 1,18 35-16,18-52 15,17 52 1,1-53-16,-1 0 0,35 18 16,-34-35-16,-1 0 15,-17-18-15,-18 17 0,0 1 16,-36 0 0,1-18-16,-18 0 15,35 17-15,-17-17 16</inkml:trace>
  <inkml:trace contextRef="#ctx0" brushRef="#br0">12047 14323 0,'53'70'0,"-106"-140"0,124 193 16,-53-87-16,-1 16 0,-17 54 15,0-53 1,0 18-16,0-54 15,0 1-15,0-36 16,0-17 0,-17 0-16,17-18 0,-18-53 15,0 36-15,18-89 16,18 71-16,0-71 16,17 106-16,18 18 15,-36 35-15,36 53 16,-53-18-16,0 53 15,0-53 1,-35 18-16,0-35 16,17 0-16,0-18 0,1 0 15,17-36 1,17 19-16</inkml:trace>
  <inkml:trace contextRef="#ctx0" brushRef="#br0">12418 14164 0,'0'0'16,"0"35"-16,0-17 0,17 0 15,-17-1-15,18-17 16,0 0 0,-1-17-1,-17-1-15,18 0 16,0 1-1,-1 17 1,1 0 0,0 0-16,17 17 15,-35 1 1,17-18-16,-34 0 47,17-18-47,-18 18 15,18-35-15,-17 17 16,17 1-16,-18-1 16,18 0-1,0 1-15,18 17 0,-18 17 16</inkml:trace>
  <inkml:trace contextRef="#ctx0" brushRef="#br0">12735 14164 0,'0'0'0,"18"18"16,17 70-16,-17-35 15,-1 53-15,-17-53 16,0-1-16,0 1 0,0 0 16,-17-35-1,-1-18-15,1-18 16,-1-35-1,0 18-15,18-18 16,18-35-16,0 53 0,34-71 16,-16 53-16,17-53 15,-18 88 1,18-17-16,-35 35 16,-1 18-16,-17-1 15,-17 19-15,-36 17 16,35-18-16,-17-17 0,-18 17 15,35-17-15,36-18 32</inkml:trace>
  <inkml:trace contextRef="#ctx0" brushRef="#br0">13176 14252 0,'-35'53'16,"70"-106"-16,-88 141 0,0-17 16,36-53-16,17-1 15</inkml:trace>
  <inkml:trace contextRef="#ctx0" brushRef="#br0">13600 14129 0,'0'106'16,"0"-212"-16,17 247 0,-17-88 0,18-36 15,-18 19-15,0-19 16,18-34-16,-18-19 15,0-69-15,0 34 16,0 0-16,0-17 16,0 0-16,0-88 15,0 88-15,0-1 16,0 19-16,17 34 0,1 1 0,-1 18 16,36 17-16,-17 17 15,17 71 1,-1 71-16,-34-53 15,17 88-15,-35-106 16,18-17-16,0 52 16,-1-87-16,1-1 0,-18 0 15,-18-35 1</inkml:trace>
  <inkml:trace contextRef="#ctx0" brushRef="#br0">13670 14041 0,'53'0'16,"-106"0"-16,141 0 0,1 17 15,-37-17-15,19 0 0,-36 0 16,18 0-16</inkml:trace>
  <inkml:trace contextRef="#ctx0" brushRef="#br0">14252 14041 0,'0'0'0,"-35"0"16,17 17-16,1 1 0,-1 52 15,18-17-15,0-17 16,0-1-16,0 0 16,18-17-16,17-1 0,-17-17 15,17 0-15,18-17 16,-36-18-16,36-36 15,-35 36-15,0-71 16,-18 53-16,0-53 16,-18 36-16,-17-72 15,-1 72-15,-16-18 16,34 70-16,-17 36 16,17 17-16,18 18 15,0 17-15,0 107 16,18-107-16,35 71 15,-18-88-15,18-17 16,53 17-16,-54-36 16,37 19-16,-54-36 15,18-18 1,-36 0-16,-17-17 16,0 17-16,-17-35 15,-1 36-15,-17 17 16,17 0-16,18 17 15,0 1-15,0 0 16,0 35-16,18-36 16,17 19-16,-17-36 15,-1 0-15,1 0 16,-18-18-16,-18 0 16,18 1-16,-17-1 15,34 18 16,1 0-15,0 0 0,-18-18-1,0 1 17,17-1-32,1 18 15,0 0-15,-1 18 16,19-1-16,-19-17 15,-17 18-15,36 0 16,-19-1 0,1-17-16,-1 0 15,1-17-15,0 17 16,-1-18-16,1 0 0,0 18 16,-1 0-16,1 18 31,0 17-31,-18-17 15,17 0-15,1-1 0,-1 1 16,1-18 0,0 0-16,-1 0 0</inkml:trace>
  <inkml:trace contextRef="#ctx0" brushRef="#br0">15469 14358 0,'0'0'16</inkml:trace>
  <inkml:trace contextRef="#ctx0" brushRef="#br0">22948 10813 0,'18'-18'15,"-1"18"-15,72 0 16,-36 0-16,88 0 16,-71 0-16,107 0 15,-72-18-15,-16 18 0,87-17 16,-105 17-16,17-18 16,-71 18-1,-34-18-15</inkml:trace>
  <inkml:trace contextRef="#ctx0" brushRef="#br0">23442 10460 0,'0'0'0,"-18"0"0,-70 35 16,18-17-16,-89 35 16,71-18-16,-71 36 15,88-36 1,-17 18-16,71-18 0,17 0 16,70 71-1,-17-35-15,106 52 16,-71-70-16,0 0 15,-17-18-15,88 53 16,-107-52-16,-16-19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5T00:19: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5962 8625 0,'0'-17'15,"18"-18"1,-1-1-16,1-17 16,17-88-16,0 71 15,1-19-15,-1 19 0,18-106 16,-35 87-1,17 19-15,-18 17 0,1 18 0,0-1 16,-18 19 0,-18 17-1,0 0 1</inkml:trace>
  <inkml:trace contextRef="#ctx0" brushRef="#br0">5768 8061 0,'-35'18'0,"70"-36"0,-70 71 16,35 17-16,-18 1 15,18 70-15,0-53 16,18 71 0,-1-88-16,19-18 15,-1-1-15,18-16 0,35-1 16,-35-35-16,35-18 16,-53 1-16,1-1 15,17-35-15,-18 36 16,-18-1-16,1 18 15</inkml:trace>
  <inkml:trace contextRef="#ctx0" brushRef="#br0">24077 8255 0,'0'-18'15,"18"1"1,17-54-1,0 36-15,1-18 16,-1-18-16,53-70 16,-53 71-16,71-107 15,-71 89-15,36-71 16,-36 107-16,-17-19 16,-36 89-1,1-1 1</inkml:trace>
  <inkml:trace contextRef="#ctx0" brushRef="#br0">24077 7849 0,'0'0'0,"-18"36"15,18-19-15,-17 71 0,-1-52 16,18 17-16,0 0 0,0 35 16,0-35-1,35 0-15,1-18 16,-1-35-16,0 17 0,18-17 15,0 0-15,-18 0 0,54-17 16,-54-1-16,-17 18 16,17-17-16,-18-1 0</inkml:trace>
  <inkml:trace contextRef="#ctx0" brushRef="#br0">14164 2893 0,'0'-18'16,"0"36"0,0-1-1,0 1-15,18 0 16,-18 17-16,0 0 0,0 106 16,0-52-16,-18 140 15,0-88-15,18 0 16,-17 18-16,-1 176 15,18-159-15,0 124 16,18-159-16,-18 0 0,17 1 16,-17-19-16,18 18 0,-18 71 15,18-106-15,-18 52 16,0-87-16,0 0 16,0-19-16,0-16 15,0 34-15,0-52 16,-18-18-1,0 0-15,1-18 0</inkml:trace>
  <inkml:trace contextRef="#ctx0" brushRef="#br0">12153 5345 0,'0'0'0,"18"0"31,17 0-15,0 0-16,18 17 0,88-17 16,-52 0-16,16 0 15,178 0-15,-107 0 16,194 0-1,-175 18-15,210 17 16,-193-17-16,246 17 16,-246-35-16,17 0 0,-35 0 15,1 0-15,-37 18 16,-34-18-16,-36 0 0,53-18 16,-88 18-16,0 0 15,-88 18 1</inkml:trace>
  <inkml:trace contextRef="#ctx0" brushRef="#br1">13529 5062 0,'-18'0'0,"-17"18"15,17 0-15,-17 17 16,35 0-16,-17-17 16,34 35-1,-17-36-15,35 19 0,-17-19 16,35 1-16,-18-18 16,18 0-16,-17 0 15,-19-18-15,1 1 0,17-19 16,-17 19-1,-36-36-15,0 35 16,-17-17-16,0 17 16,0 1-16,-1 17 0,1 0 15,17 0-15,-17-18 16,35 0 0,35 1-1,1-1-15,-1 0 0</inkml:trace>
  <inkml:trace contextRef="#ctx0" brushRef="#br1">13847 4815 0,'0'0'16,"-18"0"-16,0 0 0,1 0 15,-1 36-15,18-1 16,0-17-16,0 17 15,18 18-15,-1-36 16,19 19-16,-19-36 16,36 0-16,-18-18 15,-17 0-15,0 1 0,-18-36 16,0 35-16,0-17 16,-36 0-1,19 35-15,-36-18 16,35 18-16,1-18 0,-1 18 15,36 0 1,-1 0 0</inkml:trace>
  <inkml:trace contextRef="#ctx0" brushRef="#br1">14182 4639 0,'0'0'0,"-18"0"16,18 18-1,-18-1 1,18 19-16,0-19 0,0 1 16,18 35-16,0-36 15,-1 1-15,1-18 0,17 18 16,1-36-16,-19 0 15,1 1-15,-1-1 0,1 1 16,-18-19-16,-18 1 16,1 0-16,-1 17 15,1-17-15,-36-1 16,17 19-16,19-1 16,-1 18-16,0 0 0,1 0 15,34 0 1,36 0-16</inkml:trace>
  <inkml:trace contextRef="#ctx0" brushRef="#br1">14552 4427 0,'0'0'15,"-18"18"1,1 17 0,17 1-16,0 34 15,0-35-15,0 1 16,17-19-16,1 19 0,0-19 16,35-17-16,-18 0 15,18-35 1,-36 0-16,19-36 15,-19 1-15,-34 34 16,-1 1-16,-35-18 16,36 35-16,-19 1 15,1-1-15,0 18 0,-36-17 16</inkml:trace>
  <inkml:trace contextRef="#ctx0" brushRef="#br2">12912 4727 0,'17'0'16,"19"18"0,52-18-1,-53 0-15,18 0 16,18 0-16,-36 0 15,0 0-15,-17 0 16,-18-18 0</inkml:trace>
  <inkml:trace contextRef="#ctx0" brushRef="#br2">13159 4445 0,'-18'0'15,"18"18"-15,0-1 16,-18 19-16,18 16 0,-35 54 16,35-53-16,-18 35 15,18-52-15,18-19 16,0 1-16,-1-18 0,1 0 16,0-18-16,17 1 0</inkml:trace>
  <inkml:trace contextRef="#ctx0" brushRef="#br2">13317 4286 0,'-17'0'0,"34"0"15,-17 18-15,18 0 16,35-1-1,-18-17-15,0 0 0,1 0 0,17 0 16,-36 0 0,1 0-16,0 0 0,-18-17 15</inkml:trace>
  <inkml:trace contextRef="#ctx0" brushRef="#br2">13494 4057 0,'-18'35'16,"36"-70"-16,-54 141 0,19-53 0,17-18 15,-18 36 1,18-54-16,0 18 16,18-35-16,-1 0 15</inkml:trace>
  <inkml:trace contextRef="#ctx0" brushRef="#br2">13547 4057 0,'35'18'0,"0"17"16,-17-35-16,35 35 15,-36-35-15,19 18 16,-19-18-16,19 17 16,-19-17-1</inkml:trace>
  <inkml:trace contextRef="#ctx0" brushRef="#br2">13741 3986 0,'0'0'15,"-18"53"-15,18-35 0,-18 17 16,1 1-16,17-1 0,-18 18 16,18-36-16,18 1 15,-1-18-15,-17 18 16,18-36-16,0 18 0,-1-18 15</inkml:trace>
  <inkml:trace contextRef="#ctx0" brushRef="#br2">13970 3898 0,'0'0'0,"18"18"16,-1-18-16,1 17 0,35-17 15,-36 0-15,54 0 16,-53 0-16,-1 0 16,1 0-16,0 0 0,-1 0 15,-17-17-15</inkml:trace>
  <inkml:trace contextRef="#ctx0" brushRef="#br2">14199 3757 0,'-35'53'0,"70"-106"0,-88 159 15,18-18 1,17-35-16,1 35 15,17-70-15,0 17 0,0 0 16,17-35 0</inkml:trace>
  <inkml:trace contextRef="#ctx0" brushRef="#br0">20990 2840 0,'0'0'0,"0"-18"15,0 1 1,18-1 0,-18 36 30,0 17-30,18-17-16,-18 17 16,17 71-16,-17-36 15,0 71-15,0-53 16,0 1-16,0-1 0,0 0 16,18 106-1,-18-106-15,0 0 0,0 18 16,0 106-16,0-106 15,0 17-15,0 107 16,0-107-16,0 124 16,0-124-16,0-17 0,0 18 15,0-18-15,17-1 16,-17 1-16,18-18 0,0 1 16,-1-19-16,19 71 15,-1 0 1,-17-88-16,-18 0 0,17 18 15,-17-36-15,18 53 16,-18-70-16,0 0 16,0-36-16</inkml:trace>
  <inkml:trace contextRef="#ctx0" brushRef="#br0">18785 5750 0,'0'-17'31,"18"17"0,17 0-15,1 0-16,52-18 16,-35 18-16,88 0 15,-71 0-15,107 0 16,-89 0-16,18 18 16,141-1-16,53 1 15,-142-18-15,19 0 16,193-18-16,-193 1 15,-1-1-15,0 18 0,-17-18 16,141 18 0,-53 36-16,-124-36 15,-17 17-15,71 36 16,-54 0-16,-70-35 16,0 17-16,-35-35 0,-1 18 15</inkml:trace>
  <inkml:trace contextRef="#ctx0" brushRef="#br1">21114 4974 0,'0'-17'15,"-18"17"-15,0 0 16,1 17-1,-1 1-15,18-1 0,-17 19 16,17-1-16,0-17 0,17 35 16,1-18-16,-18-18 15,35 19-15,0-36 16,-17 0-16,0 0 16,17 0-16,-17-18 0,-1 0 0,1-34 15,-18 34 1,0 0-16,0 1 0,-18-1 15,1 0-15,-19-17 16,19 17-16,-1 1 16,18-1-16,0 1 15</inkml:trace>
  <inkml:trace contextRef="#ctx0" brushRef="#br1">21325 4586 0,'-35'0'0,"18"18"16,-1 35 0,18-18-16,-18 0 0,18 1 15,36 16 1,-1-16-16,0-19 0,18 1 16,-18-18-16,1 0 15,-1-18-15,18-35 16,-36 1-1,-17 16-15,0 19 0,-17-19 16,-1 19-16,0-1 0,-17 0 16,0 18-16,17 0 15,-17 18-15,35 0 16,0-1-16</inkml:trace>
  <inkml:trace contextRef="#ctx0" brushRef="#br1">21837 4692 0,'-18'0'15,"18"18"-15,0 17 16,0-17-16,0 34 15,18-34 1,0 0-16,-1-1 0,1 1 16,17-18-16,18 18 15,-18-18-15,18-18 16,-35 18-16,-18-18 0,18-17 16,-18 17-16,-36 1 15,19-1 1,-36-17-16,17 17 15,-16 1-15,34 17 16,36 17 0,17 1-16,-18 0 15</inkml:trace>
  <inkml:trace contextRef="#ctx0" brushRef="#br1">21696 5115 0,'0'0'16,"-35"0"-16,17 0 0,-35 18 16,53 0-16,-18-1 15,18 36 1,0-35-16,18-1 0,35 36 15,-35-53-15,17 18 16,0-18-16,0 0 0,1 0 16,-19-18-16,1 18 0,0-35 15,-18 17-15,0 1 16,-18-1-16,0 0 16,1 1-16,-1 17 15,-17-18-15,17 18 0,0 18 16,36 17-1</inkml:trace>
  <inkml:trace contextRef="#ctx0" brushRef="#br1">22595 5168 0,'-17'0'16,"34"0"-16,-34-17 0,-1 17 15,1 17-15,17 1 16,0-1-16,0 36 16,17-35-16,1 0 15,17-1-15,-17 1 16,-1-18-16,1 0 0,0 0 15,17 0-15,-17-18 16,-1-17 0,-34 0-16,-1 17 15,0 0-15,-17 18 0,0-17 16,-18 17-16,18 0 16,-1 0-16,19 0 0,-1 17 15,18 19-15,-18-19 16</inkml:trace>
  <inkml:trace contextRef="#ctx0" brushRef="#br1">22154 5468 0,'-35'-18'15,"70"36"-15,-87-36 0,34 18 0,0 18 16,1-18-16,17 18 16,0-1-16,0 36 15,17-35-15,1 17 0,17 0 16,0-35-1,1 18-15,17-18 16,-36 0-16,19-35 16,-19 17-16,-17 1 0,0-19 15,-35 1 1,-18 0 0,0 35-16,35-18 15,1 18-15,-1 35 16,18-17-16,18 0 0,17-18 15</inkml:trace>
  <inkml:trace contextRef="#ctx0" brushRef="#br1">22895 5803 0,'0'0'0,"0"-17"16,-17-1 15,-1 18-31,0 18 16,18-1 0,0 1-16,0-1 15,0 1-15,36 35 16,-36-35-16,35-1 0,0 1 15,18-18 1,-35 0-16,-1 0 0,19-35 16,-1-1-1,-35 1-15,0 0 0,-35-18 16,17 35 0,-17 1-16,-1-19 0,-34 19 15,35 17-15,-18 17 16,35 1-16,18 0 15</inkml:trace>
  <inkml:trace contextRef="#ctx0" brushRef="#br1">22454 5997 0,'-17'0'16,"-1"0"-16,18 18 0,-18-18 15,18 53-15,0-36 16,36 19-16,-1-19 16,-17 1-16,35 0 15,-1-18 1,-34 0-16,0-18 0,-1 0 15,-17 1-15,0-1 16,0 0-16,0 1 0,-17-36 16,-1 35-16,0-17 15,-17 35-15,18-18 16,-36 18-16,17 0 16,19 0-16</inkml:trace>
  <inkml:trace contextRef="#ctx0" brushRef="#br2">20338 4533 0,'17'0'0,"-17"18"15,53 17-15,-18-17 16,1-1-16,-1 1 16,0 0-16,36-1 15,-53-17-15,-1-17 0,1 17 16,-1-53-16</inkml:trace>
  <inkml:trace contextRef="#ctx0" brushRef="#br2">20496 4445 0,'0'71'16,"0"-36"-16,0 35 16,0-17-16,0 18 15,18-18-15,0 35 16,-18-53-16,17 1 15,1-19-15,0-34 16</inkml:trace>
  <inkml:trace contextRef="#ctx0" brushRef="#br2">20602 4128 0,'0'0'15,"36"17"-15,-19 1 0,71-1 16,-35 1-16,53-36 16,-71 18-1,1 0-15,-1-17 0,0-1 16,-17 1-16</inkml:trace>
  <inkml:trace contextRef="#ctx0" brushRef="#br2">20920 3898 0,'0'53'0,"0"-106"0,0 141 15,0-52-15,-18 17 0,0 35 16,1-53-16,17 18 15,0-35 1,0-1-16,17 1 16,1-18-16,0 0 0</inkml:trace>
  <inkml:trace contextRef="#ctx0" brushRef="#br2">21449 3898 0,'0'0'0,"18"0"0,-1 35 15,1-17 1,17 0-16,0-1 0,36 19 16,-36-36-16,0 17 15,1-17-15,-1 0 16,-17-17-16,-1-1 0</inkml:trace>
  <inkml:trace contextRef="#ctx0" brushRef="#br2">21696 3845 0,'0'0'0,"-35"53"15,17-18-15,0 1 16,-17 17-16,17-18 15,18-17-15,36 17 16,-19-35-16,1 0 16</inkml:trace>
  <inkml:trace contextRef="#ctx0" brushRef="#br2">22137 3951 0,'0'35'16,"0"-70"-16,17 88 0,1-35 0,17 17 16,1-17-16,17-1 15,-36-17 1,36 18-1,-35-18-15</inkml:trace>
  <inkml:trace contextRef="#ctx0" brushRef="#br2">22384 3898 0,'-18'18'0,"18"-1"0,-35 36 16,0 18-1,17-53-15,-17 52 16,35-35-16,0-17 16,0 17-16</inkml:trace>
  <inkml:trace contextRef="#ctx0" brushRef="#br2">22578 4145 0,'17'0'15,"-34"0"-15,52 18 0,0-1 16,-17 19-16,17-19 0,-17 19 16,52-1-16,-52-17 15,53 17 1,-36-35-16,-17 0 0,17-18 15</inkml:trace>
  <inkml:trace contextRef="#ctx0" brushRef="#br2">22878 4180 0,'-53'36'15,"106"-72"-15,-124 107 0,36-36 16,0 1-16,17-1 0,-17 0 15,17 0-15,0 18 16,18-35 0</inkml:trace>
  <inkml:trace contextRef="#ctx0" brushRef="#br2">23178 4692 0,'35'18'0,"-70"-36"0,87 53 16,-16-35-16,-19 18 0,1-18 15,0 0-15,35 18 16,-36-36-16,1 18 16</inkml:trace>
  <inkml:trace contextRef="#ctx0" brushRef="#br2">23407 4568 0,'-18'18'16,"1"35"-16,-1-18 16,0 1-16,-17 17 0,17-18 15,1 18-15,-1-18 16,0-17-16,1 17 16,17-17-16</inkml:trace>
  <inkml:trace contextRef="#ctx0" brushRef="#br2">22137 4357 0,'0'0'0,"0"17"31,53 1-31,-18 0 16,0-1-16,18 19 15,-18-19-15,-17-17 16,0 18-16,-1-18 0,-17 18 15</inkml:trace>
  <inkml:trace contextRef="#ctx0" brushRef="#br2">22313 4374 0,'-17'71'0,"34"-142"0,-34 195 15,-1-54 1,0-52-16,18 17 0,18-17 16,-18 0-16</inkml:trace>
  <inkml:trace contextRef="#ctx0" brushRef="#br3">13106 5627 0,'-18'17'0,"18"1"15,-18-18 1,18-18 78,0 1-79,0-18 1,0-1 0,0 1-16,0 17 15,0 1-15,0-1 16,0 0-16,0 1 0,18-1 16,0-35-16,-1 36 15,1-36 1,0 35-16,17-35 15,-17 35-15,-18-17 16,17 18-16,1-19 0,-1 19 16,1-36-16,-18 35 15,35-35 1,-17 36-16,-18-1 0,18-17 16,-1-1-16,1 19 15,17-1-15,-17-17 0,-1 17 16,19-35-16,17 0 15,-36 36-15,1-1 16,17-35 0,-17 35-16,17-17 0,-17 18 15,-1-1-15,36-17 16,-35 17-16,0-17 16,17 17-16,-17 0 0,17 1 0,18-18 15,-36 17 1,19 0-16,-1 1 15,18-1-15,-36 18 16,19-18-16,-19 18 16,1-17-16,17 17 0,18-18 15,-35 18-15,35 0 16,-18-18-16,18 18 16,-18 0-16,-17 0 15,17 0 1,0 0-16,-17 0 0,17 18 0,-17-18 15,17 0-15,18 0 16,-35 18-16,-1-18 16,1 0-16,35 17 15,-35 1-15,-1-18 0,36 35 16,0-17 0,0 0-1,0-1 1,-18 1-1,-17-18-15,17 17 16,0 1-16,1 17 16,-19-17-16,36 0 15,-35-1-15,17 19 16,-17-19-16,-1-17 16,1 18-16,0 17 15,-1-17-15,-17-1 0,18 1 16,0 17-1,-1 18-15,-17-35 16,0 17-16,36 36 16,-36-36-16,17 0 0,1 18 15,17 18-15,-17-36 16,17 71-16,-35-71 16,35 71-1,-35-35-15,36 70 16,-36-71-16,17-17 0,1 18 15,0-1-15,-1 54 16,1-89-16,-1 53 16,1-53-16,-18 1 15,0-19-15,18 1 16,-18 0-16,-18-18 16</inkml:trace>
  <inkml:trace contextRef="#ctx0" brushRef="#br3">20161 6262 0,'0'17'16,"0"-34"15,0-1-16,0 1-15,0-36 16,0 17 0,0 1-16,18 17 0,-18-70 15,18 53-15,17-53 16,-18 52-16,19-52 16,-1 53-16,0-36 15,-17 36-15,0 0 16,-1 0-16,1-18 15,-1 17-15,19-34 16,-19 35-16,-17-1 0,18 1 16,0-18-1,-1 18-15,1-36 0,0 54 16,-1-54 0,1 36-16,17-18 15,-17 18-15,-1-1 0,1 19 16,17-19-16,-17 1 15,17 0-15,-17 17 16,0 1-16,-1-1 16,18-17-16,-17 17 15,0 0-15,17-17 16,0 17-16,-17 18 0,0-17 16,34-1-16,-34 1 15,17 17-15,-17-18 0,53 0 16,-54 18-1,36-17-15,-35 17 16,35 0-16,-36 0 16,19 0-16,-1 0 15,0 0-15,-17 0 16,35 17-16,-18-17 16,-17 0-16,17 18 15,0-18-15,-17 18 0,35-1 16,-18 1-16,18-1 15,-18 1-15,18 0 16,-18-1-16,1 1 16,-19-18-16,19 18 0,17-1 15,-36 1-15,36 17 16,-18-17-16,18 17 16,-35-17-16,17-1 15,36 19 1,-36-19-16,-17 1 0,17 0 15,36 17-15,-54-17 16,54 17-16,-54-18 16,36 19-16,-17-19 15,-19-17-15,36 36 16,-18-36-16,36 35 16,-53-35-16,17 18 15,-18-18-15,19 35 16,-19-18-16,19 19 15,-19-19-15,19 19 16,-19-19-16,19 36 16,-36-17-16,35 34 15,-18-35-15,1 36 16,0-18-16,-18-18 16,17 53-16,1-52 15,-18-1-15,18 53 16,-1-53-16,1 54 15,0-37-15,-1-16 16,-17 17-16,18 0 0,-1 35 16,1-53-1,-18 0-15,18 18 0,-18-18 16,17-17-16,-17 17 16,-17-35-1</inkml:trace>
  <inkml:trace contextRef="#ctx0" brushRef="#br0">16810 4427 0,'0'-17'16,"0"34"-1,70 1 1,-17-18-16,0 18 15,35-18-15,1 0 0,16 0 16,107 0 0,-106 0-16,0 0 0,0-18 15,-1 18-15,72 0 16,-124 0-16,35-18 16,-53 18-16,-17 0 15,-18 18-15,-18-18 16</inkml:trace>
  <inkml:trace contextRef="#ctx0" brushRef="#br0">18009 4233 0,'36'18'15,"-19"-18"-15,36 35 16,-18-17-16,1 0 16,17-1-16,17 18 15,-35-17-15,1 0 16,-1-1-16,0 1 0,1 17 0,16-17 16,-34 0-16,17-1 15,-35 1 1,0-1-16,-17 1 15,-1 0-15,-35-1 16,0 1-16,0 17 0,-35 1 16,71-36-1,-1 17-15,0 1 16</inkml:trace>
  <inkml:trace contextRef="#ctx0" brushRef="#br0">12365 11642 0,'0'17'15,"18"-17"-15,34 0 16,-16 0-16,70-17 16,-36 17-16,71 0 15,-70 0 1,17 0-16,18 0 0,17 0 15,159 0-15,-105 0 16,-1-18-16,212 0 16,-176 1-16,0-1 0,264-17 15,-247 17 1,247 1-16,-246 17 16,-1 0-16,194-18 15,-229 18-15,194 18 16,-229-18-16,141 0 15,-176 0-15,-1-18 16,-17 18-16,-18 0 0,36-18 16,-72 18-16,1-17 15,-35 17 1,-36-18-16,1 18 16,-19-18-1</inkml:trace>
  <inkml:trace contextRef="#ctx0" brushRef="#br0">18274 11148 0,'70'17'15,"-140"-34"-15,193 52 0,-87-35 16,17 0-16,52 35 15,-52-17-15,18 17 16,-18-17-16,0 17 0,0 0 16,-18 1-16,0-1 0,18 36 15,-35-54-15,-18 18 16,-18-17-16,-17 0 16,0-1-16,-18 1 0,-18-18 15,-70 35 1,70-35-16,1 36 0,-18-19 15,17 1-15</inkml:trace>
  <inkml:trace contextRef="#ctx0" brushRef="#br0">11959 13141 0,'0'18'32,"18"17"-32,-1-17 15,19 17 1,-19-18-16,-17 1 0,18 0 15,0-1-15,-1 1 0,1-18 16,17 0-16</inkml:trace>
  <inkml:trace contextRef="#ctx0" brushRef="#br0">12171 13159 0,'17'17'15,"-17"1"-15,18 0 0,-18-1 16,18 18-16,-18-17 0,17 0 0</inkml:trace>
  <inkml:trace contextRef="#ctx0" brushRef="#br0">12700 13247 0,'-35'-18'16,"17"18"-16,-35 0 15,36 18-15,-19 17 16,19 0-16,-1 71 16,0 18-16,18-71 15,18 0-15,17 35 16,-17-35-16,52 17 15,-34-52-15,17-1 16,17-17-16,-35 0 16,1-17-16</inkml:trace>
  <inkml:trace contextRef="#ctx0" brushRef="#br0">12965 13670 0,'-18'35'15,"0"1"-15,18 34 16,0-34-16,18 16 16,0-34-1,17 0-15,18-1 16,-18-17-16,0-17 0,18-19 16,-35 19-16,0-18 15,-1 17 1,-34-53-16,-19 18 15,19 18-15,-36 0 16,35 35-16,-35-18 16,36 18-16,17 18 15,17-18 1</inkml:trace>
  <inkml:trace contextRef="#ctx0" brushRef="#br0">13282 13688 0,'0'0'16,"35"53"-16,-35-18 15,18 0-15,0 1 0,17-19 16,18 18-16,-36-35 16,1 18-16,0-18 0,-1-18 15,1-17 1,-18 0-16,-18-18 15,1 18-15,-19-18 16,36 18-16,-17 17 0,-1 18 16,18-18-16,0 36 15,18-18 1</inkml:trace>
  <inkml:trace contextRef="#ctx0" brushRef="#br0">13758 13688 0,'0'17'16,"-17"-17"-16,17 18 0,0 17 16,0-17-1,0 0-15,17-1 0,1 1 16,0-18-1,-1 0-15,1 0 16,0-18-16,-18 1 16,0-1-16,-18 0 15,18 1-15,-18 17 0,1-18 16,-1 18-16,0 0 16,18 18-16,18-1 15,-18 1-15,35 17 16,-17-17-16,17 0 15,-17-1 1,-1-17-16,1 0 0,0 0 16,-1-35-16,-17 17 15,-17 1-15,17-1 16,0 0-16,-18 1 0,18-1 16,0 0-16,0 1 15,35-1 1,-17 18-16,-18-17 0,18 17 15,-1 0-15,1 17 16,0-17-16,-18 18 16,17-18-16</inkml:trace>
  <inkml:trace contextRef="#ctx0" brushRef="#br0">14146 13829 0,'18'0'16</inkml:trace>
  <inkml:trace contextRef="#ctx0" brushRef="#br0">14076 13458 0,'17'0'16,"1"18"-1,0 0 1,-1-1-16,1 1 16</inkml:trace>
  <inkml:trace contextRef="#ctx0" brushRef="#br0">14252 13635 0,'-35'53'16,"70"-106"-16,-70 123 0,35-34 0,0-1 15,18-17 1,17-1-16,-17-17 15,-1 0-15,18 0 0,1-17 16,-19 17-16,-17-36 16,0 19-16,0-19 0,0 1 15,-17 18 1,-1-1-16,0 18 16,18 18-1,18-1 1,-18 1-16,53-1 15,-35 1-15,-1-18 0,19 0 16,-19 0 0,-17-18-16,0 1 15,-17-1-15,17 1 16,-18-1-16,18 0 16,0 1-1,0-1-15,18 18 16,-1-18-16,1 18 0,-1 0 15,1-17-15,0 17 0,35 0 16,-36-18-16,1 18 16,-18-18-16,-18 1 31,1 17-31,-1-36 16,0 19-16</inkml:trace>
  <inkml:trace contextRef="#ctx0" brushRef="#br0">14570 13282 0,'17'53'0,"-34"-106"0,34 141 15,-34-35-15,17 0 0,0 0 16,0 53-16,0-71 16,35 36-1,-35-54-15,35 19 16,-17-36-16,0 0 15,-18-18 1,0-17-16,17 35 16,-17-18-16,18 18 15,-1 0 1,1 0-16,35 0 16,-35 0-16,17 0 15,0-18-15,-17 1 16,17-18-1,-35 17-15,-17-17 16,-1 17-16,0 18 16,-35 0-16,36 0 15,-1 18-15,0 17 0,18-17 16,0 34-16,18-16 16,35 17-16,-18-36 15,36 19 1,-36-36-16,18 0 15,-18 0-15,-17 0 16,0-18-16,-36 18 16</inkml:trace>
  <inkml:trace contextRef="#ctx0" brushRef="#br0">16210 13423 0,'0'0'0,"-35"-17"15,17 17-15,-17 0 16,-36 17-16,54 1 16,-36 35-16,53-18 15,0 36 1,17-54-16,19 19 0,-1-19 16,0 1-16,18 17 15,-17-35-15,-1 0 16,-35 18-16,-35-18 15,17 0-15,-70 17 16,35-17-16,-35 18 16,52-18-16,1 0 15,17-18 1</inkml:trace>
  <inkml:trace contextRef="#ctx0" brushRef="#br0">16422 13018 0,'-18'70'15,"36"-140"-15,-36 193 0,18-52 16,18 87 0,-1-87-16,19 88 15,-36-89-15,35 18 16,-35-70-16,0 0 15,0-36 1,18-35 0,-18 18-16,17 0 0,1-1 15,35-17-15,-36 53 16,1-17-16,0 34 16,-1 1-16,1 35 15,-18-18-15,0 0 0,18-17 16,-18 35-1,17-35-15,1-18 0,0 0 16</inkml:trace>
  <inkml:trace contextRef="#ctx0" brushRef="#br0">16810 13635 0,'18'35'0,"-36"-70"0,53 88 15,-17-18-15</inkml:trace>
  <inkml:trace contextRef="#ctx0" brushRef="#br0">17127 13300 0,'0'0'16,"0"-36"-16,0-16 16,0 16-16,-17-34 15,-1 34-15,18 19 0,-53-54 16,36 54-16,-1 17 15,0 0-15,1 0 0,-1 35 16,0 0 0,18 36-16,0-1 0,18 18 0,0 1 15,35 52-15,-36-71 16,18-17-16,1 0 0,-1-18 16,0 1-16,18 17 15,-53-36-15,18-17 16</inkml:trace>
  <inkml:trace contextRef="#ctx0" brushRef="#br0">17022 13582 0,'0'0'0,"35"-18"0,0 18 15,18-17-15,-18 17 16,-17 0-16,0 0 0</inkml:trace>
  <inkml:trace contextRef="#ctx0" brushRef="#br0">17374 13494 0,'36'0'15,"-19"-18"-15,19 18 16,-1-18-16,53-17 16,-53 18-16,36-1 15,-36 18-15,-17 0 16,-36 0-1</inkml:trace>
  <inkml:trace contextRef="#ctx0" brushRef="#br0">17533 13247 0,'-18'88'15,"36"-176"-15,-36 229 0,18-53 16,18-35-16,17 35 16,1-52-16,34 16 15,-35-52-15,54 18 16,-54-36-16,18-17 16,-36 18-1</inkml:trace>
  <inkml:trace contextRef="#ctx0" brushRef="#br0">18027 12947 0,'0'88'16,"0"-176"-16,0 211 0,0-87 0,18-19 15,-18 1-15,17-18 16</inkml:trace>
  <inkml:trace contextRef="#ctx0" brushRef="#br0">18203 12912 0,'0'35'15,"0"-70"-15,0 88 16,0 0-16,-17-18 15,17 0-15</inkml:trace>
  <inkml:trace contextRef="#ctx0" brushRef="#br0">16792 13282 0,'0'0'15,"18"0"-15,0 0 16</inkml:trace>
  <inkml:trace contextRef="#ctx0" brushRef="#br0">13229 15716 0,'0'-17'15,"0"34"-15,0 1 16,53 35-16,-18-18 16,54 71-1,-37-71-15,54 53 16,-53-52-16,53 34 16,-53-34-16,35 16 15,-53-34-15,1 17 16,-19-17-16,1-18 15</inkml:trace>
  <inkml:trace contextRef="#ctx0" brushRef="#br0">13952 15734 0,'0'0'16,"-53"0"-16,18 35 0,-18 0 16,-70 107-16,52-54 15,-70 106-15,71-106 16,17 0-16,0-17 0,35-1 16,0-17-16,18-35 15</inkml:trace>
  <inkml:trace contextRef="#ctx0" brushRef="#br0">14711 16034 0,'0'0'0,"-18"0"0,1 17 15,34 1-15,18 0 16,54-1-16,-19 1 15,107-18-15,-72 0 16,125-18 0,-124 1-16,17 17 15,-17-18-15,-18 0 0,71 1 16,-106-1-16,0 0 0,-36 18 16,1-17-16</inkml:trace>
  <inkml:trace contextRef="#ctx0" brushRef="#br0">15804 15734 0,'36'18'0,"-19"-18"15,72 35-15,-37-18 16,1 1-16,53 35 15,-53-18-15,-18-17 16,18 52-16,-35-52 16,-18 17-16,0-17 0,-18 17 15,1-17-15,-19 0 16,-16 17-16,16-17 0,-52 17 16,53-35-16,-1 17 15</inkml:trace>
  <inkml:trace contextRef="#ctx0" brushRef="#br0">16863 15734 0,'0'0'15,"-18"0"1,18 18-16,0 52 15,18-17-15,-18 0 0,17 0 16,19 53-16,34 0 16,-34-89-16,-1 18 15,53-17 1,0-18-16,-35-18 16,-18-17-16,1 0 0,17-53 15,-18 35 1,-17 17-16,-1-69 0,-17 52 15,0-18-15,0 54 16,0 34 0,0 18-1,0 1-15,35 52 16,-17-35-16,35 70 16,-35-70-16,-1 18 0,36 52 15,-53-70 1,18 0-16,-18 0 0,0-18 15,-18 53-15,-17-52 16,0-1-16,-1-17 0,1-1 16,-53 19-1,35-19-15,-53-17 16,53 0-16,-53 18 16</inkml:trace>
  <inkml:trace contextRef="#ctx0" brushRef="#br0">13123 17022 0,'0'17'0,"18"1"16,0-18-16,-18 17 16,53 1-16,-36 0 15,1-18-15,17 0 0,0-18 16,18-17 0,-35 17-16,0 1 15,17-19-15,-18 1 16,1 35-1,0 18 1,-1-1-16,19 1 16,17-18-1,-36 0-15,19 0 0,16-35 16,-16 17-16,34-53 16,-52 54-16,17-1 15,-17 1-15,-1 17 0,1 0 16,17 52-16,-17-34 15,53 35 1,-54-18-16,54-17 16,-36 0-16,0-18 15,-17 0-15,17 0 0,-17-18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5T00:23: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0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18098 2469 0,'0'18'79,"0"35"-64,0-18-15,17 71 16,1-53-16,-1 35 15,-17-35 1,18 53-16,-18-35 16,0-19-16,18 54 15,-18-18 1,0-70-16,0 17 0,0-17 16,0 0-16,0-1 0,0 1 15,17-18 1,-17-18-1,0-17 1</inkml:trace>
  <inkml:trace contextRef="#ctx0" brushRef="#br0">17903 3034 0,'18'0'62,"0"18"-46,-18-1-16,17 1 0,1 35 15,0-18-15,17 53 16,-17-53-16,-1 18 16,1-35-16,17 53 15,0-54-15,-35 1 16,18 0-16,0-1 0,-18 1 16,17-18-16,1 0 15,-18 17-15,18-34 16,-1 17-1,1-35 1,0 17-16,17 0 0,18-17 16,-18 0-1,0 17-15,18-35 16,-35 35-16,-1 18 0,1-17 16</inkml:trace>
  <inkml:trace contextRef="#ctx0" brushRef="#br0">15240 2805 0,'-18'0'16,"18"17"-1,-17 36 1,17-18 0,0 18-16,0-17 0,0 52 15,0-71-15,35 36 16,-35-35-16,18 0 15,-1-1-15,19-17 16,-19 0 0,1-17-16,-1 17 15,-17-18-15,18 18 32,0 18-17,-1-18-15,1 17 0,0 1 0,35 0 16,-36-18-1,1 0-15,0 0 0,-1 0 16,-17-18-16,0 0 16,-17 1-1,-1-19 1,0 1-16,18 17 16,-17-17-16,17-18 15,0 18-15,0 17 0,0 1 16</inkml:trace>
  <inkml:trace contextRef="#ctx0" brushRef="#br0">15558 2593 0,'0'0'0,"17"0"31,18 0-31,1-18 15,-19 18-15,1 0 16,0 0-16,-18-17 16,17 17-16</inkml:trace>
  <inkml:trace contextRef="#ctx0" brushRef="#br0">15610 2628 0,'0'0'0,"0"18"0,18 35 15,-18-36-15,18 36 16,-1-35-16,19 17 16,-19-17-16,19 0 15,-19-18 1,1 0-16</inkml:trace>
  <inkml:trace contextRef="#ctx0" brushRef="#br0">15840 2558 0,'0'-18'16,"17"18"0,1 0-16,0 0 0,-1 0 15,1 0-15,0 0 16,-18 18-16,17-1 16,-17 1-16,0 0 15,-17-1 1,17 1-16,0-1 15,17 1-15,-17 0 16,18-1 0,-1-17-16,-17 18 0,18 0 15,-18-1 1,-18-17 0,1 18-16,-1-18 0,1 0 15,-1 0-15,0 0 0,1 0 16,-1 0-16</inkml:trace>
  <inkml:trace contextRef="#ctx0" brushRef="#br0">16087 2452 0,'53'0'16,"-36"0"-16,1 17 16,0-17-16,-1 18 15,1-18 1,-18 18-16,0-1 0,0 1 15,0 17-15,0 1 16,0-19-16,0 18 0,0-17 16,0 0-1,-18-18 17,1-18-32,-1 18 15,0-18 1</inkml:trace>
  <inkml:trace contextRef="#ctx0" brushRef="#br0">16422 3140 0,'0'35'16,"0"-17"-16,0 17 0,-18 0 15,1-17-15,-1 17 16,0-17-16,1-1 0,-19 1 16</inkml:trace>
  <inkml:trace contextRef="#ctx0" brushRef="#br0">16528 2540 0,'35'123'15,"-70"-246"-15,70 299 0,0-70 16,-17-53-16,-1 0 16,1-18-16,-18 1 0,18-19 15,-18 1-15,0 0 0,17-18 16,-17-18 0,18-17-1,0 17-15,-1 0 16,1 18-16,0 0 15,-1 0-15,-17 18 0,18 17 0,17 1 16,-35-1 0,0-18-16,0 1 15,-17 0-15,-19-1 16,1-17-16,17 0 16,-17 0-16,0-17 15,35-1-15,-18-17 0,18 17 16</inkml:trace>
  <inkml:trace contextRef="#ctx0" brushRef="#br0">16810 2434 0,'0'0'0,"18"0"31,17 0-15,-18 0-16,1 0 15,0 0 1</inkml:trace>
  <inkml:trace contextRef="#ctx0" brushRef="#br0">16810 2540 0,'0'53'16,"0"-106"-16,18 141 0,-1-53 15,-17-17-15,18 0 0,17 17 16,-17-17 0,-1-18-1,1 0-15,-18-18 16</inkml:trace>
  <inkml:trace contextRef="#ctx0" brushRef="#br0">16986 2434 0,'18'-17'16,"0"17"0,17 0-1,0 0-15,-17 17 16,-1 1-16,-17-1 15,0 1 1,0 0-16,0-1 0,0 1 16,0 0-1,0-1-15,18 1 16,-18 0 0,0-1-16,0 1 0,0-1 15,-18 1 1,36-18-1,-18 18 1,18-18-16,-1 0 16,1 0-16,-36 17 31,1-17-15,-1 18-16,0-18 15,1 0-15,-1 0 0,-17 0 16</inkml:trace>
  <inkml:trace contextRef="#ctx0" brushRef="#br0">17233 2417 0,'0'-18'0,"18"18"31,-1-18-16,1 18-15,0-17 0,-1 17 16,1-18 0,0 18-16,-1 0 0,-17-18 15,0 36 17,0 0-17,0-1-15,0 1 0,0 0 0,0-1 16,18 36-1,0-35-15,-1-1 0,-17 1 16,18 17-16,-18-17 0,18 0 16,-18-1-16,0 18 15,0-17-15,0 0 16,-18-1 0,0-17-1,1 0-15,-1 0 0,-17-17 16,17 17-1,0 0-15</inkml:trace>
  <inkml:trace contextRef="#ctx0" brushRef="#br0">16916 2452 0,'0'0'0,"17"0"47,19-18-31,-19 18-16,19 0 15,-19 0 1,1 0-16,-1 18 16,1-18-16,-18 17 0,18-17 0,-18 36 15,-18-19 1,0 1-1,18 0-15,-35-1 16,18-17-16,-1 0 16,18-17-1,-18 17-15,18-18 16,18 18 0,0 0-1,-18 18-15,17-18 0,18 17 16,-17-17-16,0 0 15,-1 18-15,1-18 0,-18 18 16,0-1 0,0 1-16,-18-1 15,1 1-15,-1 0 0,-17-1 16,17 1-16,1-18 16,-1 18-1,0-18-15</inkml:trace>
  <inkml:trace contextRef="#ctx0" brushRef="#br0">30198 8943 0,'35'-18'16,"0"18"-16,54-35 15,-19 17-15,1 18 16,17-17-16,18-1 0,105 18 16,-122-18-16,52 18 15,-88 0-15,-1 18 16,-34-18-16</inkml:trace>
  <inkml:trace contextRef="#ctx0" brushRef="#br1">12735 4039 0,'-17'0'0,"-1"-17"15,0-1-15,1 18 0,-1 0 16,-17-18-1,17 18-15,1 18 16,-1 0-16,-17 17 16,17-17-16,0-1 0,1 36 15,-1-18 1,18-17-16,-18 53 16,1-36-16,17 0 0,0-17 15,0 17-15,0 0 0,17 18 16,1-35-16,17 35 15,-17-36-15,35 19 16,-18-36 0,0 17-16,18-17 15,-17 0-15,-19 0 0,19-17 16,-19-1-16,1-17 0,-1 0 16,1-1-16,-18-52 15,0 35-15,0-53 16,-18 53-16,1 1 15,-1-1-15,1 17 16,-1 19-16,18-1 0,-18 0 16,18 36-1,36 35 1,-19 0-16,36 35 16,-35-35-16,17-18 0,36 36 15,-54-36-15,19-17 16,-19-1-16,-17 1 0,18 0 15</inkml:trace>
  <inkml:trace contextRef="#ctx0" brushRef="#br1">13000 3704 0,'0'-17'16,"18"17"15,17 0-31,0 0 15,0 0-15,-17 0 16,0 0-16,-1 0 16,-34 0-1</inkml:trace>
  <inkml:trace contextRef="#ctx0" brushRef="#br1">13000 3704 0,'0'0'0,"-18"18"0,18 17 16,0 18 0,0-18-16,18 36 15,0-54-15,17 19 16,0-19-16,0 1 15,1-18-15,-19 0 0,19 0 16</inkml:trace>
  <inkml:trace contextRef="#ctx0" brushRef="#br1">13247 3687 0,'17'0'16,"1"0"0,-18 17-16,18 1 0,-1 17 15,-17 0 1,0-17-16,-17 0 0,17-1 15,-36 19-15,36-19 16,0 1-16,0-1 16,18 1-1,0-18-15,17 0 16,-17 0-16,-1 0 0,1 0 16,0-18-16</inkml:trace>
  <inkml:trace contextRef="#ctx0" brushRef="#br1">13458 3634 0,'0'-18'16,"18"18"15,0 18-15,-1-18-16,1 17 16,-18 1-16,35 35 15,-35-18-15,18 0 16,-18 1-16,35 34 15,-35-35-15,18 1 16,-18-1-16,0-17 16,-18-1-1,1-17-15,-1 0 16,-17 0-16,17-17 16,-17 17-16,17-18 0,0 0 15</inkml:trace>
  <inkml:trace contextRef="#ctx0" brushRef="#br1">13370 4480 0,'-17'18'15,"17"0"1,0 70 0,0-35-16,17-18 0,-17 0 15,18 1-15,0-1 0,-1-18 16</inkml:trace>
  <inkml:trace contextRef="#ctx0" brushRef="#br1">12788 6385 0,'0'-17'0,"0"-1"15,-17 0 1,-1 1 0,-17-1-1,-1 18-15,19-18 0,-19 18 16,1 18-16,0 0 0,-36 52 16,54-34-1,-19 16-15,36 1 0,0 0 0,0 0 16,18 0-16,0-18 15,17 1-15,0-1 0,1-17 16,-1-1-16,53-17 16,-53-17-16,1-1 0,-19-17 15,1-1-15,-18-34 16,0 35-16,-18-1 16,1 19-16,-1-19 0,0 1 15,18 17-15,-17 18 0,-1-17 16,18 34-1,35 19-15,-17-1 16,35 0-16,-36 1 16,19-36-16,-1 17 15,0 1-15,18-18 16,-35 0-16,17-18 16</inkml:trace>
  <inkml:trace contextRef="#ctx0" brushRef="#br1">13018 5891 0,'17'-35'16,"-34"70"-16,52-70 0,-18 17 0,1 18 15,0-17 1,-1 17-16,-17 17 15,0 1-15</inkml:trace>
  <inkml:trace contextRef="#ctx0" brushRef="#br1">13000 5980 0,'0'0'16,"0"35"-16,18-17 0,-1-1 0,-17 1 15,18 17-15,35-17 16,-36-1-16,36 1 15,-35-18-15</inkml:trace>
  <inkml:trace contextRef="#ctx0" brushRef="#br1">13194 5909 0,'0'18'15,"18"-18"-15,-1 0 16,1 17 0,-18 1-16,0 0 15,-18-1-15,18 1 16,-17 0-16,17-1 16,0 1-16,0-1 15,17-17-15,-17 18 16,18-18-16,-1 0 15,1-18-15</inkml:trace>
  <inkml:trace contextRef="#ctx0" brushRef="#br1">13317 5891 0,'18'-17'15,"-36"34"-15,54-34 0,-19 17 16,1 17-16,0-17 15,-1 36-15,-17-19 16,0 1-16,18 0 0,-18-1 16,0 19-1,0-19-15,0 1 16,0-1-16,0 1 16,0 0 15,-18-18-16,1 17-15,-1 1 16</inkml:trace>
  <inkml:trace contextRef="#ctx0" brushRef="#br1">13159 6597 0,'17'0'16,"1"0"-16,17 18 15,-17-1-15,-1 1 0,1 17 16,-18-17-16,0-1 16,0 1-16,-18 0 0,1 35 15,17-36-15,0 1 16,0 0-16,0-1 0,17 1 15,19-18 1,-19 17-16,54-17 16,-53 18-16,-1-18 0</inkml:trace>
  <inkml:trace contextRef="#ctx0" brushRef="#br1">12753 8537 0,'0'-17'15,"0"-1"-15,-18 0 0,-35 18 16,36 0 0,-19 18-16,1 17 0,18 1 15,-36 52-15,35-35 16,18 0-16,0-18 0,18 53 16,35-17-1,-18-54-15,0-17 16,0 0-16,36-17 15,-53-1-15,17-17 16,-35-1-16,-18 1 0,1 17 16,-1-17-16,0 18 0,1 17 15,-1 0 1,0 35-16,18-18 16,0 19-16,18-1 0,35 36 15,-35-54-15,52 36 16,-35-35-1,-17-18-15,35 17 16,-35-17-16,-1-17 0</inkml:trace>
  <inkml:trace contextRef="#ctx0" brushRef="#br1">12982 8149 0,'0'0'0,"18"0"31,0 18-15,17-18-16,-18 0 0,1 0 15,0 0-15,-1 0 0,1 0 16,0 0-16,-36 0 16</inkml:trace>
  <inkml:trace contextRef="#ctx0" brushRef="#br1">13035 8202 0,'0'53'0,"0"-106"0,0 124 15,18-18-15,-1-18 16,1-18-16,17 19 15,1-19-15,-19-17 0,1 0 16</inkml:trace>
  <inkml:trace contextRef="#ctx0" brushRef="#br1">13247 8184 0,'0'0'0,"17"0"16,1 18-16,-18 0 16,-18-1 15,1 1-31,-1 0 16,1-1-16,17 1 0,0 0 15,17-1 1,18 18-1,-17-35-15,17 0 0,-17 0 16,17-17-16</inkml:trace>
  <inkml:trace contextRef="#ctx0" brushRef="#br1">13353 8114 0,'0'0'0,"0"-18"0,17 18 0,1 18 16,0-18-16,-1 18 16,1-1-16,-18 1 15,0-1 1,17 1-16,-17 0 16,-17-1-16,17 1 15,-18-18-15,18 18 16,-17-18 15,-1 0-15,0 0-16</inkml:trace>
  <inkml:trace contextRef="#ctx0" brushRef="#br1">13123 8784 0,'36'0'16,"-72"0"-16,107 0 0,-53 0 15,17 0-15,0 0 16,18 18-16,-53-1 16,18-17-16,-18 18 0,17 17 15,-52 1 1,35-19-16,-18 1 0,1-18 16,17 35-1,0-17-15,0-1 0,17-17 16,1 18-16,17 0 15,-35-1-15,0 1 16,-35-18 0,-36 18-1,19-1-15,16-17 16,19 0-16,-19 0 0</inkml:trace>
  <inkml:trace contextRef="#ctx0" brushRef="#br1">12700 10742 0,'0'0'16,"0"-18"-16,-18 18 0,1-17 15,-1 17-15,-17 0 0,17 17 16,-35 19-16,36-1 15,-1-17-15,0 17 16,18 18-16,0-18 0,18-17 16,17-1-1,1-17-15,-19 0 0,18 0 16,18-35-16,-53 17 16,18 1-16,-18-1 0,0 1 15,0-19-15,-18 19 16,1-1-1,17 36 1,0-1-16,17 1 0,1 52 16,0-34-16,17-1 15,-17-17-15,17-1 16,-18 1-16,54 17 16,-53-35-16,-1 0 0,1-17 15,0-1-15</inkml:trace>
  <inkml:trace contextRef="#ctx0" brushRef="#br1">12894 10266 0,'35'-18'0,"-17"18"15,17-17-15,-17 17 16,0 17 0</inkml:trace>
  <inkml:trace contextRef="#ctx0" brushRef="#br1">12947 10336 0,'18'71'15,"-36"-142"-15,36 160 16,-1-54-16,1-17 0,17 17 16,-17-35-16,-1 0 15,1 0-15</inkml:trace>
  <inkml:trace contextRef="#ctx0" brushRef="#br1">13141 10248 0,'18'0'0,"-18"35"31,0-17-31,0 17 16,0-17-16,0 0 0,17-1 16,1-17-16,17 18 15,-17-18-15,-1 0 16,19 0-16,-1-18 16</inkml:trace>
  <inkml:trace contextRef="#ctx0" brushRef="#br1">13264 10319 0,'-17'53'16,"34"-106"-16,-34 123 0,17-52 0,35 17 16,-17-17-1,-1-18-15,1 0 0,0 0 16</inkml:trace>
  <inkml:trace contextRef="#ctx0" brushRef="#br1">13335 10231 0,'18'0'16,"-1"0"-1,19 0 1,-19 17-16,1-17 0,17 18 15,-17 35 1,-1-36-16,-17 19 0,18-1 16,-18 18-1,0-18-15,0-17 0,0-1 0,0 1 16,-18-18 0,1 0-1,-19 0 1,19-18-16,-1 18 0,-17 0 15</inkml:trace>
  <inkml:trace contextRef="#ctx0" brushRef="#br1">13282 10848 0,'-18'0'15,"36"0"-15,-53 0 16,35 18 0,0-1-16,0 18 15,0-17-15,35 17 16,-17-17-16,-1-18 15,19 0 1,-1 0-16,0-18 0,-17 18 16,17-17-16,-17-1 0</inkml:trace>
  <inkml:trace contextRef="#ctx0" brushRef="#br1">13388 10936 0,'18'88'16,"-36"-176"-16,36 247 0,-1-124 0,18 53 16,-17-52-16,0-1 15</inkml:trace>
  <inkml:trace contextRef="#ctx0" brushRef="#br1">13653 2716 0,'0'-17'31,"0"-1"-15,-18 18 0,18-18 15,-18 1-15,1 17-16,-1-18 0,0 1 0,1-1 15,-19 18-15,-17-35 16,18 35-16,-53-18 15,53 0-15,-18 18 16,18 0-16,-71-17 16,18 17-16,35 0 15,0-18-15,0 18 16,-18 0-16,18 0 0,-17 0 16,-54 0-16,54 0 15,-71 35-15,70-17 16,18 0-16,-17-1 15,-1 1-15,18 0 0,0 17 0,-53 18 16,1 0 0,69-18-16,-17 0 15,18 1-15,-36 34 16,54-17-16,-36 35 16,35-35-16,1 0 0,-1 0 15,18 0-15,-18 0 16,18 0-16,0 53 15,0-36-15,0-17 0,18 53 16,-18-36-16,18-17 16,-18 0-16,17 18 0,1-1 15,0 124 1,-18-123-16,17-1 16,-17 89-16,18-88 15,-18-1-15,0 1 0,17-18 16,-17 17-16,36 71 15,-19-70-15,1 0 16,-18-1-16,18 1 0,-1 17 16,1-18-16,17 89 15,-17-71-15,17 71 16,-17-88-16,-1 17 0,1 0 16,0-17-16,-1 17 0,1-18 15,0 19-15,17 69 16,-17-69-16,-1-1 15,1 0-15,-1-18 0,1 19 16,17 69 0,-17-87-16,0 17 0,-1-17 0,19 105 15,-19-70 1,1-18-16,-1 0 0,1 1 16,0 87-16,-1-88 15,1 0-15,0 0 0,-1 1 16,1 87-1,0-88-15,-1 0 0,1 1 0,-18-19 16,18 107 0,-1-89-16,1 71 15,-18-89-15,35 89 16,-35-89-16,18 19 0,-1 52 16,-17-53-16,18 53 15,-18-53 1,0-17-16,0 17 0,-18 88 15,18-105-15,-17 88 16,17-89 0,0 18-16,0-17 0,-18 0 0,18 17 15,0 35 1,-18-52-16,18 52 16,0-52-16,-17 52 15,17-70-15,0 18 16,0-18-16,-18 0 0,18 70 15,0-70-15,0 53 16,0-53-16,0 0 16,18 52-16,-18-69 15,0 17-15,17 35 16,1-35-16,-18-18 0,18 18 16,-1-18-16,1 0 0,35 36 15,-35-53 1,52 52-16,-35-52 15,54 35-15,-37-36 16,-16 1-16,17-18 0,0 18 16,70-18-1,-70-18-15,70 0 16,-70 18-16,71-35 16,-71 18-16,0 17 0,-18-18 15,18-17-15,35-18 16,-53 35-16,1-17 15,-1-1-15,-17-16 0,17 16 0,0-52 16,-17 35 0,-18 0-16,35-53 15,-17 36-15,-1 17 0,1-88 16,0 53-16,17-53 16,-18 52-16,1-87 15,0 88 1,-1 17-16,1-105 15,0 88-15,-18-18 0,17-88 16,1 106 0,-18-1-16,18-16 0,-18-1 15,0 0-15,17 0 0,-17 18 16,0-141-16,0 123 16,18-18-16,0-87 15,-18 87-15,17-105 16,-17 123-16,0-18 0,18-87 15,-18 87 1,0 19-16,0-19 0,0 18 16,0 0-16,0-123 15,0 123-15,17-123 16,-17 123-16,0-123 16,18 123-16,-18 0 0,18-106 15,-18 107 1,17-107-16,-17 106 15,18 0-15,-18 0 0,35-105 16,-17 105-16,35-106 16,-36 106-1,-17 1-15,18-1 0,0 0 16,-18 18-16,0-89 16,0 89-16,0 0 0,0-88 15,0 87-15,-18 1 16,18 0-16,-18-18 15,18 18-15,-17 0 0,-1 0 16,1-1-16,-19-87 16,1 88-16,0-18 0,17 18 15,-17 0-15,-36-89 16,36 89-16,0 17 0,-36-70 16,36 71-1,-53-36-15,35 35 16,-53-52-16,71 70 15,-89-53 1,71 71-16,18-18 0,-18 35 16,18-17-16,-1 35 0,1 0 15</inkml:trace>
  <inkml:trace contextRef="#ctx0" brushRef="#br1">30110 8943 0,'-18'0'0,"36"0"16,17 0 0,0 0-16,36-18 15,-18 18-15,70 0 16,-70 0 0,106 0-16,-71 0 15,71 0-15,-71 0 16,53 18-1,-70-18-15,-19 0 0,-16 0 16,-19 0-16,-17-18 16,-17 18-16,-71 0 15,35 0-15,-71 18 16,54-18-16,-1 0 16,1 18-16,-72-18 15,54 17-15,-35-17 16,70 0-16,0 0 0,18 0 15,-18 0-15,35 0 16,0 0-16,18-17 0,18 17 16,35-18-1,0 0-15,88 18 16,-70 0-16,17 0 16,0 0-16,0 0 0,0 0 15,89 18-15,-89-18 16,88 0-16,-123 0 15,0 18 1</inkml:trace>
  <inkml:trace contextRef="#ctx0" brushRef="#br1">15487 3634 0,'0'-18'47,"-18"18"-16,1 18-31,-1-18 16,0 17-16,1-17 16,-1 0-16,0 0 15,1 0 1,-1 0-1,1 0 32,-1 0-31,18 18 0,18-18 15,17 0-16,0-18-15,0 18 0,18 0 16,36 0-16,-19 0 16,-17 0-16,0 0 0,0 0 15,0 18-15,17-18 16,-34 0-16,-19 0 16</inkml:trace>
  <inkml:trace contextRef="#ctx0" brushRef="#br1">16686 3528 0,'18'-18'16,"0"18"-16,17-17 16,18-1-16,-18 18 15,71-18-15,-53 18 16,0-17-16,17 17 16,-34 0-16</inkml:trace>
  <inkml:trace contextRef="#ctx0" brushRef="#br0">19773 2963 0,'0'36'16,"0"-1"-16,0 18 16,0 53-16,0-53 15,18-1-15,-1-16 0,-17-1 16,53 0-1,-35-35-15,0 18 0,-1-18 16,1-18-16,17-17 16,-35 0-16,18-1 15,-18 19-15,18-1 16,-1 36-16,18 17 16,-17 0-16,53 1 15,-36-19 1,0-17-16,0 0 0,18-17 15,-17-19-15,-19-17 16,-17 18-16,0-18 16,-17 18-16,-19 0 0,19-1 15,-19-16 1,19 16-16,-18 1 16,35 17-16</inkml:trace>
  <inkml:trace contextRef="#ctx0" brushRef="#br0">20373 2681 0,'0'-18'16,"18"18"-16,-1-17 15,36 17 1,-18-18-16</inkml:trace>
  <inkml:trace contextRef="#ctx0" brushRef="#br0">20443 2734 0,'0'53'16,"0"-106"-16,18 141 0,0-70 0,17 0 15,0-18-15,-17 0 16,17 0-16</inkml:trace>
  <inkml:trace contextRef="#ctx0" brushRef="#br0">20673 2681 0,'-18'18'16,"36"-36"-16,-36 53 0,18-17 0,0 0 0,35-1 16,-17 1-16,17-18 15,-17 0 1,0-18-16,-18 1 0</inkml:trace>
  <inkml:trace contextRef="#ctx0" brushRef="#br0">20726 2734 0,'0'0'0,"0"18"0,0 17 16,35 18-16,-17-35 15,-1-18-15,1 17 0</inkml:trace>
  <inkml:trace contextRef="#ctx0" brushRef="#br0">20902 2611 0,'0'0'0,"18"0"16,-1 0-16,1 0 0,17 0 16,-17 0-1,0 0-15,-1 0 0,-17 17 16,18 1-1,-18 17-15,0 0 16,0-17-16,0 0 0,0-1 16,17 1-16,-17 0 0,0-1 31,-17-34-15,-1-1-1</inkml:trace>
  <inkml:trace contextRef="#ctx0" brushRef="#br0">21519 2575 0,'0'0'15,"18"71"-15,-18-18 0,0 17 0,0 71 16,0-70 0,18 0-16,-18-1 0,0 18 15,17-52-15,-17-19 16,18 1-16,-18-36 16,18 1-16,-1-19 15,1 1-15,17 17 16,-17 1-16,17-1 15,-17 18-15,-1 18 0,1-1 16,-18 1-16,0 35 16,0-35-16,-35-1 15,17 1-15,0-18 0,1 0 16,-1 0-16,1 0 0,-19-18 16,36-17-1</inkml:trace>
  <inkml:trace contextRef="#ctx0" brushRef="#br0">21978 2558 0,'18'0'16,"-1"-18"-16,1 18 15,0 0-15,17 0 16,-35-18-16,18 18 15</inkml:trace>
  <inkml:trace contextRef="#ctx0" brushRef="#br0">22013 2611 0,'0'0'0,"18"70"0,-18-35 15,18-17-15,-1 0 0,-17 17 16,53-17-1,-35-1-15,-1-17 0,1-17 16</inkml:trace>
  <inkml:trace contextRef="#ctx0" brushRef="#br0">22207 2611 0,'0'0'15,"0"52"-15,0-34 16,18 0-16,0-1 16,17-17-16,0 18 15,-17-18-15,-1-18 0</inkml:trace>
  <inkml:trace contextRef="#ctx0" brushRef="#br0">22313 2646 0,'0'53'0,"0"-106"0,0 123 15,18-52-15,-18 35 16,17-35-16,1-1 16</inkml:trace>
  <inkml:trace contextRef="#ctx0" brushRef="#br0">22419 2540 0,'0'0'16,"18"-18"-16,-1 18 16,1 0-16,17 18 15,1 0-15,-19-1 0,1 19 16,-1-19-16,1 18 0,17 1 15,-17-1 1,-18-17-16,18-18 0,-18 17 16,0 1-16,-18-18 15,0 18-15,-17-18 16,0 0 0,17 0-16,1 0 15,-1 0-15,0-18 16</inkml:trace>
  <inkml:trace contextRef="#ctx0" brushRef="#br0">8237 3069 0,'-17'-17'0,"17"34"31,17 71-15,1-17-16,0-18 0,-1 88 16,1-70-1,17-19-15,-17-16 0,-1-1 16,19-17-16,17-1 15,-36-34-15,36-36 16,-35 17-16,0-34 16,-18 35-16,0 17 15,0 0-15,0 36 16,17 35-16,1-18 16,-1 0-16,1 1 0,0-19 15,-1 1-15,19 17 16,-1-35-16,0-17 15,-17-1-15,-1 0 16,-17 1-16,0-36 16,0 18-16,-17-1 15,17 19-15,-18-36 0,1 35 16,17 0 0</inkml:trace>
  <inkml:trace contextRef="#ctx0" brushRef="#br0">8855 2946 0,'0'0'16,"17"-18"-16,19 0 15,-19 1-15,36-1 16,-18 1-16,-17 17 16,-18-18-16,18 18 0</inkml:trace>
  <inkml:trace contextRef="#ctx0" brushRef="#br0">8925 2928 0,'-17'53'0,"34"-106"0,-34 124 16,34-18-16,-17-36 15,18 1-15,17-1 16,-17-17-16,-1 18 0,19-18 16,-19 0-16</inkml:trace>
  <inkml:trace contextRef="#ctx0" brushRef="#br0">9102 2928 0,'0'0'0,"17"0"16,1 0-16,0 0 0,-18 18 15,17-1 1,1 1-16,-18 0 0,0 17 16,-18-17-1,18-1-15,0 1 31,18-18-31,0-18 16,-1 1 0</inkml:trace>
  <inkml:trace contextRef="#ctx0" brushRef="#br0">9278 2840 0,'0'-18'16,"18"18"-16,-1 0 16,1 18-1,0 0-15,17-18 0,-17 17 0,17 1 16,-18-1 0,-17 1-16,0 0 15,0 17 1,0-17-16,-17-18 15,-1 0 1,1 0 0,-1 0-1,18 17 1,0 1-16</inkml:trace>
  <inkml:trace contextRef="#ctx0" brushRef="#br0">9596 3510 0,'0'0'15,"0"53"-15,0-35 0,0 17 0,-18 18 16,0-35-16,18-1 15,-17 1-15</inkml:trace>
  <inkml:trace contextRef="#ctx0" brushRef="#br0">9843 2875 0,'17'0'16,"1"18"-1,17 70 1,-17-35-1,-1 17-15,19 89 16,-19-106-16,1 0 0,0 0 16,-18-18-16,17 1 0,-17-19 15,18-17 1,-1-35 0,1 17-16,0-17 0,-1 17 0,19-35 15,-19 53 1,19-17-16,-19 34 15,1-17-15,-18 53 16,0-35-16,-18 0 16,-17 35-16,0-53 15,17 17-15,-17-17 0,17 0 16,-17 0-16,0-35 16,35 17-16</inkml:trace>
  <inkml:trace contextRef="#ctx0" brushRef="#br0">10195 2734 0,'18'0'15,"-36"0"-15,54 0 0,-19-18 0,1 18 16,17-17-16,36-1 15,-54 0-15,19 18 0,-19-17 16,-17 34 0,-35 1-1,0 17-15,17-17 0,-17 35 16,35-18-16,0 1 16,0-1-16,0-18 15,35 19 1,-17-19-16,-1-17 0,19 0 15,-19 0-15,19-17 16</inkml:trace>
  <inkml:trace contextRef="#ctx0" brushRef="#br0">10495 2805 0,'0'0'16,"35"-18"-16,-17 18 0,0 0 15,-18 18 1,0-1 0,0 1-16,0 0 0,-18-1 15,18 18-15,18-17 16,-1-18 0,19-18-1,-36 1-15</inkml:trace>
  <inkml:trace contextRef="#ctx0" brushRef="#br0">10689 2699 0,'18'0'16,"-1"17"0,1 1-16,0 0 15,-1-1-15,1 1 16,0 0-16,-1 17 15,1-35-15,-18 18 0,18-1 16,-18 1 0,0-1-16,-18-17 15,-17 0 1,17 0-16,-17 0 16,17 18-16,-17-18 15,35 18-15,-18-18 0</inkml:trace>
  <inkml:trace contextRef="#ctx0" brushRef="#br0">3810 3881 0,'-18'-18'16,"36"36"-16,-53-18 0,35 105 15,0-34 1,17 0-16,1-1 0,0-17 16,35 35-1,-18-53-15,-18-17 0,36-18 16,-17 0-16,-19-18 16,1 1-16,-18-18 0,0 17 15,0-35-15,0 35 16,0 1-16,18 34 15,17 36 1,0-17 0,-17-36-16,52 17 15,-34 1-15,17-36 16,-36 1-16,1-19 16,-36 19-16,18-19 15,-17 19-15,-19-19 0,-17-16 16,18 16-16,0 1 15,35 0-15,0 17 16</inkml:trace>
  <inkml:trace contextRef="#ctx0" brushRef="#br0">4269 3651 0,'0'0'0,"0"-35"0,17 17 16,1-17-16,17 0 15,-17 17-15,-1 18 0,19-17 16,-36 34-16,0 1 16,0-1-1,-18 19-15,0-1 16,18-17-16,-17 17 0,17-17 15,0-1-15,0 18 16,0 1-16,17-19 0,1 1 16,0 0-16,35-18 15,-36 0-15,36 0 16,-35-18-16,-1 0 16,-17 1-16</inkml:trace>
  <inkml:trace contextRef="#ctx0" brushRef="#br0">4568 3616 0,'0'0'15,"18"35"-15,-18-17 0,0 17 16,18-17-16,-18-1 16,17 1-16,1-18 15</inkml:trace>
  <inkml:trace contextRef="#ctx0" brushRef="#br0">4674 3457 0,'18'-17'0,"-36"34"0,54-52 15,-19 17-15,19 18 16,-19 0-1,1 18-15,-1 17 16,1 1-16,0-19 0,-18 1 16,17 17-16,-17-17 15,18-1-15,-18 1 16,-18-18 0,1-18-1,-1 1 1,0 17-16</inkml:trace>
  <inkml:trace contextRef="#ctx0" brushRef="#br0">5080 3334 0,'0'17'16,"0"-34"-16,18 52 0,-18-17 15,17 35-15,1-18 0,35 71 16,-36-36-16,36 36 15,-35-53-15,0-18 16,-1 1-16,1-1 16,-18-53 15,18-35-31,-18 18 16,35-18-16,-17 53 15,17-18-15,-18 36 16,1 0-16,17 35 15,-17 0 1,-18-36-16,0 18 0,-35 1 16,-1-19-1,19-17-15,-1 0 0,-17-17 16,0-19 0,17 19-16</inkml:trace>
  <inkml:trace contextRef="#ctx0" brushRef="#br0">5398 3316 0,'0'0'0,"17"-35"16,1 17-16,-18 1 15,53-19 1,-36 19-16,1-1 0,0 18 15,-1 0-15,-17 18 16,-35-1 0</inkml:trace>
  <inkml:trace contextRef="#ctx0" brushRef="#br0">5468 3263 0,'0'0'16,"0"18"-16,-18-18 0,18 35 16,18 0-16,0 1 15,-1-1-15,1-17 16,0-1-16,35 1 15,-36-18-15,1 0 0,-1 0 16,1 0-16,-18-18 16</inkml:trace>
  <inkml:trace contextRef="#ctx0" brushRef="#br0">5662 3298 0,'18'53'0,"-36"-106"0,36 124 16,-1-36-16,-17-17 0,36-18 16,-19 0-1,1-18 1,0 1-16</inkml:trace>
  <inkml:trace contextRef="#ctx0" brushRef="#br0">5786 3122 0,'0'0'16,"17"0"-16,1 0 0,-1 18 16,1-1-1,17 19 1,-17-19-16,-18 1 0,35 17 16,-17 0-16,0-35 15,-1 36 1,1-19-16,-18 1 15,18 0-15,-18-1 0,0 1 0,-18 0 16,18-1-16,-18-17 16,1 18-16,-1-18 15,0 0 1,1 0-16,-1 0 0,0 0 16,1 0-16,-1 18 15</inkml:trace>
  <inkml:trace contextRef="#ctx0" brushRef="#br0">3687 4833 0,'35'0'15,"0"0"-15,0 0 16,54 0 0,-37 0-16,19-18 0,17 18 15,18-17-15,88-1 16,-70 1-16,123-36 16,-124 17-16,18-17 0,124-52 15,-142 52-15,106-71 16,-105 54-16,-18-1 15,0 1-15,-18-1 16,53-70-16,-71 88 16,1-88-1,-53 70-15,-1 1 0,1-1 16,-18-17-16,0-88 16,-18 105-16,-35-88 15,0 106-15,1 0 0,-142-17 16,52 52-16,1 18 15,0 0-15,-194 18 16,141 0-16,18 17 0,-18 18 16,-194 35-1,194-35-15,-18 17 0,35 1 16,1 17-16,-141 89 16,193-89-16,18 18 0,36-18 15,17 18-15,35 52 16,18-87-16,18-1 15,17 1-15</inkml:trace>
  <inkml:trace contextRef="#ctx0" brushRef="#br0">10354 2487 0,'0'-18'0,"0"36"0,0-53 16,-18 17-16,-35-35 16,1 18-16,16 17 0,-34 1 15,-89-19 1,53 19-16,0 17 0,-17-18 15,-1 18-15,1 18 0,-159-1 16,158 19-16,-17-1 16,0 0-16,18 18 0,-124 88 15,141-53 1,-71 89-16,124-89 16,36 18-16,-1 0 0,18-18 15,35 18-15,1-18 0,122 106 16,-69-106-16,34 0 15,-17-17-15,35-18 0,0 0 16,177 17 0,-160-52-16,1-18 0,-18 0 15,18-18-15,106-70 16,-142 35-16,1 0 0,-19-17 16,1-18-16,53-71 15,-106 88-15,-35-17 0,-1-18 16,-52-105-1,0 87-15,-36 18 0,18 0 16,-35 18-16,0 18 0,-18 34 16,-123-17-16,105 53 15,-123 36 1,141 17-16,-17 0 0</inkml:trace>
  <inkml:trace contextRef="#ctx0" brushRef="#br0">13705 3387 0,'0'-18'16,"0"0"-1,0 1-15,0-1 16,-17 0-1,17 1-15,-35-1 16,-1 1 0,19-1-16,-19 0 0,1 1 0,0 17 15,-71-36 1,71 19-16,-89-1 16,71 0-16,-53 18 15,36 0-15,17 0 0,-53 0 16,71 0-16,-18 18 15,18-18-15,-1 18 16,-17-1-16,18-17 0,-35 36 16,17-19-16,17 1 15,-34 17 1,17-35-16,18 18 0,-1-1 0,1 1 16,0 17-16,-36 18 15,36-17-15,0-1 16,17 0-16,-17 53 15,17 1-15,1-54 16,17 18-16,-18-18 0,18 0 16,-18 18-16,-17 35 15,35-52-15,-18 17 16,-17 70-16,17-70 16,1 0-16,-1 17 15,-17 1-15,17-18 0,-17 17 0,-18 54 16,35-71-1,-17 17-15,0 54 16,0-54-16,17-17 0,0 18 16,1-1-16,-1 54 15,0-53-15,18-1 0,0 1 16,-17 52 0,17 1-16,0-54 15,0 1-15,0 52 16,0-52-16,0-1 0,0 1 15,0 52-15,17-52 16,-17 70 0,0-88-16,0 17 0,18 72 15,-18-72-15,18 1 16,-18-1-16,0 1 16,17-18-16,-17 17 0,0 1 0,18 52 15,-18-52-15,18-1 16,-1 71-16,-17-70 15,18 0-15,-18-1 16,17 71-16,-17-70 16,18-1-16,-18 1 0,0-18 15,18 17-15,-18 72 16,0-72-16,17 1 0,-17-1 16,18 71-1,-18-70-15,0-18 0,18 17 16,-18 1-16,17-1 0,-17 54 15,18-54-15,-18 1 16,0-18-16,0 17 0,0 1 16,0 70-1,0-70-15,0 70 16,0-71-16,0 54 16,0-54-16,0-17 15,0 71-15,18-18 16,-18-36-16,17 36 15,1-35-15,-18 34 16,18-34-16,-18-18 16,0 0-16,17 53 15,-17-53-15,18-1 0,-18-16 16,17 17-16,1 35 16,-18-35-16,18 0 15,-18 0-15,17 35 16,19 0-16,-19-35 15,1-18-15,0 0 16,-1 1-16,18-1 0,18 18 16,-17-35-16,-1 17 0,53 18 15,-53-36 1,18 19-16,0-19 16,0 1-16,0 0 0,0-18 0,0 17 15,0 1-15,0-18 0,0 18 16,70-1-1,-70-17-15,0 0 0,18 0 16,-19 0-16,54-17 16,-53-1-16,0 0 0,-18 1 15,1 17-15,34-36 16,-35 19-16,-17-1 16,0 0-16,17-17 0,-17 17 15,17-17-15,-17 18 16,-1-19-16,36-34 0,-18 34 15,-17 1-15,17-18 0,18-17 16,-35 17 0,17 18-16,-17-18 0,17 17 0,-17-17 15,35-35 1,-36 53-16,1 0 0,0-18 16,17-35-1,-18 35-15,1 0 0,0 0 16,-1 0-16,-17 0 0,18 0 15,-18-53-15,0 0 16,18 53-16,-18 1 16,0-1-16,0-53 15,0 53-15,17-18 0,-17 18 16,0-70 0,18-18-16,-18 70 15,0 18-15,0-17 0,18-71 16,-18 70-16,0 1 15,0-72-15,17 72 16,1-89 0,-18 89-16,18-107 15,-18 89-15,0-88 16,17-1-16,-17 89 16,0 0-16,18-106 15,-1 106-15,-17-106 16,18 88-16,0-88 15,-18 88-15,17 18 16,-17-18-16,18-88 16,-18 88-16,0 18 0,0-18 15,0 18-15,0-106 16,0 88-16,0 18 16,0-18-16,0 18 0,0-106 15,0 88-15,0 18 16,0-18-16,0 18 0,0-89 15,-18 89 1,18 17-16,0-87 16,0 70-16,-17 17 0,17-105 15,0 105-15,0-17 16,-18 0-16,18-1 0,0 19 16,-18-89-1,18 89-15,-17-72 16,-1 72-16,1 17 0,17-18 15,-18 19-15,-17-72 16,17 54-16,0 17 0,1-18 16,-1 18-16,-17-53 15,17 53-15,0 0 16,1 1-16,-18 16 0,17-17 16,-35-17-16,18 35 15,-1-1-15,1 19 0,0-19 16,-53 1-16,35 0 15,0 17-15,-18 0 16,18 1-16,-17 17 0,-71-18 16,53 18-16,17 0 15,-52 0-15,52 18 16,18-1-16,0 1 16,0 17-16</inkml:trace>
  <inkml:trace contextRef="#ctx0" brushRef="#br0">13123 12506 0,'-17'0'0,"17"-18"16,0 36 31,0 53-31,0-19-16,0 19 15,0 70-15,17-70 16,19 52-16,-1-70 15,71 53 1,-53-71-16,105 18 16,-52-35-16,-18-1 15,18 1-15,0-18 0,88 0 16,-123-18-16,70 1 16,-106-1-16,0 0 15,-35 1-15,-17-1 16,-19 18-16</inkml:trace>
  <inkml:trace contextRef="#ctx0" brushRef="#br0">12577 13123 0,'0'0'16,"-18"18"-16,36-18 0,17-18 15,0 1-15,36-89 16,-36 53-16,18-18 16,-18 1-16,18-71 15,-18 70-15,-17 1 16,17-19-16,-17 72 16,-18-1-16,18 1 15,-1 17-15,1 0 0,35 35 16,-18-18-1,0 1-15,18 17 0,-18-17 16,18 0-16,36 35 16,-37-18-16,19 0 15</inkml:trace>
  <inkml:trace contextRef="#ctx0" brushRef="#br0">10248 13670 0,'0'-17'15,"0"-1"1,0 36 46,18 34-62,-1 1 16,-17 0-16,18 53 16,0-35-16,-1 105 15,-17-88-15,18 177 16,-18 35 0,0-142-16,0 19 0,18 140 15,-1-176-15,1 89 16,0-124-16,-1-1 15,19 72 1,-36-107-16,17 71 16,-17-17-16,0-89 15,0 18-15,0-18 0,0 18 16,0-35 0,0 0-16</inkml:trace>
  <inkml:trace contextRef="#ctx0" brushRef="#br0">8079 15205 0,'17'0'31,"36"17"-15,-18-17-16,36 0 15,-18 0 1,-18 0-16,36 0 0,-18 0 16,17-17-16,107 17 15,-72 17-15,142 1 16,-123 17-16,140 18 15,-122-18-15,-1 1 16,17-19-16,19 1 0,158 17 16,-159-35-16,195 0 15,-177 0-15,-18-17 16,142-1-16,-177 0 16,-35 18-16,52-17 15,-105 17-15,0 0 0,0 0 16,-35 0-16,-18 17 15</inkml:trace>
  <inkml:trace contextRef="#ctx0" brushRef="#br0">12735 15346 0,'18'0'0</inkml:trace>
  <inkml:trace contextRef="#ctx0" brushRef="#br0">12506 15381 0,'-18'-18'16,"1"18"-16,-1 0 15,18-17 48,53 17-63,-18 0 15,1 0-15,16 0 0,19 17 16,-36-17-16,18 36 16,-35-19-16,-1 19 15,1-19-15,-18 1 16,0 17-16,-35 18 15,17-18-15,-17 18 16,17-17-16,-35 17 16,53-36-16,0 18 0,0 1 15,36-19 1,-19 1-16,19-18 16,-1 0-16,18 0 15,-18 0-15,-17 0 0,-1 0 16,1 0-16,-36 0 31,-17 18-15,17-18-16</inkml:trace>
  <inkml:trace contextRef="#ctx0" brushRef="#br0">12488 15752 0,'18'0'16,"0"0"-16,17-18 0,53 0 15,-53 1-15,71-1 16,-71 18-16,18-18 16,-17 1-16</inkml:trace>
  <inkml:trace contextRef="#ctx0" brushRef="#br0">12965 15046 0,'17'0'31,"19"-18"-31,-19 18 16,1 0-16,-1 0 0,36 18 15,-35-18 1,17 0-16,-17 0 16,-18 18-1,-18-18-15,1 0 0,-1 17 16</inkml:trace>
  <inkml:trace contextRef="#ctx0" brushRef="#br0">13018 15099 0,'0'0'16,"0"18"-16,0 17 0,0-18 0,0 36 15,0-35 1,17 0-16,1-1 0,-1 1 15,19-18 1,-19 0-16,1 0 0,0 0 16</inkml:trace>
  <inkml:trace contextRef="#ctx0" brushRef="#br0">13247 15099 0,'17'0'16,"-17"18"-16,18 17 15,0-35-15,-18 35 16,0-17-16,-18-1 16,18 1-16,-35-18 15,35 18-15,0-1 31,17 1-15,1-18-16,17 0 0,1 0 16,-19 0-1,1 0-15,0-18 16</inkml:trace>
  <inkml:trace contextRef="#ctx0" brushRef="#br0">13476 15046 0,'0'35'16,"-18"18"0,18-18-16,0 1 0,18-19 0,0 54 15,-18-53-15,17 34 16,1-34-1</inkml:trace>
  <inkml:trace contextRef="#ctx0" brushRef="#br0">13300 15822 0,'0'18'15,"0"17"-15,0-88 0,-18 177 16,18-107-16,18 18 0,-1 1 16,1-19-16,0 1 15,-1 0 1</inkml:trace>
  <inkml:trace contextRef="#ctx0" brushRef="#br0">9719 12929 0,'0'-17'16,"35"17"-16,-17 0 16,17 0-16,1 0 15,-1 0-15,0 0 0,0 17 16,-17-17-16,0 36 15,-18-19-15,-36 36 16,1-18-16,17 1 16,-17 34-16,18-34 15,17-19-15,0 18 0,0-17 16,0 0-16,35-1 16,0 1-16,0-18 15,-17 0-15,53 0 16,-54 0-16,1 0 0,-18-18 15</inkml:trace>
  <inkml:trace contextRef="#ctx0" brushRef="#br0">9772 13229 0,'0'0'15,"53"-35"-15,-18 35 0,-17-18 0,52-17 16,-34 35-1,-19-18-15,19 1 16,-19 17-16,-17-18 16</inkml:trace>
  <inkml:trace contextRef="#ctx0" brushRef="#br0">10001 12541 0,'18'-35'16,"0"35"-16,-1-18 16,18 1-16,-17-1 15,17 18-15,-17 0 16</inkml:trace>
  <inkml:trace contextRef="#ctx0" brushRef="#br0">10107 12594 0,'0'0'15,"0"71"-15,0-36 0,0 0 16,18 18-16,-1-35 15,1-18-15,17 17 16,-17-17-16,0 0 16,-1 0-16,-17-17 0</inkml:trace>
  <inkml:trace contextRef="#ctx0" brushRef="#br0">10283 12559 0,'0'0'16,"36"18"-16,-19-18 0,1 17 15,-18 1-15,0 17 16,-18-17 0,1 17-1,-1-17-15,18-1 0,0 1 16,0 0-1,35-18-15,-17 0 16,0 0-16,-1 0 0,1-18 16,0 18-16</inkml:trace>
  <inkml:trace contextRef="#ctx0" brushRef="#br0">10442 12488 0,'0'0'0,"18"0"16,0 0-1,-1 0-15,1 0 0,-1 0 16,1 18 0,-18 0-16,0-1 15,0 1-15,18 35 16,-18-18-16,0 0 0,0-17 15,0 35-15,0-35 16,0-1 0,-18-17-1,0 18 1,1-18-16,-1-18 16,1 18-1</inkml:trace>
  <inkml:trace contextRef="#ctx0" brushRef="#br0">10319 13194 0,'17'0'16,"1"0"-1,17-18 1,-17 18-16,0 0 0,-1 0 16,19 36-16,-36-19 15,0 1-15,0-1 0,0 1 16,0 0-16,-18 35 16,0-53-16,18 17 15,0 1-15,36-18 16,-19 0-1,36 0-15,-35 0 16,-1 0 0,1 0-16,0 0 15</inkml:trace>
  <inkml:trace contextRef="#ctx0" brushRef="#br0">13353 15028 0,'17'0'94,"19"0"-78,-19 0-16,18-17 15,-17 17-15,0 0 16,-18 17-1,0 1 1,0 0-16,0-1 0,0 1 16,0 35-1,17-18-15,-17-17 0,0 17 16,0 18-16,18-35 16,0 34-16,-18-34 15,0 0-15,17-18 0,-17 17 16,18 1-16,-36-18 31,1 0-15,-1 0-16,-17 0 15,-1-18-15,19 18 16,-18 18-16,-1-18 16,1 18-1</inkml:trace>
  <inkml:trace contextRef="#ctx0" brushRef="#br2">9948 16087 0,'0'0'15,"0"17"-15,36 1 0,34 17 16,-35-35-16,89 18 16,-71 0-16,0-18 15,-18 17-15,18-17 0,-18 0 16,1 0-16</inkml:trace>
  <inkml:trace contextRef="#ctx0" brushRef="#br2">10248 15928 0,'-17'53'0,"-1"-18"16,0 0-16,-17 54 15,17-54-15,18 0 0,0 0 16,0 1-1,53-36-15,-35 0 0</inkml:trace>
  <inkml:trace contextRef="#ctx0" brushRef="#br2">10601 15875 0,'18'53'16,"-1"-35"-16,54 17 15,-36-18-15,0 1 0,18-18 16,0 18-16,-18-18 0,36 0 15,-36 0-15,-17 0 16</inkml:trace>
  <inkml:trace contextRef="#ctx0" brushRef="#br2">10795 15822 0,'0'0'0,"0"35"0,-18 54 16,1-37-16,17-16 16,0 17-1,0-18-15,17-17 16,1-18-16</inkml:trace>
  <inkml:trace contextRef="#ctx0" brushRef="#br2">10936 15328 0,'-18'35'16,"36"-70"-16,-18 88 0,0-35 0,18 17 16,17 0-16,0-17 0,36 17 15,-36-17-15,0 0 16,-17-1-16,17-17 0,-17 0 16,0 0-16</inkml:trace>
  <inkml:trace contextRef="#ctx0" brushRef="#br2">11095 15222 0,'0'0'0,"0"36"0,-35 34 15,17-17-15,-17 53 16,17-53-16,18 53 15,0-71 1,0 0-16,0-17 16</inkml:trace>
  <inkml:trace contextRef="#ctx0" brushRef="#br1">9825 15258 0,'0'0'16,"-18"0"-16,1 0 0,-36 35 16,35-17-1,0 17-15,1 0 0,-1 18 16,18 53-16,0-53 15,18-18-15,-1 0 16,1-17-16,35-18 0,18-18 16,-19 1-16,-16-19 15,17 1-15,-36-18 0,19 0 16,-19 18-16,-17-18 0,0 18 16,-35-18-1,-18 53-15,18 0 0,-18 18 0,0-1 16,-18 18-1,36 1-15,17-36 0,18 17 16,36-17 0</inkml:trace>
  <inkml:trace contextRef="#ctx0" brushRef="#br1">10019 14640 0,'-35'18'15,"70"-36"-15,-88 54 0,35-19 0,1 36 16,17-35-16,0 52 16,35-52-16,-17 17 15,-1-17-15,54-18 16,-1 0 0,-52-18-16,0 1 0,-1-19 15,1 19-15,-18-36 16,-18 17-16,-17-16 15,0 34-15,-18 0 16,18 1 0,17 17-16,18 17 15</inkml:trace>
  <inkml:trace contextRef="#ctx0" brushRef="#br1">10672 14711 0,'0'0'16,"-36"53"-16,19-18 16,17 0-16,0-17 0,0 17 15,0-17-15,35 0 0,18-18 16,-18 0-16,36-53 16,-36 35-16,18-53 15,-53 36-15,0 17 16,-18-17-16,1 18 15,-36-1-15,0 18 16,17 0-16,1 18 0,-18-1 16,18 1-16,0-1 15,17 1-15,18 0 0</inkml:trace>
  <inkml:trace contextRef="#ctx0" brushRef="#br1">10336 15152 0,'0'0'0,"0"17"0,0 19 15,0-1-15,18 36 16,0-36-16,52 18 15,-34-53-15,-1 17 16,18-34-16,-18 17 16,-17-36-16,-1 1 15,-34-35 1,-1 52-16,-17-17 0,17-1 16,-17 19-16,-36-18 15,36 35-15,0-18 16</inkml:trace>
  <inkml:trace contextRef="#ctx0" brushRef="#br1">4833 3122 0,'0'0'0,"88"-35"0</inkml:trace>
  <inkml:trace contextRef="#ctx0" brushRef="#br1">5450 2858 0,'0'0'16,"0"-18"-16,0 0 16,-17 18-1,-1-17 1,1 17-16,-1 0 15,0 0-15,-52 17 16,17 1-16,17 0 16,-16-1-16,-1 1 0,0-1 0,-18 1 15,-70 35 1,53-35-16,17 17 0,-105 18 16,70-18-16,18 0 15,0 18-15,0-17 0,-1 16 16,-69 54-16,87-70 15,0 17-15,19-1 16,-54 54-16,53-53 16,18 18-16,-54 35 15,54-36-15,17 1 0,-17-18 16,0 17-16,17-17 0,-17 71 16,17-54-16,1 54 15,17-72 1,0 19-16,17-18 0,54 35 15,-18-35-15,70 0 16,-52-18 0,17-17-16,106 17 15,-88-35-15,158 0 16,-140 0-16,176-35 16,-159 0-16,159-71 15,-142 53-15,-16-18 16,16 1-16,1-1 0,123-88 15,-158 89-15,105-89 16,-158 89-16,-1-19 16,1 19-16,17-89 15,-70 71-15,-1 0 0,-17 0 16,0-1-16,-35-87 16,0 88-16,-89-36 15,54 71-15,-19 0 16,-16 36-16,-1-1 0,0 1 15,0 17-15,-70-18 16,105 18-16,18 18 16,0-18-16,18 0 0</inkml:trace>
  <inkml:trace contextRef="#ctx0" brushRef="#br1">9560 2328 0,'-35'-35'15,"0"17"-15,-36-17 16,36 18-16,-89-19 15,72 19-15,-90-1 16,54 18-16,18 0 16,-19 18-16,1-1 0,-70 54 15,69-36 1,1 18-16,18-18 0,-1 18 16,18 0-16,0 0 0,-53 70 15,71-70-15,-35 53 16,34-35-1,19-1-15,-1 1 0,0 17 16,18-17-16,0-1 0,0 18 16,53 36-16,-17-71 15,69 53-15,-34-36 16,-1-17-16,1 0 16,0-18-16,17 18 0,123 18 15,-105-36-15,141 0 16,-123-17-16,-1 0 15,124-1-15,-123-17 16,-19-17-16,19-19 16,-18 19-16,17-19 0,106-52 15,-123 35-15,106-17 16,-124 34-16,-35 1 16,0 0-16,-18-18 0,1 18 15,-1-1-15,0-69 16,-35 52-16,0-88 15,-35 52-15,0 1 0,-1-18 16,-34 1-16,-18-1 16,-18 0-16,-18 18 0,1 17 15,-177-17-15,141 53 16,18 17-16,0 0 0,17 1 16,-52 34-1,106 19-15,-1-1 0</inkml:trace>
  <inkml:trace contextRef="#ctx0" brushRef="#br1">15187 15416 0,'0'0'16,"-18"18"-16,36-18 0,17 0 15,1 0 1,17 0-16,17 0 15,1 0-15,35-18 0,123 18 16,-106 0-16,160-17 16,-125 17-16,124-18 15,-140 0-15,69-17 16,-140 35-16,-1-17 16,-34 17-16,-1-18 0</inkml:trace>
  <inkml:trace contextRef="#ctx0" brushRef="#br1">16951 15099 0,'0'0'0,"18"0"0,35 0 16,-1 0-16,-16 18 15,17-1-15,0 1 0,-1-1 16,54 36-16,-53-35 16,-17 0-16,-1 17 15,18 18 1,-53-36-16,-18 1 0,-17 17 16,0-17-16,-54 17 15,54-17-15,-18-18 0,18 18 16,0-18-16,-1 17 15,19-17-15</inkml:trace>
  <inkml:trace contextRef="#ctx0" brushRef="#br0">20267 13106 0,'0'-36'16,"-18"19"-16,1 17 15,-1 0 1,1 35-16,17-17 0,0 17 15,0 0-15,0 53 16,17-17-16,1 70 16,-1-53-16,-17 18 0,18 123 15,-18-87 1,0-19-16,0 36 0,18 141 16,-18-142-16,0 142 15,0-141-15,0-18 16,0 141-16,17-141 15,-17-17-15,18 123 16,-18-124-16,18-34 16,-18 16-16,35 54 15,-35-88-15,0-18 16,18 0-16,-18-18 0,17 0 0,-17-17 16,0-36-1</inkml:trace>
  <inkml:trace contextRef="#ctx0" brushRef="#br0">18468 15416 0,'0'0'0,"18"0"31,34-17-16,1 17-15,0 0 0,88 0 16,-35 0 0,141 0-16,-88-18 15,194 0-15,-142 18 16,19-17-16,-1 17 0,18-18 16,264 1-1,-246 17-15,211 0 16,-282 0-16,89 17 15,-178 1-15,-34-18 0,0 35 16,-19-17-16,-16-1 16,-36 1-16</inkml:trace>
  <inkml:trace contextRef="#ctx0" brushRef="#br0">23054 15399 0,'-35'0'15,"70"0"-15,-53 0 16,71 0 0,36 17-1,-54 1-15,0 17 0,0-17 16,-17 0-16,-18 52 15,0-35-15,-35 54 16,-1-36-16,19-18 0,-18 0 16,17 36-1,18-36-15,18 0 16,-1-35-16,18 18 0,1-18 16,-19 0-16,19 0 0,-1-18 15,18 1 1,-53-1-16</inkml:trace>
  <inkml:trace contextRef="#ctx0" brushRef="#br0">22913 15840 0,'88'17'15,"-35"-17"-15,88-35 16,-70 35-16,-1-18 0,-17 18 15,0-17-15</inkml:trace>
  <inkml:trace contextRef="#ctx0" brushRef="#br0">23513 15187 0,'17'-18'0,"19"18"15,-1-17-15,18 17 16,-36 0-16,1 0 0,17 0 16,-17 0-1,-18-18-15,-18 18 16</inkml:trace>
  <inkml:trace contextRef="#ctx0" brushRef="#br0">23583 15222 0,'0'0'0,"0"36"0,0 52 16,0-53-16,18 0 0,-1 36 16,1-53-16,0-1 15,17 1-15,-17-18 16,-1 0-16,1-18 16</inkml:trace>
  <inkml:trace contextRef="#ctx0" brushRef="#br0">23830 15258 0,'18'0'16,"-1"-18"-16,1 18 16,0 18-16,-18-1 15,0 19 1,0-19-16,-18 18 16,0-35-1,1 18-15,17 0 16,17-18-1,19 17 1,-1-17-16,-17-17 16,35-1-16</inkml:trace>
  <inkml:trace contextRef="#ctx0" brushRef="#br0">24077 15205 0,'0'17'16,"0"1"-16,0 35 16,18-35-16,-18 17 15,0-18-15,0 19 16,0-1-16,0-17 0,0 52 16,0-52-16,0 17 15</inkml:trace>
  <inkml:trace contextRef="#ctx0" brushRef="#br0">23883 15981 0,'0'17'16,"0"1"-16,0 0 15,18 17-15,-18-17 16,17-18 0,1 17-16</inkml:trace>
  <inkml:trace contextRef="#ctx0" brushRef="#br0">19773 12365 0,'0'0'0,"-17"0"0,34-18 32,36 18-17,-18-17-15,1 17 0,17 0 0,17 0 16,-17 0-1,-18 17 1,-17 1-16,-18 0 0,-18 17 0,1 18 16,-19-36-16,19 19 15,-18-19-15,17 19 16,0-19-16,1 18 16,17-17-16,17-18 15,19 18-15,-19-18 16,1 0-16,-1-18 0,19 18 15,-36-18 1,0 1-16</inkml:trace>
  <inkml:trace contextRef="#ctx0" brushRef="#br0">19879 12559 0,'35'0'16,"-70"0"-16,88 0 0,-18 0 0,1-18 15,-1 18-15,0-17 0,18-19 16,-35 36 0</inkml:trace>
  <inkml:trace contextRef="#ctx0" brushRef="#br0">20232 12118 0,'0'0'16,"35"-18"-16,-17 18 0,17-17 16,0-1-1,-17 18-15,0 0 0,-1 0 16,1 0-16,-36 0 15,1-18 1</inkml:trace>
  <inkml:trace contextRef="#ctx0" brushRef="#br0">20320 12083 0,'-18'17'0,"36"-34"0,-53 70 16,35-36-16,0 18 16,17-17-16,1 0 0,17 17 15,-17-17-15,17 17 16,-17-35-1,-1 0-15</inkml:trace>
  <inkml:trace contextRef="#ctx0" brushRef="#br0">20496 12136 0,'18'0'16,"17"0"0,-17 0-16,17 0 15,1 35-15,-19-18 16,-17 19 0,0-19-16,0 1 15,0 0-15,-17-18 0,17 17 16,17-17-1,1 0 1,17 0 0,-17-17-16</inkml:trace>
  <inkml:trace contextRef="#ctx0" brushRef="#br0">20726 12065 0,'17'0'16,"1"-18"-16,0 18 16,17 0-1,-17 0-15,-1 0 0,1 18 16,-18 0-16,17-1 16,-17 1-16,0 0 0,18 17 15,0 0-15,-18-17 16,17-1-16,-17 19 15,18-1-15,0 0 16,-18-17-16,17 0 16,-34-18-1,-1-18 1,-35 0 0,35 18-16,1 0 15,-36 18-15</inkml:trace>
  <inkml:trace contextRef="#ctx0" brushRef="#br2">20673 14658 0,'17'18'32,"36"17"-17,-35-18-15,53 36 16,-36-35-16,0 0 15,-17 17-15,52-17 16,-52-18-16</inkml:trace>
  <inkml:trace contextRef="#ctx0" brushRef="#br2">20937 14570 0,'-35'35'16,"17"0"-16,1-17 16,-36 35-16,35-18 15,1 0-15,-19 18 16,36-35-16,0 0 0,0-1 16</inkml:trace>
  <inkml:trace contextRef="#ctx0" brushRef="#br2">20673 15134 0,'0'0'0,"17"18"31,19 35-16,-19-36-15,54 36 16,-1-17-16,-34-19 16,-19-17-16,19 18 15</inkml:trace>
  <inkml:trace contextRef="#ctx0" brushRef="#br2">20832 15099 0,'0'0'15,"-36"53"-15,19-18 0,-19 36 16,19-54-16,-1 19 0,0-1 16,18-18-16,-17 19 15</inkml:trace>
  <inkml:trace contextRef="#ctx0" brushRef="#br2">20514 14323 0</inkml:trace>
  <inkml:trace contextRef="#ctx0" brushRef="#br2">20514 14323 0,'-53'17'16</inkml:trace>
  <inkml:trace contextRef="#ctx0" brushRef="#br2">20373 14288 0,'0'0'0,"-18"0"15,36 0 48,0 17-47,-1 1-16,1-18 15,-1 17-15,19-17 0,17 18 16,-36 0-16,36-1 15,-35-17 1,-18 18-16,-18-18 31</inkml:trace>
  <inkml:trace contextRef="#ctx0" brushRef="#br2">20567 14182 0,'0'0'15,"-35"35"-15,-1 0 0,19-17 16,-19 52-16,19-34 16,-1 34-1,18-52-15,0 17 0,18-35 16</inkml:trace>
  <inkml:trace contextRef="#ctx0" brushRef="#br1">19950 14658 0,'0'0'15,"-18"18"-15,-17-1 0,17 1 0,0-1 16,1 36-16,17-35 16,0 35-1,0-35-15,17-1 0,19 1 16,-19-18-16,1 0 16,0 0-16,-1-18 0,1 1 15,17-19-15,-35 1 16,0 17-16,-17-17 15,17 17-15,-36-17 16,19 18-16,-1 17 0,18-18 16,-18 18-16,36 0 15,0 0 1</inkml:trace>
  <inkml:trace contextRef="#ctx0" brushRef="#br1">20285 14764 0,'0'17'0,"0"1"15,0 35 1,0-18-16,0 18 15,0-35-15,17-1 16,-17 1-16,36-18 16,-19-18-16,1 1 0,0-1 15,-1-35-15,-17 36 16,0-19-16,-17 1 16,-1 17-1,0 18-15,1 18 16,-19-18-16</inkml:trace>
  <inkml:trace contextRef="#ctx0" brushRef="#br1">19932 15134 0,'0'0'16,"-18"0"-16,1 0 0,17 53 16,0-35-1,17 35-15,1-36 16,35 19-16,-18-36 15,36 0-15,-54 0 16,36-36-16,-53 19 16,18-36-1,-36 35-15,1-17 16,-1 17-16,0 1 0,-35-1 16,18 18-16,0 0 15,17 18-15,18-1 0,-17 18 16</inkml:trace>
  <inkml:trace contextRef="#ctx0" brushRef="#br1">19985 15469 0,'-18'18'16,"36"-36"-16,-53 54 0,17-19 0,18 1 16,0 17-16,0 36 15,0-36-15,18 0 0,-1-17 16,36 17-16,-35-17 16,-1-18-16,19 0 0,-19-18 15,1 1 1,-18-1-16,0 0 15,-18 1-15,-17-19 16,17 19-16,1-1 16,-1 0-16,-17 18 0,17 0 0,1 0 15,17 18-15,0 0 16</inkml:trace>
  <inkml:trace contextRef="#ctx0" brushRef="#br1">20602 15575 0,'0'0'16,"-17"-17"-16,-1 17 16,0 17-16,1-17 15,-1 18-15,0-1 16,1 1-16,-1 17 16,18-17-16,0 0 15,35-1-15,-17 1 16,0-18-16,17 0 0,0 0 15,18-18-15,-18 1 16,1-1 0,-36 0-16,0-17 15,0 17-15,-36 1 16,19-1-16,-18 1 16,17 17-16,0-18 0,1 18 15</inkml:trace>
  <inkml:trace contextRef="#ctx0" brushRef="#br1">9684 14975 0,'-18'0'15,"18"-17"1,-18 17-16,1 0 15,17 17-15,-18-17 16,-17 53-16,17-35 16,1 53-16,17-36 15,-18 0 1,36-17-16,17-1 16,-17-17-16,-1 0 0,1-17 15,-1 17-15,19-36 16,-19 1-16,1-18 15,-18 18-15,0-18 16,-18 18-16,-17 0 16,17 17-16,-17 18 15,18 0-15</inkml:trace>
  <inkml:trace contextRef="#ctx0" brushRef="#br0">23865 15910 0,'-17'0'32,"17"-17"14,-18 17-14,18 17-17,0 1 1,0 0 0,0 17-1,0-18-15,0 19 16,0-1-16,18 0 15,-18-17-15,17 17 16,-17-17-16,0 0 16,18-18-1,-18-18 1,0 0-16,0 1 16,0-1-16</inkml:trace>
  <inkml:trace contextRef="#ctx0" brushRef="#br0">20567 12612 0,'-18'0'15,"1"17"1,17 19 0,17 17-1,-17-18-15,0-17 0,0 17 16,0-18-16,0 1 0,18 17 16,0-17-16,17-18 15</inkml:trace>
  <inkml:trace contextRef="#ctx0" brushRef="#br0">20302 12629 0,'0'-17'16,"0"-1"15,18 18-15,0 0-16,17 0 15,-17 0 1,-1 0-16,18 0 16,-17 18-16,0-1 15,-1 36-15,-17-35 16,0 17-16,0-17 0,-17 17 15,17-17-15,-18 17 16,0-17-16,-17-1 16,18-17-16,-19 18 15,19 0 1,-1-18-16,36 0 16,17-18-1,-17 18-15,-1 0 0,36 0 16,-35 18-16,17-18 15,-17 17-15,-1-17 0,1 18 16,0-18 0,-36 0 15</inkml:trace>
  <inkml:trace contextRef="#ctx0" brushRef="#br0">25718 12947 0,'-18'35'0,"18"18"0,-18-18 15,18 1-15,-17 17 16,17-71 0,0-35-1,0 0-15,0-35 16,17 53-16,-17-1 15,18 19-15,35-19 16,-18 36-16,-17 0 16,17 53-1,-17-17-15,-18 34 16,0-52-16,17 17 16,-17-17-16,0-36 15,0 1-15,18-1 16,17-35-16,-17 35 15,17 1-15,-35-1 16,35 18 0,-17 35-16,-18 1 0,0-1 15,0 35-15,0-17 16,0-17-16,0-19 0,18 1 16,-1 0-16,1-1 15,0-17-15</inkml:trace>
  <inkml:trace contextRef="#ctx0" brushRef="#br0">26229 13018 0,'18'17'0,"17"-17"16,-17 0-1,-1 0-15,1 0 0,35-17 16,-53-1-16,17-17 15,-17 17-15,0-35 16,-17 35 0,-36 18-16,18 0 15,17 36-15,0-19 16,18 19-16,-17 17 16,34-18-16,1-18 0,17 19 15,36-19 1,-18-17-16,-18 0 0,18 0 15,17-17-15,-52-1 16,17 18-16,-17-35 16,-18 17-16,0 1 15,0-1-15,-18 18 16,1 0 0,-1 0-16,0 53 15,18-36-15,0 19 16,0-19-16,18 1 0,35 0 15,-35-18-15,35 0 16,-36 0-16,1 0 16,-1-18-16,-17 0 15,0 1 1,-17 17-16,17 17 0,0 1 16,17 17-1,1-17 1,0-18-1,-1-18 1,1 1 0,0-19-1,-1 19-15,19 17 16,-19 0 0,19 17-16,-19-17 15,18 18-15,-17-18 16,-18 18-1,18-18-15,-18 17 16,17-17-16,1 18 16,0-18-16</inkml:trace>
  <inkml:trace contextRef="#ctx0" brushRef="#br0">28557 12841 0,'0'0'16,"0"18"-16,-17-1 0,-1 36 15,0 0 1,18-17-16,0 16 0,18-16 0,0-19 16,35 36-1,-18-35-15,71-18 16,-71-35-16,18 17 0,-18-17 16,1-1-16,-19-16 15,1-1-15,-1 17 0,-17-17 0,-52-35 16,34 71-1,-35-19-15,-35 19 16,17 34-16,18 1 0,0 0 16,18 17-16,-18-18 15</inkml:trace>
  <inkml:trace contextRef="#ctx0" brushRef="#br0">25665 13899 0,'17'36'16,"1"-1"-16,0 71 15,-1-53 1,1-18-16,-1 18 0,19 18 16,-19-54-16,1 1 15,0-18-15,-1 0 16,1-18-16,-18 1 16,0-19-16,18 1 0,-36-53 15,18 52-15,0 1 0,-18-35 16,18 52-1,0 0-15,0 36 16,36 0 0,-19-1-16</inkml:trace>
  <inkml:trace contextRef="#ctx0" brushRef="#br0">26300 14023 0,'0'0'16,"-36"18"-16,19-1 0,-19 1 16,19 17-16,-1 18 15,18-35-15,0 17 16,35-17-16,18-18 16,-35 0-16,53-18 15,-54 0-15,1 1 16,-1-19-16,-17 19 15,0-1-15,-17-17 16,-1 35-16,18-18 0,-17 18 16,17 18-16,0-1 15,0 1-15,0 17 16,52 1-16,-34-19 16,35-17-16,-35 0 15,-1 0-15,1 0 0,0-35 16,-18 0-16,-18-1 15,18 19-15,-18-1 16,1-17-16,17 0 16,0 17-16,17 0 15,1 18-15,17-17 16,-17 17-16,17 0 16,-17 0-16,17 17 15,-17-17-15,-1 0 0,1 18 16,-18 0-16,0-1 15,0 36 1,-18-35-16,36 35 16,-18-36-16,18 19 0,-1-19 15,18 19 1,1-19-16,-19-17 16</inkml:trace>
  <inkml:trace contextRef="#ctx0" brushRef="#br0">26758 13776 0,'18'0'16,"-36"0"-16,53 0 16,-17 0-16,17 35 15</inkml:trace>
  <inkml:trace contextRef="#ctx0" brushRef="#br0">27005 14041 0,'-17'35'16,"34"-70"-16,-34 87 0,17-16 0,0-1 15,17-17-15,18 17 16,-17-35-1,0 0-15,17-18 0,-17 1 16,-1-19 0,-17 19-16,0-36 15,-17 35-15,17 1 16,0 34 0,0 18-1,17-17-15,1 17 16,0-17-16,-18 0 15,17-18-15,1 0 16,-18-18 0,17 0-1,-17 1 1,36 17-16,-19 0 16,19 17-16,-36 1 15,35 17-15,-35-17 16,18 0-16,-18-1 15</inkml:trace>
  <inkml:trace contextRef="#ctx0" brushRef="#br0">27517 14058 0,'0'18'16,"0"-1"-16,17 1 15,1 17-15,0-17 16,-1 0-16,19-1 16,-1-17-16,-18 0 15,1 0-15,0 0 0,-1-17 16,1 17-16,-18-18 16,0 0-16,0 1 0,-18-1 15,1 18-15,17-18 16,-18 18-16,0 0 15,18 18-15,-17 0 16,17-1-16,0 19 0,0-19 16,53 19-16,-18-19 15,0 1-15,1-18 16,-1 18-16,0-18 0,18 0 16,-35 0-16,-1-18 15</inkml:trace>
  <inkml:trace contextRef="#ctx0" brushRef="#br0">28769 13653 0,'0'35'16,"18"0"0,-1 53-16,1-35 15,0 0-15,17 0 0,0 0 16,0 0-16,-17 0 0,35 17 15,-18-34-15,-17 17 16</inkml:trace>
  <inkml:trace contextRef="#ctx0" brushRef="#br0">26053 15769 0,'0'0'16,"0"18"-16,17-18 16,1 0-16,0 0 15,17-35-15,0 17 0,-17-17 16,35-36 0,-36 53-16,-17 1 0,18-1 15,0 18-15,-18 53 16,0-18-1,0 18-15,17 0 16,1-18-16,0-35 0,-1 18 16,1-18-16,52 0 15,-52-18 1,17-17-16,-17 18 16,0-19-16,17 19 15,0-1-15,-17 18 16,-1 35-1,-17-17-15,18 0 16,0 17-16,-1-18 16,36 1-16,-35-18 15,-1 0-15,19 0 0,-19 0 16,1-18-16,0 1 0</inkml:trace>
  <inkml:trace contextRef="#ctx0" brushRef="#br0">26758 15505 0,'18'0'15,"35"0"1,-18 17-16,0-17 0,18 0 16,0 0-16,35 18 15,-52 0-15,-1-1 0,-17 54 16,-18-36-1,0 0-15,-18 1 0,-17-1 16,17 0-16,-53 0 16,36-17-16,0 0 15,17-1-15,18-34 32</inkml:trace>
  <inkml:trace contextRef="#ctx0" brushRef="#br0">27958 16686 0,'0'0'16,"-18"0"-16,18 18 0,-18-18 16,18-35-1,0-1-15,0-69 16,18 34-16,-18 1 0,0-19 15,0-105-15,-18-17 16,1 87-16,17 18 16,0 1-16,17-37 15,1 107-15,53-18 16,-36 53-16,18 0 16,-18 0-16,18 18 0,-18-1 15,1 36-15,-19-17 16,-17 17-1,0-18-15,-17-17 16,-19-1-16,19 1 0,-1-1 16,18 1-16,0 35 15,18-35-15,-1-1 16,1 19-16,0-1 0,17 18 16,-18-36-16,-17 36 15,-35-35 1,-53 0-16,53-1 15,-36-17-15,36 0 0,-18 0 16,18 0 0,17 0-16,36 0 0,-1 0 15,19-17-15,52 17 16</inkml:trace>
  <inkml:trace contextRef="#ctx0" brushRef="#br0">28610 15011 0,'18'17'15,"0"-17"1,-1 0-16,18 0 16,1 0-16,-19 0 15,1 0-15,0-17 16,-1 17-16,-34 0 16,-1 0-1</inkml:trace>
  <inkml:trace contextRef="#ctx0" brushRef="#br0">28628 15028 0,'0'36'16,"0"-72"-16,0 107 0,0-36 0,0 36 16,18-54-16,-18 19 15,17-1-15,-17-17 16,18-1-16,-18 1 0,17-1 0,1-17 15,0 0-15,-1-17 16</inkml:trace>
  <inkml:trace contextRef="#ctx0" brushRef="#br0">28875 15152 0,'35'0'15,"-17"0"-15,-1 17 16,-17 1 0,0 35-16,-17-35 15,-1 17-15,1-17 16,-1-1 0,18 1-16,0-1 15,35-17 1,-17 0-16,17 0 0,-17 0 15,-1 0-15</inkml:trace>
  <inkml:trace contextRef="#ctx0" brushRef="#br0">29087 15099 0,'17'0'15,"1"0"1,17 0-16,-17 0 16,35 0-16,-36 0 15,1 18 1,-18-1-16,0 1 16,0 17-16,-18 0 15,1 1-15,17-1 16,-18-17-16,18 17 15,18-18-15,-1-17 16,1 18-16,0-18 16,-18-18-1,-18 18 1,0 0-16,1 18 16</inkml:trace>
  <inkml:trace contextRef="#ctx0" brushRef="#br0">29563 15893 0,'-35'35'16,"17"-17"-16,-17 17 15,17-35 1</inkml:trace>
  <inkml:trace contextRef="#ctx0" brushRef="#br0">29245 15363 0,'-17'0'31,"-1"0"-16,0 0-15,-17 0 16,0 18 0,17-18-16</inkml:trace>
  <inkml:trace contextRef="#ctx0" brushRef="#br0">29951 16051 0,'0'-17'16,"0"34"-16,-18-52 0,36 35 16,-1-18-1,1 1 32,-18-1-31,0 1-16,18-36 15,-1 17-15,1 1 0,0-18 16,-18 18-16,35-71 16,-35 53-16,18 0 15,-18 0-15,0 0 0,0-17 16,17 52-16,-17 1 15,0-1-15,18 36 16,17 34 0,-17-16-16,17 17 0,18 88 15,-35-88-15,17 17 16,0 1-16,0-1 0,-17-17 16,0 0-16,17 0 0,-17 35 15,-18-35-15,-18-35 16,0 35-16,-17-36 15,17-17-15,1 18 16,-18-36-16,17-17 16,0 18-16,1-36 15,17 17-15,-18-87 16,18 70-16,0 0 0,0 18 16,0-1-16,18-34 15,-1 52-15,1-17 16,0 17-16,17-17 15,-18 17-15,1 18 0,-18-17 16,18-1-16,-18 1 0,0-1 16</inkml:trace>
  <inkml:trace contextRef="#ctx0" brushRef="#br0">30551 15064 0,'0'0'16,"17"0"-16,18 0 15,-17 0-15,0 0 0,35 0 16,-18 0-16,-17-18 15,-1 18-15,1 0 16,-36 0 0,-17 0-1</inkml:trace>
  <inkml:trace contextRef="#ctx0" brushRef="#br0">30603 15064 0,'71'-18'0,"-142"36"0,71-1 0,0 1 15,18 35 1,0-18-16,-1 36 15,1-36-15,0-17 16,-1 34-16,1-34 16,-18 0-16,18-1 0,-1-17 15</inkml:trace>
  <inkml:trace contextRef="#ctx0" brushRef="#br0">30868 15169 0,'0'0'16,"18"-17"-16,17 17 15,-17 0 1,-1 0-16,1 17 16,0 19-1,-18-19-15,0 1 0,0 17 16,-18-17-16,18 0 15,-18-1 1,18 1-16,0-1 16,18-17-16,17 0 15,-17 0-15,-1 0 16,1 0-16,0-17 16,-18-1-16</inkml:trace>
  <inkml:trace contextRef="#ctx0" brushRef="#br0">31186 15081 0,'17'0'16,"1"0"-16,-1 0 15,1 0 1,0 0-16,-1 0 16,-17 18-1,0 0-15,0-1 16,0 1-16,0-1 16,18 19-1,0-19-15,-18 1 0,17 17 16,-17-17-16,18 35 15,0-36-15,-18 19 16,0-19-16,0 1 0,-18-18 16,0 18-1,1-18-15,-19-18 16,19 18 0,-36 0-1</inkml:trace>
  <inkml:trace contextRef="#ctx0" brushRef="#br0">4868 11553 0,'0'124'16,"0"-248"-16,18 319 0,0-90 16,-1 89-1,1-88-15,-18 0 0,18 0 0,-1-18 16,-17 0-16,35 71 15,-17-88-15,0-19 16,-18-16-16,17-1 16,-17-53-16,0 1 15</inkml:trace>
  <inkml:trace contextRef="#ctx0" brushRef="#br0">4568 11889 0,'0'0'16,"-17"-36"-16,17 19 0,0-1 16,0-35-16,0 18 15,17 0-15,1-1 16,0 19-16,17-19 0,0 1 15,-17 17-15,35 1 16,-35 17-16,-1 0 16,1 17-16,35 36 15,-36-17-15,36 17 16,-17-18 0,34 18-16,-35-36 15,18 1-15,-35 0 16</inkml:trace>
  <inkml:trace contextRef="#ctx0" brushRef="#br0">9754 11501 0,'-17'17'16,"17"18"-16,0-17 15,-18 53 1,0-36-16,18 0 0,0 1 0,-17 16 16,-1 37-1,0 16-15,18-52 16,-17 0-16,17-17 0,0 16 15,0-16-15,17 34 16,1-52-16,0 17 16,-1-35-16,-17-17 15,0-1-15</inkml:trace>
  <inkml:trace contextRef="#ctx0" brushRef="#br0">9349 11871 0,'0'-18'16,"0"36"-16,0-53 0,0 17 16,17-17-1,1 17-15,17 1 0,18-36 16,-18 17-16,-17 1 15,17 17-15,1-17 0,-19 0 16,18 0 0,-17-1-16,17 1 15,-17 35-15,0-18 0,-1 36 16,-17 0-16,18 17 16,0 0-16,17 53 15,0-52-15,18 34 16,-18-52-16,1 17 15,-1-17-15</inkml:trace>
  <inkml:trace contextRef="#ctx0" brushRef="#br0">14446 12030 0,'0'17'16,"18"19"-1,-18-19-15,53 54 16,-18-36-16,53 53 16,-17-35-16,-18 0 0,106 53 15,-89-71-15,71 53 16,-53-70-16,-35 17 16,18-17-16,-18 0 15,-18-1-15,0-17 0,18 0 16,-53-17-1,-35-1 1</inkml:trace>
  <inkml:trace contextRef="#ctx0" brushRef="#br0">14605 12647 0,'0'-18'16,"18"-17"-1,-18 0 1,0 0-16,0-18 0,-36-35 15,19 52-15,-1-17 16,-17 0-16,-18-35 16,35 53-16,-17-18 15,35 18-15,-18-1 0,1 1 16,17 18-16,0-1 16,17 0-16,1 18 15,35 0 1,-18 18-16,18-18 0,35 18 15,-35-1 1,18-17-16,-18 0 0,0 18 16,0-18-16,17 17 15,-52-17-15</inkml:trace>
  <inkml:trace contextRef="#ctx0" brushRef="#br0">17974 12365 0,'0'-18'15,"0"36"17,0 35-17,0-18-15,-18 71 16,18-36-16,-17 72 16,17-72-16,-36 71 15,36-70-15,0-1 16,-17-17-16,17 53 15,0-88-15,0 35 16,-18-53 0,18-36-1</inkml:trace>
  <inkml:trace contextRef="#ctx0" brushRef="#br0">17604 12771 0,'0'-18'16,"17"18"-16,1-35 15,0 17-15,34-17 16,-16-1-16,34-16 15,-34 34 1,34-53-16,-35 36 16,1-18-16,-19 36 15,19-1-15,-36 0 0,35 18 16,-17 18 0,-1 35-1,1-18-15,-1 0 16,1-17-16,17 17 15,1-17-15,-1 0 0,0-1 0</inkml:trace>
  <inkml:trace contextRef="#ctx0" brushRef="#br0">18821 3457 0,'17'0'15,"-34"0"64,-1-17-64,0 17-15,1-18 0,-1 18 16,1-18-16,-36 1 15,17-1-15,-34 18 16,34 0-16,-69 0 16,52 0-16,0 0 0,0 0 15,-71 0 1,54 0-16,-1 18 0,18-18 16,-70 17-16,70 1 15,-18-18-15,19 18 0,-1-1 16,0 1-16,-53 17 15,53-17-15,18-1 0,-18 1 16,0 17 0,18-17-16,17 0 0,0-1 15,1 19-15,-19-1 16,36 35-16,-17-34 16,17 17-16,0-1 15,0-16-15,0 70 16,0-53-16,0-1 15,-18 72-15,18-71 16,0 17-16,-18 1 0,18 70 16,0-70-16,0-1 15,0 18-15,0-17 16,0-1-16,18 72 16,-18-54-16,0-18 0,18 19 15,-18-1-15,0 88 16,0-88-16,0 0 0,0 18 15,0 71 1,0-89-16,-18 18 0,18-18 16,0 0-16,0 18 0,-18 88 15,18-106-15,0 0 16,-17 18-16,17-18 0,0 1 16,0 16-16,0 89 15,0-88-15,0 0 0,0 106 16,0-106-1,0-1-15,17 1 16,-17-18-16,18 18 0,-18 106 16,18-106-16,-18-18 15,17 124-15,-17-124 16,0 18-16,0 0 0,18-18 16,-18 18-16,-18 105 15,18-105-15,0 0 0,0 0 16,0 0-16,-17 88 15,17-106-15,0 18 0,0-18 16,0 106 0,0-18-16,-18-88 15,18 1-15,0-1 0,-18 0 16,18 0-16,-17 71 16,17-88-16,0-1 0,0 71 15,-18-70 1,18-1-16,0 1 15,0-1-15,0-17 0,0 88 16,0-88-16,18 53 16,-1-53-16,1 18 15,0-36-15,-1 0 16,19 0-16,17 18 16,-36-35-16,18 0 0,1-1 15,-1 1-15,53 0 16,-35-1-16,0-17 0,0 0 15,0 0-15,88 0 16,-70 0-16,-1 0 16,1 0-16,-1-17 0,71-1 15,-88 0-15,18 18 16,-1-17-16,-17 17 0,18-18 16,-18 18-16,70-18 15,-70 1-15,0-1 0,18-17 16,-36 17-1,0 1-15,0-19 0,1 1 16,-19 17-16,1-35 0,35-35 16,-35 35-1,-1 0-15,18-70 16,-17 52-16,17 1 0,-17-1 16,0-17-16,35-71 15,-18 71-15,-17-18 0,17 18 16,18-106-1,-36 88-15,19 0 0,-19 1 16,19-19-16,-19 18 0,36-123 16,-35 106-16,-1-1 15,1 18-15,35-141 16,-35 124-16,-1-1 16,1-17-16,-1 18 0,-17-1 15,18 1-15,0-1 0,-1-123 16,-17 124-16,18-1 15,0-123-15,-18 124 16,0 0-16,0-1 0,0 18 16,-18-141-1,18 141-15,0 1 0,-18-1 16,1-106-16,-1 0 16,18 107-16,0-1 15,0 0-15,-18-123 16,18 140-16,0-16 15,-17-1-15,17 18 0,0-106 16,0 105-16,0 1 16,0 0-16,0 0 0,0-71 15,0 71-15,0 17 16,-18 1-16,18-1 16,-17 1-16,-1-71 15,18 70-15,-18-53 16,1 54-16,-1-54 15,18 72-15,-18-1 16,18 0-16,-17 0 0,-1-35 16,0 35-16,1-36 15,-1 37-15,-35-19 16,36 36-16,-19-1 16,1 1-16,-35-35 15,17 34-15,0 19 0,0-19 16,-71 1-1,54 18-15,-1-19 0,18 36 16,0-17-16,-52-1 16,52 18-16,17 0 15,-17 0-15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5T00:32: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4992 0,'17'0'31,"1"0"-16,0 0-15,-1 17 16,1-17-16,35 0 16,-18 18-16,53-18 15,-35-18-15,18 18 0,70-17 16,18-1 0,-53 18-16,-1 0 15,1 0-15,141-17 16,-123 17-16,140 0 15,-123 0-15,0 0 0,-17 0 16,17 0-16,-17 17 0,105 1 16,-106-18-1,107 17-15,-107 1 16,89-18-16,17 18 16,-123-18-16,0 0 15,88 0 1,-106 0-16,53-18 15,-88 0-15,0 18 16,-35 0-16,-1-17 0,-34 17 16,-36 0-1</inkml:trace>
  <inkml:trace contextRef="#ctx0" brushRef="#br0">31009 3863 0,'18'18'0,"52"70"15,-34-35-15,17 0 16,70 52-16,-70-52 15,18 18-15,52 35 16,-70-53-16,0 0 16,-18-18-16,0 18 0,-35-18 15,18-17-15,-18-1 16,-18-17-16,18-35 16</inkml:trace>
  <inkml:trace contextRef="#ctx0" brushRef="#br0">31715 3775 0,'0'0'16,"0"17"-16,-18 19 0,0-1 16,-17 18-16,0 17 0,-53 89 15,35-71-15,-53 89 16,71-107-16,-1 54 15,19-89-15,17 18 16,0-35 0</inkml:trace>
  <inkml:trace contextRef="#ctx0" brushRef="#br0">32015 3457 0,'0'0'16,"-18"0"-16,18-17 0,-35 17 15,17 0-15,0 0 16,18 17-16,-17 1 16,-1 0-16,18-1 0,18 18 15,-1 1-15,1-19 16,0 19-16,-18-19 16,35 19-16,-35-19 15,0 18-15,0-17 16,-18-18-1,1 18-15,-1-1 16,0 1-16,1 0 16,17-1-16,0 1 15,0 0-15,35-1 16,-17 1 0,-18 17-16,0-17 15,0-1-15,0 1 16,-18 0-16,18-1 15,18-17 1</inkml:trace>
  <inkml:trace contextRef="#ctx0" brushRef="#br0">32209 3792 0,'17'-17'0,"1"17"16,17 0 0,0 0-16,18-18 15,-35 0-15,17 1 16,-17-1-16</inkml:trace>
  <inkml:trace contextRef="#ctx0" brushRef="#br0">32350 3616 0,'-18'35'0,"18"1"15,0 16 1,0-34-16,0 35 0,18-35 16,-1 35-1,1-36-15,0-17 0,-1 18 16,1-18-16,0 0 15</inkml:trace>
  <inkml:trace contextRef="#ctx0" brushRef="#br0">32508 3616 0,'18'-18'15,"-36"36"-15,54-36 0,-19 18 16,19 18-1,-19-18-15,1 35 16,-18-17 0,0 17-1,0 18-15,0-35 0,0-1 16,18 19 0,-18-19-16,17 19 15,1-19-15,17 18 16,-17-17-16,-1-18 0,1 35 15,-36-35 1,1 18 0,-54-18-1,54 0-15,-36-18 16,35 18-16,0 0 0,1 0 16,17 18-16,-18 0 15</inkml:trace>
  <inkml:trace contextRef="#ctx0" brushRef="#br0">30409 5680 0,'36'0'16,"-19"0"-16,19 17 0,34 1 16,-52 0-16,35 17 15,-53-17 1,17 17-16,-17-18 15,-35 36-15,0-17 16,17-1-16,-17-17 0,17 17 16,1 0-16,17-17 15,0 17-15,0-17 0,17-1 16,19 1-16,16 17 16,-16-35-16,17 18 15,-18-18-15,-17 18 16</inkml:trace>
  <inkml:trace contextRef="#ctx0" brushRef="#br0">30321 6191 0,'53'18'15,"-106"-36"-15,141 18 0,-17-17 16,-18-1-1,-18 0-15,0 1 16</inkml:trace>
  <inkml:trace contextRef="#ctx0" brushRef="#br0">30974 5503 0,'53'-35'16,"-18"35"-16,18-18 16,-35 1-16,-1 17 15,-17-18 1</inkml:trace>
  <inkml:trace contextRef="#ctx0" brushRef="#br0">30974 5486 0,'0'0'16,"0"35"-16,0-17 0,18 17 15,-18 18-15,0-36 16,35 19-1,-35-19-15,17-17 0,1 18 16,0 0-16,-1-18 16</inkml:trace>
  <inkml:trace contextRef="#ctx0" brushRef="#br0">31150 5733 0,'0'0'0,"18"0"0,0-18 15,-1 0 1,1 18-16,-18-17 0,17-1 16,1-35-16,-18 36 15,0-36-15,-18 35 16,18-17-1,-17 35-15,-1 0 16,1 0-16,17 17 0,-18 19 16,18-1-16,18 35 15,-1-52-15,36 35 16,-35-35-16,17-18 16,18 17-1,-35-17-15,-1-17 0,1-1 16,0-17-16</inkml:trace>
  <inkml:trace contextRef="#ctx0" brushRef="#br0">31362 5486 0,'18'0'16,"-1"-18"-16,1 18 16,17 0-16,-17 0 15,17-18-15,-17 18 0,17 0 0,0 0 16,-17 0-16,-18 18 31,0 17-31,0 1 16,0 17-16,0-36 15,0 36-15,0-18 16,18-17-16,-18 17 16,0-17-1,-18-36 1,-35 18-1,35 0-15</inkml:trace>
  <inkml:trace contextRef="#ctx0" brushRef="#br0">30339 5768 0,'-18'-18'15,"18"1"17,18 17 30,0 0-46,-1 0-1,18 0-15,-17 0 16,0 0-16,17 17 16,0-17-16,-17 0 0,17 0 15,-35 18-15,18 0 16,-18-1 0,0 18-1,0-17-15,-18 0 0,18 17 16,-17-17-16,17 17 0,-18-17 15,0 52-15,1-35 16,-1 36 0,0-53-16,1 52 15,-1-52-15,0 17 16,18-17-16,-17-18 16,17 17-16,17-17 15,1 0-15,0 18 16,17-18-16,18 0 15,-18 0-15,53 0 16,-52 0-16,52 0 16,-53 0-16,18 0 15,-35 0-15,-36 0 32,0 0-17</inkml:trace>
  <inkml:trace contextRef="#ctx0" brushRef="#br0">30268 6191 0,'18'0'0,"0"-17"16,17 17-16,-17 0 15,34 0-15,-16 0 0,87-18 16,-70 18-16,0-18 15,-18 18-15,1 0 16,-19-17-16</inkml:trace>
  <inkml:trace contextRef="#ctx0" brushRef="#br0">18133 5221 0,'0'-18'31,"17"18"-15,1 0-16,17-17 16,-17 17-16,17 0 15,18 0 1,-18 0-16,1-18 0,52 18 16,-35 0-16,53-17 15,-36 17-15,1 0 16,88-18-16,-89 18 15,36 0-15,88 0 16,-88-18-16,0 18 0,17 0 16,1 0-16,-1 0 0,1-17 15,140 17 1,-123-18-16,0 18 0,124-18 16,-124 18-16,18-17 15,-18 17-15,18-18 0,158 0 16,-140 1-1,-36 17-15,17 0 0,-17 0 16,1 0-16,-1 17 0,141-17 16,-141 18-1,18-18-15,-18 0 0,18 0 16,-1 0-16,1 0 0,141-18 16,-177 18-16,107 0 15,-142 0-15,18 0 16,-18 0-16,-17 0 0,34 0 15,-87 18-15</inkml:trace>
  <inkml:trace contextRef="#ctx0" brushRef="#br0">28152 1782 0,'0'0'16,"0"-18"-16,17 18 15,72 35 1,-37-17-16,72 70 16,-36-35-16,53 88 15,-70-88-15,17 0 0,53 53 16,-70-53-16,34 17 15,-69-35 1,17 18-16,-36-35 16,1 0-16,-18-36 15,-35-17 1,17 17 0</inkml:trace>
  <inkml:trace contextRef="#ctx0" brushRef="#br0">29034 1658 0,'-53'71'15,"106"-142"-15,-142 195 0,1 17 16,35-53-16,-70 106 16,88-88-16,-54 88 15,72-124-15,-1 54 16,18-89-16,-18 36 16,18-54-16</inkml:trace>
  <inkml:trace contextRef="#ctx0" brushRef="#br0">25700 5768 0,'-18'0'15,"-17"18"1,17-1-16,1 18 0,-1 1 16,0 17-16,-17 17 15,35-34-15,0 16 16,18-16-16,-1-1 16,1-17-16,0 17 0,35-17 15,-36-1-15,19-17 16,-19 0-1,-17-17 1,0-1-16,-17 18 0,-1-18 16,-17-17-16,-1 35 15,1 0-15,0-18 0,17 18 16,-35 0-16,36 0 16,17-17-16,17 17 15,1 0 1</inkml:trace>
  <inkml:trace contextRef="#ctx0" brushRef="#br0">25947 5874 0,'-53'17'15,"106"-34"-15,-124 52 0,54-17 0,-19 17 16,36-17-16,36 17 15,-1-17-15,35-18 16,-17 0-16,36 0 16,-54 0-16,0-18 15,0 0-15</inkml:trace>
  <inkml:trace contextRef="#ctx0" brushRef="#br0">26158 5927 0,'-17'35'0,"34"-70"0,-34 105 16,17 18-16,0-52 16,35 34-16,-17-34 15,-1-19-15,19 1 0,-1 17 16,0-35 0</inkml:trace>
  <inkml:trace contextRef="#ctx0" brushRef="#br0">26670 6156 0,'0'0'0,"0"18"0,-18 35 16,1-36-1,-1 18-15,0-17 0,1 0 0,17-1 0,0 19 16</inkml:trace>
  <inkml:trace contextRef="#ctx0" brushRef="#br0">27023 5909 0,'0'0'0,"17"18"16,-17 35-16,18-36 15,-18 19-15,0-1 0,18 0 16,-1 18-16,-17-18 16,18 18-1,-18-35-15,18-18 0</inkml:trace>
  <inkml:trace contextRef="#ctx0" brushRef="#br0">27323 5944 0,'53'-17'16,"-106"34"-16,123-34 0,-52 17 0,17 17 15,-17 1 1,-18 17 0,-18-17-16,18 17 0,-18 0 15,18-17-15,-17 0 16,17-1 0,17 1-16,1-18 15,17 0 1,-17 0-16,17 0 15,-17 0-15</inkml:trace>
  <inkml:trace contextRef="#ctx0" brushRef="#br0">27728 5944 0,'0'-17'15,"0"34"-15,-17-52 0,17 53 31,0 17-15,0-17-16,0 17 0,17 18 16,-17-36-16,18 36 15,0-17-15,-18-19 16,17 1-16,-17 0 16,0 17-16,-17-35 15,-1 0 1,0 0-16,1-18 15,-36-17 1,35 35-16,1-35 16,17 17-16,17-17 15,1 17-15,-1 0 0,19 1 16,17-18-16,-18 17 16,-17-17-16,-1-1 15,1 19-15,-36-19 16,1 19-16,-19-1 15,19 18-15,-36 18 16</inkml:trace>
  <inkml:trace contextRef="#ctx0" brushRef="#br0">25770 6526 0,'18'0'62,"0"18"-46,-1-18-16,36 0 15,-17-18-15,-19 18 16,1 0-16,35 0 16,-18 0-16</inkml:trace>
  <inkml:trace contextRef="#ctx0" brushRef="#br0">27111 6509 0,'35'0'16,"-17"0"-16,17 17 16,53-17-1,-35 0-15,18 0 16,-1 0-16,1 0 0,-18 0 0,0 0 16,0 0-16</inkml:trace>
  <inkml:trace contextRef="#ctx0" brushRef="#br0">19632 6720 0,'-18'0'62,"1"0"-31,17-17-31,0-1 16,0 1-16,0-1 0,17 0 16,-17-17-16,36-18 15,-36 18-15,35-36 16,-17 36-16,-1 17 16,19-17-16,-19 17 0,36-35 15,-18 36 1,18-18-16,36-1 15,-37 19-15,-16-1 0,87-17 16,-70 17-16,-18 0 16,36 18-16,-53 0 15,17 0-15,-18 0 16</inkml:trace>
  <inkml:trace contextRef="#ctx0" brushRef="#br0">20391 5944 0,'17'0'31,"18"0"-15,-17 0-16,35 0 15,-35 18-15,-1 0 16,1-1-16,-18 1 0,0 0 16,0-1-16,0 1 15,-18-1-15,1-17 16</inkml:trace>
  <inkml:trace contextRef="#ctx0" brushRef="#br0">20937 5944 0,'18'0'16,"17"0"-16,1 0 15,52 0-15,-35 0 16,-18 18-16,0-18 0,1 18 16,-19 17-16,-17-17 15,-17 34 1,-1-16-16,-17-1 0,-1 18 16,36-18-16,-17 18 15,34-35-15,19 17 16,-19-17-16,36-18 15,-18 0-15,18 0 16,-35 0 0</inkml:trace>
  <inkml:trace contextRef="#ctx0" brushRef="#br0">21043 6262 0,'0'0'0,"35"-18"16,-17 18-16,35-17 15,-35 17-15,-1 0 0,19-18 16,-19 18 0,1 0-16,0 0 0,-1-18 15</inkml:trace>
  <inkml:trace contextRef="#ctx0" brushRef="#br0">20973 5733 0,'17'0'16,"-17"-18"0,18 18-16,17-18 15,-35 1-15,35-19 16,-35 19-16,0-1 15,18 1-15,0 17 32,-1 17-17,-17 1-15,18-1 16,0 1-16,-1 17 16,1-35-16,0 18 15,-1-18-15,1 0 16,0-18-1,-18-17 1,17 35-16,-17-18 0,0 1 16,18 17-16,-1 0 31</inkml:trace>
  <inkml:trace contextRef="#ctx0" brushRef="#br0">21537 5539 0,'0'0'0,"0"-18"0,18 0 16,35 18-1,-36-17 1,36 17-16,-35 0 15,-1 0-15</inkml:trace>
  <inkml:trace contextRef="#ctx0" brushRef="#br0">21590 5574 0,'0'35'16,"0"-70"-16,18 105 0,-18-34 0,17 17 15,1-36-15,0 1 16,-1 17-16,-17-17 0,35-1 16,-35 1-16,18 0 15,0-18-15</inkml:trace>
  <inkml:trace contextRef="#ctx0" brushRef="#br0">21766 5821 0,'36'0'15,"-19"0"-15,19-18 16,-19 18-16,1-17 0,0-19 16,-1 19-16,-17-1 0,0-17 15,0-1-15,-17 1 16,17 18-16,-18-1 15,18 0-15,-18 1 16,18 34 0,0 19-1,0-1-15,0 0 0,18 0 16,0 18 0,-1-17-16,18-1 0,-17-18 15,17 1 1,1-18-16,-36-18 15,17 1-15</inkml:trace>
  <inkml:trace contextRef="#ctx0" brushRef="#br0">22049 5539 0,'0'0'15,"17"-18"-15,1 18 0,17-18 16,-17 18-1,-1 0 1,1 0 0,0 18-16,-18 0 15,17 35-15,1-36 16,0 54-16,-18-18 16,35 0-1,-35-18-15,18-18 16,-18 1-16,0 0 0,17-1 15,-34-17 1,-1 0-16,-17 0 16,-18 0-16,35 0 15,-17 18-15,0 0 16,-1-1-16</inkml:trace>
  <inkml:trace contextRef="#ctx0" brushRef="#br0">14429 9208 0,'-18'0'16,"36"0"-16,-1-18 16,54 18-1,-18 0-15,17 0 0,18 0 16,18 0-16,124-18 15,-89 18-15,17-17 16,19 17-16,17-18 0,0 18 16,0 0-16,0-18 15,18 18-15,-36 0 0,194 18 16,-211 0-16,-18-18 0,-17 0 16,52 35-16,-141-35 15,1 18-15,-36-1 16</inkml:trace>
  <inkml:trace contextRef="#ctx0" brushRef="#br0">24518 10795 0,'0'-18'15,"35"-17"1,-17 0-16,53-53 16,-36 17-16,35-88 15,-34 71-15,34-106 16,-52 106-16,-1-71 15,1 89-15,-18 17 16,0 35-16,0 36 16,-18 70-1,18-35-15,0 17 16,18 36 0,17 0-16,-17-71 0,53 1 15,-54-36 1,54-18-16,-54 0 15,36-52-15,-35 17 16,17-35-16,-35 17 16,18-17-1,-18 70-15,0-17 16,0 53 0,0 35-16,0-18 15,-18 0-15,18 0 0,0 54 16,18-54-16,-18 0 15,35 18 1,0-18-16,-17-17 16</inkml:trace>
  <inkml:trace contextRef="#ctx0" brushRef="#br0">27252 9807 0,'-70'0'0,"140"0"0,-246 0 16,105 0-16,1 18 16,-36 17-16,35 18 15,54-18-15,-1 1 16,53 17 0,-17-18-16,35-18 0,0 1 15,53 0-15,-54-18 16,54 0-16,-70-18 15,-19-17 1,-17 17-16,-35 1 0,17-1 16,-35 0-16,-35-17 15,35 35-15,0-18 0,-17 18 16,52 0-16,18-17 16</inkml:trace>
  <inkml:trace contextRef="#ctx0" brushRef="#br0">27534 9560 0,'53'0'16,"-106"0"-16,124-17 0,-36 17 0,18 0 15,-35 17 1,-1-17-16,1 18 0,-18 0 16,0-1-16,0 18 0,-35 1 15,17-19-15,0 19 16,1-19-16,-1-17 0,1 18 16,17 17-1,17-17-15,18-18 16,1 18-16,-19-18 15,19 0-15,17 0 16,-36 0-16,1 17 0</inkml:trace>
  <inkml:trace contextRef="#ctx0" brushRef="#br0">26035 10195 0,'18'0'15,"-36"18"1,0 35 0,1-18-16,-36 53 15,18-52-15</inkml:trace>
  <inkml:trace contextRef="#ctx0" brushRef="#br0">13811 13494 0,'18'70'15,"0"-17"-15,-18 18 16,0 52-16,0-52 16,0-18-16,0 0 0,0 0 15,-18-53 1,18-18-16,0-70 15,0 17 1,0-35-16,0 18 16,0 53-16,18 0 15,-1 35-15,1-18 0,-1 36 16,1-1 0,0 54-16,-1-18 15,1 17-15,0-52 16,-1 17-16,1-17 15,0-18-15,-1-18 16,-17 1-16,18-1 16,-1 0-16,-17-35 15,0 36-15,18-19 16,-18 54 15,0 17-15,0 1-16,0-19 15,0 19-15,0-19 0,35 18 16,-17-17-16,17-18 16</inkml:trace>
  <inkml:trace contextRef="#ctx0" brushRef="#br0">14305 13794 0,'18'17'16,"-18"1"-16,17 17 15,1-35-15,-18 18 16,18-18-16</inkml:trace>
  <inkml:trace contextRef="#ctx0" brushRef="#br0">14393 13547 0,'0'-36'16,"0"72"-16,18-54 15,-18 36 1</inkml:trace>
  <inkml:trace contextRef="#ctx0" brushRef="#br0">14464 13899 0,'0'-17'16,"18"17"-16,-1-18 15,-17 1-15,18-1 16,17 0-16,-35 1 16,18 17-16,-1 17 15,1 1 1,-18 0-16,18-18 16,-18 17-16,17-17 15,-17 18-15,18-18 16</inkml:trace>
  <inkml:trace contextRef="#ctx0" brushRef="#br0">14852 13705 0,'0'36'16,"0"-1"-16,18 18 16,-18-18-16,17-17 15,-17-1-15,18 1 0,-18 0 16</inkml:trace>
  <inkml:trace contextRef="#ctx0" brushRef="#br0">14799 13370 0,'18'0'16,"-1"18"-16,1-18 16,0 18-1,-1-18-15</inkml:trace>
  <inkml:trace contextRef="#ctx0" brushRef="#br0">15099 13776 0,'18'0'15,"-36"0"-15,53 0 0,-17 0 0,-1-18 16,36 1 0,-35-1-16</inkml:trace>
  <inkml:trace contextRef="#ctx0" brushRef="#br0">15363 13141 0,'18'18'16,"0"17"-16,-1 18 0,-17 0 15,18 17-15,0 1 0,-1 70 16,1-88-16,-18 17 16,0-34-16,-18 34 15,18-52-15,0 0 0,0-54 31,0 19-31,0-19 16,36 1-16,-1 17 16,35 18-16,-17 0 15,36 18 1,-54 0-16,-18-1 0,36 19 16,-53-19-1,-17 19-15,-1-36 16,-17 17-16,17-34 15,18-36 1</inkml:trace>
  <inkml:trace contextRef="#ctx0" brushRef="#br0">15998 13635 0,'0'0'0,"-35"35"16,18-17-16,-19 35 0,19-36 15,17 36 1,17-35-16,19 0 16,-1-18-16,-18 0 0,54-18 15,-53 0-15,17-35 16,-17 36-16,-18-19 16,0 19-16,0-36 15,-18 53-15,0-18 16,1 18-1,17 36-15,17-19 16,1 18 0,0-35-16,-1 18 0,1-18 15,0 18-15,-1-18 0,1 0 16,17-36-16,-35 1 16,0 18-16,0-1 15,0-17-15,0 17 0,0-17 16,18 35-1,-1 0 1,1 0-16,17 17 16,-17-17-16,0 0 15,17 18 1,-18-18-16,1-18 0,-18 1 16,0-1-16,0-35 15,-18 18-15,18 0 16</inkml:trace>
  <inkml:trace contextRef="#ctx0" brushRef="#br0">16439 13335 0,'0'0'16,"0"123"-16,0-52 0,0-18 0,0 0 16,18 35-16,-18-53 15,18 18 1,-1-35-16,1 0 0,0-18 15,-1-18-15,1 0 16,-18-17-16,18 17 16,-18 1-16,17-19 15,1 36 17,-1 18-32,1-18 15,0 0 1,-18-18-16,0 1 0,0-1 15,17-35 1,-17 18-16,0 17 0,0-17 16,0 17-16,0-17 0,0 17 15,18 18-15,-18 18 16,0 53 0,18-54-16,-1 54 15,-17-53-15,18 17 16,0 0-1,-1-35-15,1 18 16,0-18-16,-1 17 0,18-17 16,-17 0-16,17 18 15,-17 0-15,0-18 16,-1 17-16,-17 1 0,18-18 16,-18 18-16</inkml:trace>
  <inkml:trace contextRef="#ctx0" brushRef="#br0">17551 13212 0,'0'17'15</inkml:trace>
  <inkml:trace contextRef="#ctx0" brushRef="#br0">17692 13600 0,'0'0'0,"17"0"15</inkml:trace>
  <inkml:trace contextRef="#ctx0" brushRef="#br0">22878 13123 0,'17'-17'16,"1"17"-16,52-18 15,-17 18-15,36-35 16,-36 35-16,-18 0 16,18-18-1</inkml:trace>
  <inkml:trace contextRef="#ctx0" brushRef="#br0">22878 13123 0,'-18'18'16,"36"-36"-16,-36 54 0,36-1 16,-1-17-16,19 17 15,-19-18-15,36 19 16,-35-19-16,52 19 15,-34-36-15,-1 17 16,-17 1-16,-1-18 0,1 35 16,-36-17-1,1-1-15,-54 19 16,36-36-16,-36 17 16,36 1-16,17-18 0,-17 0 15,17 0 1,18-18-16,18 1 15</inkml:trace>
  <inkml:trace contextRef="#ctx0" brushRef="#br0">23389 13300 0,'18'53'16,"-36"-106"-16,53 141 0,-17 0 15,0-53-15,-1 36 16,1-36-16,0 1 16,-1-36-16</inkml:trace>
  <inkml:trace contextRef="#ctx0" brushRef="#br0">23724 13176 0,'71'18'15,"-142"-36"-15,177 54 0,-35-1 0,-54-18 16,-17 36 0,0-17-16,-17 17 15,-1-18-15,-17 18 16,35-36-16,-18-17 15,18 18-15,35-18 16,-17 0 0,53 0-16,17 0 15,-53 0-15,18 0 16,-18 0 0,-17 18-16</inkml:trace>
  <inkml:trace contextRef="#ctx0" brushRef="#br0">18591 13035 0,'0'0'0,"-17"18"31,-1 52-15,0-17-16,1 53 16,-1-53-16,18 0 15,0 35 1,18-53-16,-1 1 16,19-19-16,-19 1 0,36 0 15,-35-18-15,0 0 0,-1-18 16,1-17-1,-18-1-15,-18 1 16,1 0-16,-36 0 16,35 35-16,-53 0 15,54 0-15,-18 0 16,35 17-16,-18-17 16,36 18-1</inkml:trace>
  <inkml:trace contextRef="#ctx0" brushRef="#br0">18891 13159 0,'0'35'31,"0"-17"-31,-17 17 16,17 0-16,0-17 16,0-1-16,0 19 15,17-36-15,19 17 16,-1-17-16,-18 0 16,54-17-16,-53-1 0,35 0 15,-53 1 1,17-1-16</inkml:trace>
  <inkml:trace contextRef="#ctx0" brushRef="#br0">18979 13229 0,'36'71'16,"-72"-142"-16,89 195 15,-35-89-15,17 53 0,-17-53 16,17 36-1,-35-36-15,0-17 0</inkml:trace>
  <inkml:trace contextRef="#ctx0" brushRef="#br0">22772 13970 0,'-35'0'15,"70"0"-15,-53 0 32,71 18-17,18-18-15,105 0 16,89-18-1,-107 0-15,1 18 0,0-17 0,123-1 16,-158 18 0,-19 0-16</inkml:trace>
  <inkml:trace contextRef="#ctx0" brushRef="#br0">18468 13952 0,'0'18'16,"-18"-18"-16,18 18 0,18-18 47,0 0-32,-1 0-15,18 0 0,54-18 16,-36 18-16,52 0 15,-52 0-15,-17 0 16,34 0 0,-52 0-16</inkml:trace>
  <inkml:trace contextRef="#ctx0" brushRef="#br0">19738 13494 0,'18'0'32,"17"0"-32,-18 0 15,36 0-15,0 0 16,0 0-16,88 0 16,53 0-1,-88 0-15,0 0 0,123 0 16,1 0-1,-125 0-15,107-18 16,-106 18-16,-18 0 0,-17 0 16,-1 0-16,36 0 15,-35 0-15,-54 0 16,1 18 0,-36-18 15,1 0-16,-1 0-15,0-18 0</inkml:trace>
  <inkml:trace contextRef="#ctx0" brushRef="#br0">21661 13353 0,'17'17'15,"18"-17"-15,-17 18 16,53 0-16,-36-18 16,0 17-16,-17-17 15,52 35-15,-52-35 0,35 36 16,-35-19 0,-18 1-1,-18 0-15,-17-1 0,-1 19 0,-52 34 16,35-52-16,-17 17 15,-36 18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5T00:54: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1147 5027 0,'-18'0'15,"0"0"1,1 18 0,-1-18-16,36 0 46,17 0-30,0 0 0,18 17-16,-18-17 15,1 0-15,69 0 16,-16-17 0,-36 17-16,35 0 15,-53 0-15,-17 0 0,17 0 16,-17 0-16,35 0 15,-36 0-15,1-18 16,-1 18-16,-17-18 16</inkml:trace>
  <inkml:trace contextRef="#ctx0" brushRef="#br0">1588 4833 0,'-18'0'16,"36"18"-1,34-18 1,-16 0-16,34 17 15,-34 1-15,16-18 16,-16 18-16,-1-1 0,0 1 16,1 0-16,-1-1 0,-18 1 15,19 17 1,-19-35-16,-17 35 16,0-17-16,-17-18 15,-1 18-15,0 17 0,-17-17 16,0-1-16,-36 18 15,36-17-15,0 0 16,17-1-16,1 1 16</inkml:trace>
  <inkml:trace contextRef="#ctx0" brushRef="#br0">6491 5362 0,'-18'0'31,"18"-17"-15,-17 17-16,-1-18 16,1 0-1,-19 18-15,19-17 16,-1 17-16,-53-18 15,36 18-15,-53 18 16,35-1-16,0 1 0,-35 35 16,35-18-16,-35 18 15,35-18 1,0 36-16,18-36 16,17 36-16,0-18 15,18-18-15,-17 53 16,34-53-16,36 71 15,-17-53-15,52 35 16,-18-52-16,54 34 16,-54-52-16,54-1 15,-54 1-15,72-18 16,-72-18-16,54-34 16,-71 16-16,17 1 15,18-71 1,-52 53-16,-19-17 0,1-1 15,-1 1-15,-17-1 0,0 0 16,-35 1-16,0-1 0,0 18 16,-106-52-16,52 69 15,-105 1 1,124 17-16,-71 36 16,88 0-16,-18 35 15,54-36-15</inkml:trace>
  <inkml:trace contextRef="#ctx0" brushRef="#br0">1182 8520 0,'-18'0'16,"18"17"-1,35 1 1,1 0-16,70-1 15,-54 1 1,19-18-16,0 0 0,52 0 16,-70-18-16,88 1 15,-106 17 1,-17-18-16,0 18 0,-1-18 16,-17 1-16,-17-1 15</inkml:trace>
  <inkml:trace contextRef="#ctx0" brushRef="#br0">1605 8290 0,'53'18'0,"-106"-36"0,141 36 16,-35-18-16,-17 18 15,16-18-15,37 17 16,-36 18-16,-1-17 0,-16 17 15,-1 18-15,-17-17 16,-18-1-16,-18 0 0,0 0 16,-35 36-1,18-53-15,-18 17 0,18-17 16,-18 17-16,18-18 0,-53 36 16,70-17-16,0-19 15</inkml:trace>
  <inkml:trace contextRef="#ctx0" brushRef="#br0">335 12347 0,'0'-17'16,"18"17"-1,52 17-15,-34-17 16,87 0-16,-70 0 16,53 0-16,-53 0 15,35 0 1,-35 0-16,-18-17 0,-17 17 15,17 0-15,-17 0 16</inkml:trace>
  <inkml:trace contextRef="#ctx0" brushRef="#br0">829 12153 0,'0'0'16,"35"0"-16,-17 0 0,35 18 15,-35-18-15,34 35 16,-16-17-16,17 17 16,-36-17-16,19 35 15,-19-36-15,-17 36 16,-17-35-1,-36 35-15,35-18 16,-70 18-16,35-18 16,-35 36-16,52-36 15,-34 18 1,52-18-16,1-17 16,-1-1-16</inkml:trace>
  <inkml:trace contextRef="#ctx0" brushRef="#br0">8890 13794 0,'0'17'15,"-18"-17"1,36 0 15,0-17-15,-1 17 0,1 0-1,0-18 1,-1 18-16,1 0 15,-18 18 1,17-18-16,1 0 16,17 0-16,-17 0 15,0 0-15,17-18 16,18 18-16,0-18 16,-36 18-16,1 18 15,35 0-15,-18-18 16,-17 0-16,17 17 0,18-17 15,-35 0-15,35 0 16,-36-17 0,19-1-16</inkml:trace>
  <inkml:trace contextRef="#ctx0" brushRef="#br0">706 15981 0,'52'17'16,"-16"1"-16,52 0 16,-35-1-16,88-17 15,-88 0-15,0 0 16,53 0 0,-53-17-16,17 17 15,-35 0-15,1 0 16,-19-18-16,1 18 0,-18-18 15</inkml:trace>
  <inkml:trace contextRef="#ctx0" brushRef="#br0">1182 15787 0,'0'0'0,"70"17"16,-34 1-16,-1 0 15,35 17-15,-17-35 16,53 53-16,-53-35 16,18 34-16,-54-16 15,19 17-15,-36-18 16,-18 0 0,0 1-16,-17-1 0,-53 35 15,35-17-15,-71 35 16,72-52-16</inkml:trace>
  <inkml:trace contextRef="#ctx0" brushRef="#br0">6491 16739 0,'0'0'15,"-18"0"-15,1 0 16,17 18-16,-18-18 16,36 0 46,52-18-46,-17 1-16,71-1 15,-36 18-15,18 0 0,0-18 16,158 18 0,-123 0-16,0 18 0,18-18 15,0 0-15,141 0 16,0 0-16,-159 0 15,88 0-15,-141 0 16,36 0-16,-71 0 16,-18 18-1,-17-18-15,-54 17 16</inkml:trace>
  <inkml:trace contextRef="#ctx0" brushRef="#br0">2469 3563 0,'0'0'16,"18"18"31,-18-1-32,0 19-15,0 52 16,0-35-16,0 0 0,0 0 16,0-1-16,0 19 0,-18 0 15,18-1-15,0 71 16,-17-70-16,17 105 15,0-88-15,0 1 16,-18-1-16,18 88 16,0 18-16,0-106 15,0 18-15,0-18 16,0 18-16,0 88 16,0-88-16,0 71 15,0-89-15,0 0 0,-17 0 16,17 88-1,0 1-15,0-107 0,0 107 16,0-89 0,0-17-16,0 87 15,0-87-15,0 88 16,0-71-16,-18-18 0,0 89 16,1-71-16,-1 1 15,0-1-15,-17 159 16,17-89-1,-17 1 1,18 0 0,-1-89-16,0 72 15,18-72-15,0 1 0,-17-18 16,17 105 0,0-69-16,0-19 15,0-35-15,17 18 16,-17-35-16,0 0 15,0-1-15,18 18 16,-18-17-16,0 0 0,18-1 16,-1 1-16,1 0 15,-18-1-15,35 1 16,-17-18-16,17 18 16,-17-18-16,35 0 15,-18 17-15,18-17 16,-18 0-1,0 0-15,18 0 0,-18 0 16,1 0-16,17 0 0,-18 0 16,18 0-16,53 0 15,-53 0-15,17 0 0,54 0 16,-71 0 0,17 0-16,1 0 0,-18 0 15,17 0-15,71 0 16,-70 0-16,52 18 15,-52-18-15,70 18 16,-70-18-16,-1 0 16,1 17-16,70 1 15,0-1 1,-71-17-16,1 18 0,70-18 16,-70 0-16,52 18 15,-52-18-15,52 17 16,-52-17-16,-1 18 15,-17-18-15,18 18 0,-1-18 16,71 17-16,-88-17 16,88 0-16,-70 0 15,70 0 1,-70 0-16,87 0 16,-87 0-16,-1 0 0,1 0 15,88 0-15,-89 0 16,1 0-16,17 0 0,-17 0 15,-1 0-15,71 18 16,-70-18-16,-1 0 16,1 18-16,-18-18 15,17 17-15,1 1 0,52-1 16,-70-17-16,18 0 0,0 18 16,-19-18-16,1 0 0,88 0 15,-88 0 1,71 0-16,-71 0 15,0 0-15,70 18 16,-52-18-16,-18 0 0,0 0 16,17 0-16,54 0 15,-1 0 1,-70 0-16,70 0 16,-70 0-16,53 0 15,-53 0-15,71 17 16,-72-17-16,72 0 15,-71 0-15,0 0 0,53 0 16,-53 18 0,52-18-16,-52 18 15,-17-18-15,52 17 16,-35-17-16,35 18 16,-53-18-16,53 18 15,-52-18-15,52 0 16,-53 0-16,0 0 15,1 0-15,17 17 0,17-17 16,-17 0-16,18 0 16,-18 0-16,-1 0 15,37-17 1,-36 17-16,-18 0 16,18 0-16,0 0 0,35 0 15,-35 0-15,35-18 16,-35 18-16,53 0 15,-53 0-15,52 0 16,-52-18-16,71 18 16,-54 0-16,54 0 15,-71 0-15,88 18 16,-88-18-16,17 0 16,-17 0-16,71 0 15,-89 0-15,71 18 16,-71-18-16,53 0 15,-52 0-15,-1 0 16,-17 0-16,34 0 16,-34 0-16,0-18 15,17 18 1,-35-18-16,18-17 16,-18-18-1,-18 18-15,18 17 16,0-70-1,18-53 1,-18 35-16,0 53 16,17 0-16,-17-17 0,0-54 15,0 54-15,0-1 16,0-88-16,0 71 16,0 0-16,-17-106 15,17 88-15,0-88 16,0 71-16,17-89 15,-17 106-15,0-17 16,18 17-16,0-18 0,-1-105 16,1 106-1,-1-1-15,-17 1 0,36-124 16,-36 141-16,17-18 16,-17 1-16,0-1 0,18-105 15,-18 123-15,18-17 16,-1-230-1,1 124 1,-18 123-16,0-106 16,0 106-16,0-88 15,0 106-15,-18-88 16,18 105-16,-17 1 0,-1-1 16,0 1-16,1 17 0,-19-53 15,1 53 1,-18-53-16,36 53 15,-19 18-15,-34-53 16,35 70-16,-54-53 16,54 54-16,0-18 15,-18 17-15,0 0 16,0 1-16,-70-1 0,52 0 16,-70-17-16,53 17 15,17 1-15,-35-1 0,18 0 16,0 1-16,-18-1 15,0 1-15,0-1 0,1 0 16,-142-17-16,123 17 16,-17 1-16,0-1 0,0 0 15,-18 18-15,18-17 0,-194-18 16,158 35-16,-175-36 16,158 36-1,17-17-15,-17 17 0,0 0 16,-194-18-16,176 0 15,-193 18-15,211 0 16,-230 18 0,213-18-16,17 18 0,-18-18 15,0 17-15,-211 1 16,229 0-16,-229 17 16,211-18-16,-211 19 15,35-1 1,194-17-16,0-1 0,-177 1 15,212 0-15,-158-1 16,158-17-16,36 0 16,-107 0-16,142 0 15,0 0-15,-35-17 16,70-1-16</inkml:trace>
  <inkml:trace contextRef="#ctx0" brushRef="#br0">10742 12118 0,'18'0'16,"-1"0"-16,36 0 16,18-18-16,-1 18 0,19 0 15,16-17-15,89 17 16,-105 0-16,87-18 16,-105 18-16,17 0 15,-35 0-15,0-18 0,0 18 16,-18 0-16,-53 18 15</inkml:trace>
  <inkml:trace contextRef="#ctx0" brushRef="#br0">11324 11624 0,'0'0'0,"-17"18"15,-19-1-15,-87 36 16,52 0 0,-88 53-16,1 17 15,87-70-15,-17 36 16,53-54-16,35 0 15,17 18-15,19-18 16,69 18 0,-34-17-16,105-1 15,-87 0-15,-1-17 0,-18 17 16,19-17-16</inkml:trace>
  <inkml:trace contextRef="#ctx0" brushRef="#br0">15699 2628 0,'0'18'31,"0"-1"-15,0 1-1,0 0 1,17-18-16,-17 17 0,0 1 16,0 0-16,0 17 15,0 0-15,0-17 16,0 17-16,0 18 15,18 18 1,-18-36-16,0 0 0,0 0 16,0 1-16,0 52 15,0-53-15,0 18 0,0 35 16,0-52-16,-18 17 16,18-1-16,-17 54 15,17-53-15,-18 71 16,18-71-16,-18 70 15,1-52-15,17-1 16,0-17-16,-18 18 0,0 70 16,18-53-16,-17 53 15,17-70-15,-18 87 16,18-87 0,-17 88-16,17-71 15,-36 71-15,36-71 16,-17 88-16,-1-88 15,0 106-15,18-105 16,-17 105 0,17-89-16,0-16 0,0 122 15,0-105-15,-18 106 16,18-106-16,0-1 16,-18 125-16,18-124 15,-35 123 1,17-106-16,18 1 0,-35 123 15,35-124-15,-17 124 16,-1-123-16,18 123 16,0-124-16,0 1 15,0-1-15,0 124 16,0-124-16,0 1 16,0 17-16,0 124 15,0-142-15,0 18 0,0 0 16,0 124-16,0-124 15,-18 141-15,18-141 16,-17 142 0,17-142-16,-18 141 15,18-141-15,-18 159 16,1-159-16,-19 159 16,19-141-16,-18 140 15,17-140-15,-17 159 16,35-160-16,-36 142 15,36-141-15,-17 141 16,-1-141-16,0 123 16,18-123-16,-35 123 15,18-159 1,-19 142-16,19-142 16,-1 107-16,18-124 15,-18 70-15,1-88 16,-1 36-16,18-71 15,-35 17-15,17-52 16,-17-1 0,17-17-16,-17-17 0</inkml:trace>
  <inkml:trace contextRef="#ctx0" brushRef="#br0">16528 4904 0,'0'17'15,"-18"19"-15,18-19 16,18 1-16,-18-1 16,0 1-16,17 0 15,1-18 1,17-36-1,-17 1-15,35-71 16,-18 18-16,18-88 16,-18 70-16,1-106 15,-19 106 1,18-105-16,-17 105 16,17-53-16,-35 106 15,0 0 1,0 36-16,0 52 15,0 0-15,0 106 16,0-52-16,0 69 16,18-87-16,17 17 15,1-53-15,34 1 16,-35-36-16,18-36 16,-35 1-1,17-35-15,-35 17 16,0 0-16,0-53 15,-17 53-15,17-18 16,-18 36-16,18 17 16,0 36-1,0 0-15,0 35 16,18-18-16,-1 53 16,1-35-16,17 53 15,-17-71-15,17 53 16,-17-52-16,35 17 15,-36-53-15</inkml:trace>
  <inkml:trace contextRef="#ctx0" brushRef="#br0">17921 4180 0,'0'18'16,"-35"17"-16,0 18 15,-1-35-15,-17 35 16,36-18-16,-1-17 15,0-1-15,1-17 0</inkml:trace>
  <inkml:trace contextRef="#ctx0" brushRef="#br0">18909 3792 0,'0'0'0,"0"-17"15,0-1 1,-35 18-16,-36 35 16,18-17-16,0 0 15,-35 52 1,35-35-16,-17 54 16,52-54-16,0 36 15,36-36-15,35 18 16,-18-36-16,53 1 15,-52-18-15,52 0 16,-71 0-16,19 0 16,-36-18-16,0 1 15,-18-1-15,-52-17 16,17 35-16,-36-18 16,54 18-16,-18-17 15</inkml:trace>
  <inkml:trace contextRef="#ctx0" brushRef="#br0">19103 3475 0,'0'0'0,"0"-18"0,18 18 15,-1 18 1,18-18-16,-17 18 16,0-1-16,-1 1 15,1-1-15,0 1 0,-18 17 16,0-17-16,-18 17 15,18-17-15,0 0 16,-18-18 0,36 0-16,17 0 15,1 0-15,-19 0 16,19 0-16,-19 17 16,1-17-16,-1 0 0,1 18 15</inkml:trace>
  <inkml:trace contextRef="#ctx0" brushRef="#br0">19897 3704 0,'0'0'15,"17"18"-15,1-1 32</inkml:trace>
  <inkml:trace contextRef="#ctx0" brushRef="#br0">19985 4039 0,'18'0'0,"-36"0"0,53 0 16</inkml:trace>
  <inkml:trace contextRef="#ctx0" brushRef="#br0">20796 4110 0,'18'0'31,"17"0"-31,0 0 16,18-35-16,-17 17 16,-1 0-16,0-17 15,-17-36 1,-36 36 0,-17 0-16,-18 17 15,18 18 1,-18 36-16,35-19 15,1 1-15,-1 52 16,18-34-16,18 17 16,17-36-16,35 19 15,1-19 1,-36 1-16,0-18 0,18-18 16,-35 1-16,0-1 15,-18 0-15,0 1 0,17-1 16,-17 0-16,0 1 15,0-1-15,36 18 16,-19 0-16,1 18 16,0-1-16,34 19 15,-34-1-15,17-17 0,-17-1 16,17 1-16,-17-1 16,-36 1-1,-35-18 1,0 0-16,-17 0 15,17 0-15,35 18 16,1-18-16,-1 0 0,0 0 16</inkml:trace>
  <inkml:trace contextRef="#ctx0" brushRef="#br0">21590 4004 0,'0'0'16,"18"0"-1,-1 0-15,36-18 16,-18 18-16,-17-17 0,35 17 16,-18-18-1,-17-17-15,-18 17 16</inkml:trace>
  <inkml:trace contextRef="#ctx0" brushRef="#br0">21696 3669 0,'0'88'16,"0"-176"-16,0 229 0,0-70 15,0-19-15,0 1 0,0 53 16,17-70-16,-17-1 15,18 0-15,0-17 0,-1-18 16</inkml:trace>
  <inkml:trace contextRef="#ctx0" brushRef="#br0">21978 4022 0,'0'0'0,"0"35"0,18 36 16,-1-54-16,1 18 16,0-17-16,-1-18 15,1 0 1</inkml:trace>
  <inkml:trace contextRef="#ctx0" brushRef="#br0">22013 3687 0,'36'17'15</inkml:trace>
  <inkml:trace contextRef="#ctx0" brushRef="#br0">22137 4198 0,'0'-18'0,"0"36"0,17-53 16,-17 17-16,36-35 15,-36 18-15,17-18 16,-17 35-16,0 1 16,18 17-1,-18 17-15,18 19 16,-1-1-16,1 0 15,0-17-15,17 0 16,-18-18 0,1 0-16,0 0 15,-1-18-15,-17 0 16,18 18 0,-18-17-16,18 17 15,-1 17 1,1-17-16,17 18 15,-17-18-15,0 0 0,34-18 16,-34 18-16,0-17 16,-1 17-1,-34 0-15,-1 0 32,0 17-32,1 1 15,17 17-15,0-17 16,35-1-1,-17-17-15,35 0 16,-36 0-16,19-17 16,-19-1-16,-17 1 31,-17 17-15,-1-18-16,0 18 15,1 0-15,34 0 31,19 0-15,-19 0-16,1 0 16,-1-18-16,-17 1 15,0-1 1,-17 18-16,-1-18 16,36 1-1,17 17 1,0-18-16,54 0 15,-54 1-15,35-19 16,-34 19 0,-1-18-16,-17 17 15,-36-17 1,-17 17-16,17 0 0,0-17 16</inkml:trace>
  <inkml:trace contextRef="#ctx0" brushRef="#br0">22931 3634 0,'35'53'16,"-70"-106"-16,87 158 0,-34-16 0,0-36 15,-1 35 1,-17-35-16,18 35 16,-18-53-16,0 0 0,0 1 15,0-19-15,18 1 16</inkml:trace>
  <inkml:trace contextRef="#ctx0" brushRef="#br0">23142 4163 0,'53'-18'16,"-35"1"-16,-1 17 0,36-36 15,-35 19 1,-18-19-16,0 19 15,-35-1 1,17 0-16,-17 18 16,17 0-16,-17 18 15,35 17-15,0 18 16,0-17-16,35 16 16,-17-16-16,17-19 15,0 1-15,1 0 0,-1-18 16,18 0-1,-36-18-15,1 18 0,0-18 16,-1 1-16,-17-1 16,-17 18-1</inkml:trace>
  <inkml:trace contextRef="#ctx0" brushRef="#br0">24836 3810 0,'0'18'16,"17"70"0,18 35-1,-17-70-15,53 53 16,-36-71-16,0-17 0,18 0 16,-18-18-16,18-53 15,-35 17-15,0-52 16,-18 35-16,-18-17 15,18 17 1,-18 18-16,18 17 16,18 36-1,0 17 1,17 18-16,-17-18 16,-1 0-16,18 36 15,-17-36-15,35 0 16,-35-17-16</inkml:trace>
  <inkml:trace contextRef="#ctx0" brushRef="#br0">25541 3828 0,'0'0'15,"-35"0"-15,17 17 0,18 36 16,0-18-1,35 18-15,-17-17 16,35 17-16,-18-36 16,1 1-16,-19 0 15,-70-1 1,36-17 0,-54 18-16,53-18 15,-34-18-15,34 18 16,18-17-16,-18-1 0,18-17 15</inkml:trace>
  <inkml:trace contextRef="#ctx0" brushRef="#br0">25682 4022 0,'0'0'16,"18"53"-16,-18-18 0,18 0 0,-18-17 15,17 35 1,-17-36-16,18 1 15</inkml:trace>
  <inkml:trace contextRef="#ctx0" brushRef="#br0">25859 4233 0,'0'0'15,"0"18"-15,17-18 0,1-18 16,0-17 0,-1 0-16,1 0 15,-18-1-15,17 19 16,1-1-16,-18 0 16,18 18-16,-18 18 15,17 0-15,-17 17 16,18-17-16,-18 17 0,18 0 15,-1 18-15,1-35 16,0-1-16,-1-17 0,1 0 16,-1-17-16,1 17 15,17-53-15,-17 35 16,0 0-16,-1 1 0,1-1 16,-18-17-16,0 17 31,-18 36-31,18 0 15,0 17 1,0-18-16,0 19 16,0-19-16,18 1 0,0 0 15,-1-1 1,54 36 0,-54-18-16,19 54 15,-36-36-15,0 35 16,0-35-16,-36 17 15,19-34-15,-1-19 16,-17 18-16,-36-17 16,18 0-16,-17-18 15,35-18-15,17 0 0,0-17 16,18-35-16,18 34 16,70-70-1,36 1-15,-54 52 16,71-18-16,-53 18 15,-35 18 1,-35 17-16,-36-17 16</inkml:trace>
  <inkml:trace contextRef="#ctx0" brushRef="#br0">27552 4180 0,'18'-17'0,"-1"-1"15,19-17-15,-19 17 16,1-17-1,-18 17-15,0 1 0,-18-1 16,1 0-16,-1 18 0,-53 0 16,36 18-16,-36 17 15,54 1-15,-1 17 16,36-36-16,35 36 16,-18-35-16,71-1 15,0-17 1,-53-17-16,-18 17 15,35-36-15,-52 19 16,0-1-16,-18 1 16,-18-1-1,0 36-15,18-1 16,18 54 0,0-54-16,17 19 15,-17-1-15,17-17 0,0-1 16,0 1-16,36-1 15,-53-17-15,17 0 16</inkml:trace>
  <inkml:trace contextRef="#ctx0" brushRef="#br0">28134 4163 0,'0'0'16,"-18"0"-16,1 17 0,-19 1 15,36 0-15,-17-1 16,17 1-16,-18 17 0,18 1 16,0-1-16,18-35 15</inkml:trace>
  <inkml:trace contextRef="#ctx0" brushRef="#br0">28328 4339 0,'18'106'0,"-36"-212"0,53 265 16,-35-89-16,0 36 15,0-53-15,0 18 16,0-54-16,0 19 16,-17-36-16,17-18 0,-36-35 15,19 0 1,-18-35-16,35 17 15,-18-87-15,36 70 16,17-54-16,0 90 16,36-1-1,-54 35-15,19 18 16,-1 0-16,-18 18 0,1 17 16,-18-17-16,-18 34 15,-17-16-15,-18-1 16,36-17-16,-36-1 15,35-17-15</inkml:trace>
  <inkml:trace contextRef="#ctx0" brushRef="#br0">28716 4180 0,'-18'18'16,"1"17"-16,-1 1 15,36-1-15,-1 0 16,19-35-16,17 18 16,-18-36-16,-17 1 15,-1 17-15,1-36 0,0 19 16,-18-1-16,0-35 15,-18 35-15,-35-17 16,35 18-16,1 17 0,-1-18 16,-17 18-16</inkml:trace>
  <inkml:trace contextRef="#ctx0" brushRef="#br0">28981 4339 0,'0'0'0,"0"-17"31,0-36-31,0 35 16,17-53-16,1 36 16,0 18-16,-1-1 15,-17 0-15,18 1 16,-18 34-16,0 36 15,18-35 1,-18 35-16,0-36 16,17 1-16,-17 0 0,18-1 15,-1 1-15,19-18 16,-1 0-16,-17 0 16,17 0-16,-17-18 0,17 18 15,0-35-15,-17 17 0,17-17 16,-17 17-16,-18 1 15,0-1-15,-36 18 16,1 0 0,0 0-16,17 18 15,1-1-15,17 1 16,17 0-16,1-1 16,35 1-16,-36-18 15,36 0 1,-35 0-16,0-18 15,-1 18 1,-17-17-16,18 17 16,-18-18-1,18 18-15,-1 0 16,-17 18-16,18-18 0,17 35 16,0-17-16,1-1 15,-1-17-15,0 18 16</inkml:trace>
  <inkml:trace contextRef="#ctx0" brushRef="#br0">29616 4092 0,'0'0'0,"17"0"0,19 0 15,-19 0-15,19 0 0,52-17 16,-53 17-16,0 0 15,1-18-15,-19 18 0,-17-35 16,0 17-16,-35-17 16,17-1-16,-35-16 15,18 16-15</inkml:trace>
  <inkml:trace contextRef="#ctx0" brushRef="#br0">29722 3810 0,'0'0'0,"0"35"15,0 1-15,0-1 16,17 35-16,-17-17 0,18 0 15,-1 71-15,1-71 16,0 17 0,-1-35-16,-17-17 15,18 0-15,-18-1 0,0-34 16,18-1 0</inkml:trace>
  <inkml:trace contextRef="#ctx0" brushRef="#br0">30021 4216 0,'0'0'15,"0"35"-15,18-17 0,-18-1 16</inkml:trace>
  <inkml:trace contextRef="#ctx0" brushRef="#br0">30057 4039 0,'0'0'15</inkml:trace>
  <inkml:trace contextRef="#ctx0" brushRef="#br0">30110 4251 0,'0'0'16,"-18"18"-16,18-1 0,0 19 15,18-19-15,17 18 16,0-17-16,-17-18 15,35 0 1,-36-18-16,19 1 16,-36-1-16,0-35 15,-18 36-15,0-19 16,1 36-16,-1-17 16,36 17-1,-1 35 1,1-17-16,0-1 15,35 19-15,-1-19 16,-34 1-16,0-1 16,-18-34 15,-36-18-31,36 17 16,-17 0-16,17 1 0</inkml:trace>
  <inkml:trace contextRef="#ctx0" brushRef="#br0">30409 3722 0,'0'35'16,"0"36"0,18 34-1,-18-52-15,18 0 0,17 71 16,-17-71-16,-1 35 15,1-70-15,0 17 16,-1-35-16,1-18 16,-18 1-1</inkml:trace>
  <inkml:trace contextRef="#ctx0" brushRef="#br0">30656 3792 0,'18'36'16,"0"-1"-16,-1 53 16,1 18-1,-18-53-15,18 35 16,-1-53-16,-17 36 16,0-36-16,18 18 15,0-35-15,-18 17 16,17-17-16,-17 17 15,0 0-15,0 0 16,-17-17-16,17 0 0,-36-1 16,1 1-16,0-18 15,17 0-15,0-35 16,1 17 0,34-35-16,1 18 15,88-18-15,-53 18 16,106-1-1,-71 19-15,0-1 0,71 1 16,-106 17-16,-36 0 16,-52 0-1</inkml:trace>
  <inkml:trace contextRef="#ctx0" brushRef="#br0">18715 5574 0,'0'0'15,"0"-35"-15,0 17 16,0 36 0,18 35-16,-18-18 15,17 71 1,1-71-16,17 35 16,-17-34-16,-1-19 0,1 1 15,17 0-15,-17-18 16,17-18-16,-35 0 15,18-17 1,-18 0-16,17 35 16,1 17-16,17 1 15,-17 0-15,35 17 16,-18-35-16,-17 0 16,17 0-1,-17 0-15,-18-18 16,0-17-16,0 17 0,-18 1 15,0-18-15,1 17 0,-1-17 16,1 17-16,17 0 16,0 1-1</inkml:trace>
  <inkml:trace contextRef="#ctx0" brushRef="#br0">19297 5803 0,'0'0'0,"0"18"16,18-18-16,-1 0 0,19-18 15,-1 1-15,0-19 16,-17 1-16,-1-18 16,-17 35-1,0 1-15,-17-1 0,-1 1 16,0 17-16,-34-18 15,34 36-15,0-1 0,18 18 16,0-17-16,0 53 16,18-36-16,52 18 15,-34-18-15,52-17 16,-53-18-16,18 0 16,-35-18-16,-1 0 15,1-17-15,-18 0 16,0 17-16,0 1 15,0-19 1,0 54 0,0 0-16,18 17 15,-1 0-15,1-17 0,0-1 16,-1 19-16,1-36 16</inkml:trace>
  <inkml:trace contextRef="#ctx0" brushRef="#br0">19914 5662 0,'-35'18'16,"17"-1"-16,1 1 16,17 0-16,-18-1 0,18 1 15,0 0-15,18 17 16,-1-35 0,36 0-16,-35 0 15,17-18-15,-17 18 16,-18 18-1,18 52 1,-18-34-16,17 17 0,1 35 16,-18-35-16,17 17 15,-17-52 1,-35 35-16,0-36 16,17-17-16,1 0 15,-54-17-15,53-1 16,1 1-16,-36-89 15,53-35 1,0 52 0,17 1-16,19-123 15,-19 122-15</inkml:trace>
  <inkml:trace contextRef="#ctx0" brushRef="#br0">19967 5239 0,'0'0'0,"18"0"0,0 0 15,-1 17-15,1 19 0,-1-1 16,1 18-16,0 17 15,-1-17-15,-17 0 0,18 71 16,0-71-16,-18 35 16,0-53-16,0 0 15,0-17-15,0-36 32,17-35-17,-17 18-15,18 0 16,0 35-1,-1-18-15,1 18 0,17 36 16,-35-19 0,18 18-16,-1-17 15,19 0-15,-19-18 16,19 0 0</inkml:trace>
  <inkml:trace contextRef="#ctx0" brushRef="#br0">20461 5592 0,'0'0'15,"35"0"-15,-17 17 0,0-17 16,17 0-16,18 0 0,17 0 16,-34-17-16,-1-1 15,-35 0-15,-18-17 16</inkml:trace>
  <inkml:trace contextRef="#ctx0" brushRef="#br0">20585 5345 0,'17'88'16,"-34"-176"-16,52 246 0,-17-105 0,-1 53 15,-17-35 1,18 17-16,-18-53 15,0-17-15,-18 17 16,1-35-16</inkml:trace>
  <inkml:trace contextRef="#ctx0" brushRef="#br0">19544 5362 0,'0'0'16,"35"0"-16,-17 0 0,70 36 16</inkml:trace>
  <inkml:trace contextRef="#ctx0" brushRef="#br0">20796 5715 0,'36'-18'0,"-72"36"0,107-53 15,-54-1-15,-17 19 16,0-1 0,0 1-16,-17-1 15,-1 18-15,-17 0 16,17 0-16,1 35 15,17-17-15,0-1 0,0 36 16,35-17 0,-17-19-16,17 1 15,18 0-15,-36-18 16,1 0-16,0 0 0,-1 0 16,-17-18-1,18 18 16,-18 18-31,0-1 16,18 1-16,-1 17 16,18-17-16,-17-18 15,35-36 1,-35 19-16,-1-18 16,-17-1-16,18 1 0,-18-53 15,0 35-15,0 0 16,-18-35-16,18 35 15,-35-35-15,17 70 16,18 0-16,-17 18 16,17 36-16,0-1 15,0 18-15,0 17 0,0-17 16,17 18-16,36 35 16,-17-53-16,-19-18 0,19 0 15,34 18 1,-35-35-16,-17-18 0,0 0 15,-1 0-15</inkml:trace>
  <inkml:trace contextRef="#ctx0" brushRef="#br0">23072 5662 0,'-36'-18'15,"36"1"-15,-17-1 16,-19 18-16,1-17 16,0 17-16,0 0 15,-1 35 1,1 0-16,17 36 15,18-36-15,0 18 16,18-36-16,0 1 0,-1-18 16,19 0-16,-1 0 0,0 0 15,36-35 1,-54 17-16,1 1 16,0-19-16,-18 19 0,0-36 15,0 35-15,-18-35 16,0 36-16,1-1 15,-1 18-15,18 18 16,0-1-16,18 54 16,-1-36-16,36 36 15,-35-36-15,17-18 16,53 19 0,-70-19-16,53-17 15,-54-17-15,1 17 0,17-36 16,-35 19-16,18-18 15</inkml:trace>
  <inkml:trace contextRef="#ctx0" brushRef="#br0">23389 5609 0,'-17'-17'16,"34"34"-16,-17-17 31,18 71-31,-18-36 16,17 0-16,-17 1 0,18-19 15,0 18-15,17-17 16,-35 0-16,18-18 15,-18-18-15,0 0 16,0-17-16,-18-18 16,18 18-16,0-36 15,0 36-15,0-35 16,0 52-16,0 0 16,18 18-16</inkml:trace>
  <inkml:trace contextRef="#ctx0" brushRef="#br0">23689 5768 0,'18'18'15,"-36"-36"-15,53 36 0,1-18 16,-1-18-16,-17 0 0,-1 1 16,1-1-16,-18 0 0,0 1 15,-18-19-15,1 19 16,-1-1-16,0 18 0,-17 0 16,17 0-16,-17 18 15,17-1-15,1 1 16,17 0-16,17 35 15,1-18-15,0-17 0,52-1 16,-34 1-16,16-18 16,-34 0-16,17 0 15,-17-18 1,0 1-16,-18-1 16,17 0-1,-17 1-15,0 34 16,0 1-1,18-18-15,-18 18 16,18-1 0,17 1-1,-18-18-15,1 0 0,17-18 0,1 1 16,-19-1 0,-17 0-1,0 1-15,-17 17 31,-1 0-31,0 17 16,18 1 0</inkml:trace>
  <inkml:trace contextRef="#ctx0" brushRef="#br0">23989 5821 0,'0'17'15,"0"1"-15,0 0 0,0 35 16,0-36 0,18 1-16,-18 0 15,0-36 1,17 0 0,-17 1-16,0-36 15,0 35-15,0 0 16,0-17-16,18 0 15,-1 17-15,1 1 16,17 17-16,1-18 16,-19 18-16,19 0 0,-19 0 15,18 0 1,-17 0-16,0 0 16,-1 18-16,1-18 15,0 0 1,-18 17-1,-18-17 1,0 18 0,1 17-16,-1-17 15,0-1-15,18 19 0,0-19 16,0 19-16,18-36 16,0 17-16,-1-17 15,1 0-15,17 0 0,1-17 16,-19 17-16,1-36 15,-18 19-15,0-19 16,-18 19-16,1-18 16,-1 17-1,0 18-15,36 0 32,0 18-17,-18-1-15,35 1 16,0-18-16,0 0 15,1 0-15,-1 0 16,-17 0-16,-18-18 16,17 1-16,-17-1 15,18 18-15,-18 18 32,0 17-17,18 0-15,-18 0 0,17 1 16,1 17-16,17 17 15,-35-35-15,0 1 0,18-1 16,-36 18-16,0-35 16,1-1-16,-1 1 15,-17-18-15,17 17 0,-35-34 16,36 17-16,17-35 16,0 17-16,0-53 15,17 36-15,19-18 0,-19 18 16,54-53-1,-18 70-15,17-35 0,-34 18 16,16 0 0,-34 17-16,-18 0 15,-18 1-15,-17 17 16,18 0-16,-1 0 16,-17 0-16,17 17 15,18 19 1,18-19-16,17-17 0,0 18 15,0-1-15,18-17 0,53 0 16,-70 0-16,34-17 16,-52 17-16,-1-18 15</inkml:trace>
  <inkml:trace contextRef="#ctx0" brushRef="#br0">25629 5009 0,'0'0'15,"-17"0"-15,-1 0 0,-17 36 16,17-1-16,-17 71 16,35-36-16,0 1 0,0 0 15,0 52 1,17-70-16,1 0 0,0 0 16,-1-18-16,36 18 15,-53-35-15,18-1 16,0-17-16,-36 0 15,0 0 1</inkml:trace>
  <inkml:trace contextRef="#ctx0" brushRef="#br0">26529 5592 0,'-35'-36'16,"17"36"0,0-17-16,-17 17 0,0 0 15,0 0-15,-1 17 16,19 1-16,-19 0 0,-17 52 15,36-52-15,17 52 16,0-34-16,35-1 16,0-18-16,36-17 15,-18 0 1,35-35-16,-53 18 16,-17-1-16,35-53 15,-53 54-15,0-54 16,0 54-16,0-1 15,-18 0-15,1 1 0,-1 17 16,0 17 0,18 19-16,0 16 15,18-16-15,0-1 16,17 0-16,35 18 16,-17-53-16,18 18 15,-36-18-15,0 0 0</inkml:trace>
  <inkml:trace contextRef="#ctx0" brushRef="#br0">27023 5521 0,'-18'-18'16,"1"18"-1,-1 18-15,-17 17 16,17 1-16,18 16 16,0-16-16,18-1 15,-1 0-15,19-17 0,34 0 16,-17-1-16,0-17 16,-18-17-16,-17-1 15,17-17-15,-35 17 16,18-17-16,-36 35 15,0 0-15,18 17 16,-17 1-16,17 0 16,0 17-1,0-17-15,17-1 16,1-17 0,-18-17-1,0-19 1,0 19-16,0-19 15,0 19-15,35-19 16,-17 36-16,0-17 0,-1 17 16,36 0-16,-18 0 15,18 0-15,-35 0 16,0 0-16,-18 17 31,-18 19-15,0-19-16,18 1 0,0 17 15,0 1-15,18 16 16,0-34-16,17 0 0,0-1 16,-17-17-16,35 0 15,-18 0-15,-17-17 16,17-19-16,-35 19 16,0-18-16,0-1 15,-35 1-15,17 17 16,-35 1-1,36 17-15,-1 0 16,0 0-16</inkml:trace>
  <inkml:trace contextRef="#ctx0" brushRef="#br0">28028 5592 0,'-17'0'0,"34"0"0,-52 0 16,-18 0 0,35 0-16,1 17 0,17 1 15,0-1-15,0 19 16,0-19-16,17 1 0,19 17 16,-19-17-16,19 0 15,-19-1 1,-17 1-16,0-1 15,-17-17 1,-1 0-16,0 0 16</inkml:trace>
  <inkml:trace contextRef="#ctx0" brushRef="#br0">28293 5627 0,'-18'0'16,"36"0"-16,-53 0 0,17 0 0,-17 0 15,17 17 1,36 19-16,-1-19 16,19 19-1,-19-1-15,1-17 0,-1-1 16,1 1-16,-18 17 15,0-17-15,-18 17 16,1-35-16,-18 0 16,17 0-16,-17 0 15,17-18-15,-17 1 16,17 17-16,0 0 16</inkml:trace>
  <inkml:trace contextRef="#ctx0" brushRef="#br0">29316 5503 0,'0'0'16,"0"124"-16,0-71 0,0 0 15,17 17-15,1-35 16,0-35-16,17 18 0,0-18 16,-17-18-1,0-17-15,-1-18 16,1 0-16,0-17 15,-18 35-15,0-18 16,0 35-16,0 36 16,-18 35-1,18-18 1,0 0-16,0 18 16,0-35-16,18-1 0,-1-17 15,1 0-15,17-17 16,-17-1-16,35-35 15,-36 35-15,19-34 16,-19 34-16,-17 36 47,0 34-31,18-16-16,-18-1 0,17 18 15,-17-35 1,36 34-1,-19-52-15,1 0 16,-18-17-16</inkml:trace>
  <inkml:trace contextRef="#ctx0" brushRef="#br0">29898 5750 0,'18'18'15,"-36"-36"-15,53 54 0,-17-19 16,-1-17-16,-17 18 15,18-36 1,0 18-16</inkml:trace>
  <inkml:trace contextRef="#ctx0" brushRef="#br0">29951 5450 0,'35'-35'16,"-70"70"-16</inkml:trace>
  <inkml:trace contextRef="#ctx0" brushRef="#br0">30057 5821 0,'0'17'0,"17"-34"15,1-1 1,0-35-1,-1 36-15,1-19 0,-18 19 16,18-1 0,-1 18-16,1 0 15,-18 18-15,17 17 16,-17 0-16,0-17 16,18 17-16,-18-17 15,35 35-15,-17-36 16,0-17-1</inkml:trace>
  <inkml:trace contextRef="#ctx0" brushRef="#br0">30427 5697 0,'0'18'16,"0"0"-16,0-1 15,18 36-15,-1-35 16,-17 17-16,36 0 15,-36-17-15,17-18 16</inkml:trace>
  <inkml:trace contextRef="#ctx0" brushRef="#br0">30445 5521 0,'17'0'31,"1"18"-31</inkml:trace>
  <inkml:trace contextRef="#ctx0" brushRef="#br0">30692 5750 0,'17'0'31,"1"0"-15,17 0-16,-17 0 0,0 0 16,17-17-1,0 17-15</inkml:trace>
  <inkml:trace contextRef="#ctx0" brushRef="#br0">30992 5151 0,'0'0'16,"17"88"-16,-17-35 0,18 0 15,-1 88 1,1-71-16,-18-17 0,18 18 16,-18-36-16,0 36 15,0-54-15,0 1 16,0-36-16,17 1 16,1-19-16,17 1 15,1 17-15,16 18 16,-16 0-1,34 0-15,-52 18 16,17 0-16,-35-1 16,-17 1-16,17 0 15,-18-18-15,-35 17 16,35-17-16,1 0 0,-1 0 16,18-17-1</inkml:trace>
  <inkml:trace contextRef="#ctx0" brushRef="#br0">31450 5697 0,'0'0'16,"-17"71"-16,-1-53 0,18 17 16,0 0-16,0-17 0,18-1 15,-1 1-15,1-18 0,35 0 16,-36-18-1,36-17-15,-35 17 16,0-52-16,-1 52 16,-17-35-16,-17 36 15,-19-1 1,19 18-16,17 18 0,-18-18 16,18 35-16,0-17 15,0-1-15,0 1 0,18 0 16,35-1-16,-36-17 15,1 0-15,-1 0 16,1-17-16,0-1 0,-18-17 16,0 17-16,0-17 15,0 17-15,17 18 32,1 18-17,17-18-15,-17 17 16,0-17-16,34 0 15,-34 0-15,0 0 16,-1-17-16,-17-1 0,0-17 16,0 17-16,0-17 15</inkml:trace>
  <inkml:trace contextRef="#ctx0" brushRef="#br0">31821 5486 0,'0'70'0,"0"-140"0,0 176 15,0-71-15,17 35 16,-17-34-16,0-1 16,18 0-16,-18 0 0,17-17 0,-17 0 15,0-1-15,18-17 0</inkml:trace>
  <inkml:trace contextRef="#ctx0" brushRef="#br0">31979 5750 0,'0'18'16,"18"0"-1,-18-1-15,0 1 0,18-18 16,-1 17-16,-17 1 0,36-18 15,-19 0-15,18-18 16,-35-17-16,18 18 16,0-54-16,-1 36 15,-17-53-15,18 35 16,-18 0-16,-18-35 16,18 52-16,0 1 15,0 70 1,-17 53-1,17-35-15,0 71 16,0-71-16,17 35 16,1-53-16,-18 0 15,0-17-15,0 0 16,0-36 0,0 0-16,18-17 15,-18 18 1,17 17-1,1 0-15,0 17 16,-1 1-16,18-1 16,-17 1-16,-18 0 15,35-18-15,-17 0 16,17 0-16,-17 0 16,0-18-16,-1-17 15,-34 0 1,-19-1-1,1 19-15,0 17 16,35 17-16,-18 1 16,36 0-1,-18-1-15,53 18 16,-36-35-16,1 18 16,0 0-16,-1-18 0,18 35 15,-35-17-15,0-1 16,0 1-16,-17 0 15,-1-18 1,1 0 0,-1-18-16,18 0 15,-18-17 1,18 17-16,0 1 16,-17-19-16</inkml:trace>
  <inkml:trace contextRef="#ctx0" brushRef="#br0">32614 5062 0,'0'0'16,"71"106"-16,-18-53 0,-18 0 15,0 0-15,18 0 0,18 35 16,-36-35-16,0 53 15,-35-53-15,-17 35 16,-1-53-16,-52 53 16,34-52-16,-34 17 15,34-36-15,19 1 16,-1 0-16</inkml:trace>
  <inkml:trace contextRef="#ctx0" brushRef="#br0">33214 6121 0,'0'0'0,"18"-18"16,-18-17-16,-36 35 16,19-18-16</inkml:trace>
  <inkml:trace contextRef="#ctx0" brushRef="#br0">16510 6967 0,'0'-17'31,"18"34"0,17 19-15,0-19-16,0 36 0,36 35 16,-36-35-16,71 36 15,-53-37 1,0 1-16,-18-17 0,18-1 16,-18 18-16,-17-18 0,35 36 15,-35-36-15,-18 18 16,17-18-16,-17-17 15,0-1 1,-17-34-16</inkml:trace>
  <inkml:trace contextRef="#ctx0" brushRef="#br0">17004 6914 0,'0'18'15,"-18"0"1,1-1-16,-19 54 15,19-18-15,-54 53 16,54-18-16,-54 53 16,53-70-16,1-1 0,-1-17 15,18-18-15,0 1 0,18 16 16,-1-52 0,1 0-16,0 0 0</inkml:trace>
  <inkml:trace contextRef="#ctx0" brushRef="#br0">17480 6668 0,'0'0'0,"0"-18"0,0 0 15,0 1-15,-17-19 16,-1 36 0,0-17-16,1-1 15,-19 18-15,19 0 16,-1 18-16,0-18 0,1 17 15,17 19 1,0-19-16,17 19 0,1-19 16,0 1-16,17-1 15,0 1-15,-17 0 0,17-1 16,0 19-16,-35-19 0,0 19 16,-17-19-1,-18 1-15,17-18 16,-53 17-16,54 1 15,-1-18-15,0 18 0,1-18 16,-1 17-16,36 1 16,-18 0-16,17-1 15,1 1-15,0-18 0,-1 18 16,1-1-16,0 1 16,-1-1-1,1-17 16</inkml:trace>
  <inkml:trace contextRef="#ctx0" brushRef="#br0">17674 6773 0,'0'18'16,"0"35"-1,0-18-15,0-17 16,18 17-16,-18 36 16,0-36-16,17-17 0,1 17 15,0-35 1</inkml:trace>
  <inkml:trace contextRef="#ctx0" brushRef="#br0">17868 6597 0,'18'0'0,"-36"0"0,53-18 16,-17 36-16,0 0 16,-18-1-16,0 19 15,0-19-15,0 18 16,0-17-16,0 0 16,-18-1-16,18 1 0,0 0 15,0-1-15,0 19 16,18-19-16,17 18 15,-35-17 1,35 17-16,-17-17 16,0 0-16,-18-1 15,0 1 1,-18-18 0,0 18-16,-17-18 15,17 0 1,18 17-1,0 1 1</inkml:trace>
  <inkml:trace contextRef="#ctx0" brushRef="#br0">18486 7638 0,'-18'17'31,"0"36"-31,1-18 16,-36 36-16,35-36 16,0 1-16,-17 17 15,35-36-15</inkml:trace>
  <inkml:trace contextRef="#ctx0" brushRef="#br0">18856 7038 0,'0'0'0,"18"0"15,17 70-15,-17-34 16,87 70-1,-52-53-15,71 52 16,-71-34-16,0-18 0,52 35 16,-69-53-16,-1 1 15,-17-1-15,-1-18 16,1 1-16,-36-18 16</inkml:trace>
  <inkml:trace contextRef="#ctx0" brushRef="#br0">19438 7091 0,'0'0'15,"-53"88"-15,36-35 0,-36 0 16,-36 88-16,54-70 15,-18-1-15,0 36 16,36-71-16,17 18 16,17-35-16,1-18 15</inkml:trace>
  <inkml:trace contextRef="#ctx0" brushRef="#br0">19844 6650 0,'0'0'0,"-18"-18"0,0 18 16,1 0-16,-18 0 15,17 18 1,0 17 0,1-17-16,17 17 0,0-17 15,17 17-15,1-17 16,0-1-16,-1 1 15,1-18 1,-18 18-16,0-1 16,0 1-16,-18-1 15,18 1-15,-35 17 16,35-17-16,-18-18 0,18 35 16,18-17-1,0 0 1,-1-1-1,-17 1 1,18-18 0</inkml:trace>
  <inkml:trace contextRef="#ctx0" brushRef="#br0">19985 6738 0,'18'0'31,"-1"35"-15,-17 1-1,0-1-15,0-17 16,-17-1-16,17 18 0,-18 1 16,18-19-16,0 1 15,0 0 1,0-1 0,18-17-16,-1 0 15</inkml:trace>
  <inkml:trace contextRef="#ctx0" brushRef="#br0">20144 6756 0,'0'-18'16,"0"36"-16,17-36 0,1 18 15,-18 18 1,18-1-16,-18 1 15,0 0-15,0-1 0,0 19 16,0-19-16,0 18 16,17-17-16,-17 0 15,0 35 1,0-36-16,0 19 16,0-19-1,-17-17 16,17-17-15,-18 17-16,0 17 16,18 18-1,18-35-15,-18 18 16</inkml:trace>
  <inkml:trace contextRef="#ctx0" brushRef="#br0">20620 7585 0,'0'0'16,"-35"53"-16,-1-18 0,1 0 15,0 0-15,-1 1 0,19-1 16,-18-17-16,-1-1 0,19 1 16,-19 17-16</inkml:trace>
  <inkml:trace contextRef="#ctx0" brushRef="#br0">20955 6967 0,'0'-35'15,"18"17"-15,17 1 0,-17 17 16,34 35 0,1-17-16,-17 35 0,17 0 15,52 70-15,-52-70 16,53 70-16,-53-70 15,53 53 1,-71-71-16,0-17 0,1 17 16,-19 1-16,1-36 15,-18 17-15,-18-17 16</inkml:trace>
  <inkml:trace contextRef="#ctx0" brushRef="#br0">21537 6932 0,'0'0'16,"-18"88"-16,1-35 0,-36 53 15,18-35-15,-36 70 16,36-71-16,-18 71 15,35-88-15,1 35 16,17-70-16,17 0 16</inkml:trace>
  <inkml:trace contextRef="#ctx0" brushRef="#br0">21978 6685 0,'0'0'16,"18"-35"-16,-18 17 0,-18 1 15,0 17 1,1 0-16,-1 0 16,1 17-1,-1 1-15,18 17 16,0-17-16,18 17 16,-1-17-1,18-1-15,-35 1 16,18 0-1,0-18-15,-18 35 16,-18-35-16,0 18 0,1-18 16,-1 17-16,1 1 15,-19-1 1,36 1-16,0 0 0,18-1 16,0 1-16,17-18 15,-18 18 1,1-18-16,0 0 15</inkml:trace>
  <inkml:trace contextRef="#ctx0" brushRef="#br0">22225 6668 0,'18'-18'0,"-1"18"15,1 18 1,-18 17 0,-18-35-16,18 17 0,0 1 15,0 17 1,0-17-16,0 0 15,0-1-15,18-17 16,0 18 0,-1-18-16,-17 18 15,-17-18 1,-1 17-16,0 1 16,1-1-16,-1-17 15,18 18 1</inkml:trace>
  <inkml:trace contextRef="#ctx0" brushRef="#br0">22419 6597 0,'18'-18'15,"-1"18"-15,-17-17 16,18 34-16,-18 1 16,0 0-1,0-1-15,0 19 16,18-19-16,-18 1 0,0 17 16,0-17-16,0 17 15,17-17-15,-17-1 16,18 1-16,-18 0 15,0-1 1,0 1-16,0-1 16,-18 1-1,1-18-15,-1 0 0,0 0 16,1 18 0,17-1-16,0 1 15</inkml:trace>
  <inkml:trace contextRef="#ctx0" brushRef="#br0">22737 7585 0,'0'35'15,"0"-70"-15,-18 105 0,-35-17 0,35-35 16,1 17-16,-1-17 15,-17-1-15,35 1 16</inkml:trace>
  <inkml:trace contextRef="#ctx0" brushRef="#br0">23266 7585 0,'17'17'0,"1"-17"31,0 0-15</inkml:trace>
  <inkml:trace contextRef="#ctx0" brushRef="#br0">23742 7567 0,'18'0'15,"-1"0"-15,1 0 16,0 0 0,-18-18-16</inkml:trace>
  <inkml:trace contextRef="#ctx0" brushRef="#br0">24148 7514 0,'0'0'0,"17"0"0,1 0 0,0-17 16,-1 17 0</inkml:trace>
  <inkml:trace contextRef="#ctx0" brushRef="#br0">17145 8378 0,'0'18'16,"0"35"-1,0-18-15,0 71 16,0-35-16,-18 70 16,18-71-16,18 1 15,-18-18-15,0 0 0,35 35 16,-17-53-16,0 1 15,-18-19 1,17-17-16</inkml:trace>
  <inkml:trace contextRef="#ctx0" brushRef="#br0">16916 8943 0,'0'0'0,"17"35"16,1 0-16,0 1 0,17 17 15,-17-18-15,-1 0 16,18-17-16,1 0 0,-19-1 15,54 1 1,-36-18-16,18-18 16,-18 1-16,1-19 15,-1 19-15,-17-19 16,17-17-16,-17 18 16,17-18-16,-35 18 15,17 17-15</inkml:trace>
  <inkml:trace contextRef="#ctx0" brushRef="#br0">16122 11730 0,'0'-18'31,"18"-17"-15,-1 0-16,1-1 15,0 1-15,17-53 16,-18 53-16,1-18 0,0-35 16,-1 35-1,1-18-15,0 18 0,-1-35 16,1 17-16,-18-17 0,18 0 16,-1-88-16,1 105 15,-18 1-15,17 17 0,1-18 16,-18 53-16,0-17 15,0 17-15,0 1 16,0-1 0,0 36-1,18 17 1,-18 0-16,17 71 16,-17-70-16,18-1 15,0 0-15,17 18 16,0-53-16,18 0 15,-35 0-15,-1-18 16,1 1-16,0-1 0,-1-35 16,-17 36-1,0-1-15,0-17 0,0 17 16,0-35-16,0 18 16,0 17-16,-17 18 15,17 35 1,17 36-1,1 17 1,-18-53-16,0 18 16,18 18-16,-18-53 15,17-1-15,-17 18 16,18-17-16</inkml:trace>
  <inkml:trace contextRef="#ctx0" brushRef="#br0">16863 9807 0,'0'0'0,"17"0"32,1 0-32,35 0 15,-35 0-15,52 0 16,-35 0-16,-17-17 15,17 17 1,-17 0-16,-36 0 16</inkml:trace>
  <inkml:trace contextRef="#ctx0" brushRef="#br0">16916 9843 0,'-18'35'16,"18"-18"-16,0 1 15,0 0-15,18 17 16,-18-17-16,0-1 15,0 36 1,17-18-16,-17 18 16,18-35-16,-18 0 0,18-1 15,-1 19-15,1-36 16,0 17-16,-1-17 16</inkml:trace>
  <inkml:trace contextRef="#ctx0" brushRef="#br0">17145 10178 0,'18'-18'31,"-1"0"-15,1 1-16,0-1 16,-1 0-16,-17-17 15,18 18-15,-18-19 16,0 19-16,0-1 0,0 0 15,-18-17-15,18 17 16,-17 1-16,-1 34 31,18 1-15,0 0-16,0-1 16,-18 19-16,18-19 15,0 19-15,0-19 0,0 36 16,0-18-1,0-17-15,36 17 16,-19-17-16,18 0 16,-17-18-16,0 0 15,-1-18-15</inkml:trace>
  <inkml:trace contextRef="#ctx0" brushRef="#br0">17374 9860 0,'18'0'31,"0"0"-15,-1-17-16,1 17 0,35-18 16,-36 18-16,1 0 15,-18 18 1,0-1 0,0 1-16,-18 17 15,18 0-15,18 18 16,-18-17-16,0-19 15,18 18-15,-1 18 16,1-35-16,0 0 16,-18-1-16,17-17 15,-17 18-15,-17-18 16,-1 0 0,-35 0-1,35 0-15,1 0 0,-18 18 16</inkml:trace>
  <inkml:trace contextRef="#ctx0" brushRef="#br0">16069 11077 0,'18'-17'31,"35"-54"-31,0 18 16,70-70-16,-35 34 16,0 1-16,124-106 15,17-17 1,-105 105-16,-1 0 0,-17 18 16,-18 0-16,53-36 15,-105 89-15,-1-18 16,-53 53-1,-17 17 1,0 1-16,0 17 0,-1 1 0</inkml:trace>
  <inkml:trace contextRef="#ctx0" brushRef="#br0">15928 13106 0,'-18'0'15,"36"0"1,-18-18-16,53-35 15,-36 0-15,36-53 16,-17 53-16,17-105 16,-36 87-1,19 1-15,-19-1 0,1 1 16,-1 17-16,1-53 16,-18 88-16,0-17 15,0 17-15,18 1 0,-18 34 47,0 18-47,0-17 16,0 0-16,0-1 15,17 1-15,1-18 16,0 0 0,-1-18-16,1 1 0,-18-1 15,18 0-15,-1-17 16,-17 18-1,0-1-15,0 0 16,18 18 0,-18 18-1,17 0-15,1 17 16,-18 0 0,18 0-16,-18 1 15,0-19-15,17 1 16,-17 0-16,18-1 15,-18 1 1,18-18-16</inkml:trace>
  <inkml:trace contextRef="#ctx0" brushRef="#br0">16880 11624 0,'0'-53'15,"0"106"-15,-17-124 0,-1 54 0,18-1 16,-17 1-16,-1-1 0,0 0 15,1 18-15,-1 0 0,0 0 16,-17 18-16,17 0 16,18 17-1,18-18-15,-18 1 16,18 0-16,17-1 16,-17 1-16,17 17 15,-17-35-15,-18 36 16,0-19-16,0 1 15,-18 0-15,-17-1 16,17-17-16,0 0 16,1 0-16,-1 0 0,0 0 15,18 18 1,36-18 0,-19 0-16,19 17 15,-19 1 1,-17 0-16,-17-1 15,17 19-15,-18-19 16,36 1 0,-1-18-16,19-18 15</inkml:trace>
  <inkml:trace contextRef="#ctx0" brushRef="#br0">17074 11589 0,'18'17'31,"-18"19"-15,0-19-16,0 36 15,0-17-15,0 16 16,0-34-16,0 0 16,0 17-1,18-35 1,-1-18-16</inkml:trace>
  <inkml:trace contextRef="#ctx0" brushRef="#br0">17251 11501 0,'17'-18'15,"-34"36"-15,52-54 0,-17 36 16,-1 0-16,-17 18 16,0 0-16,0 34 15,0-34-15,-17 35 16,17-35-16,17 17 16,1-17-1,17-1 1,1 19-16,-19-36 15,-17 17-15,18 1 0,-18-1 16,18 36 0,-36-35-16,0 17 15,1-17-15,-19 17 16,19-35-16,-1 0 16,0 18-16,1-18 0,-1 0 15,18-18 16,-18 18-15</inkml:trace>
  <inkml:trace contextRef="#ctx0" brushRef="#br0">17551 11483 0,'17'0'31,"1"0"-16,0 0-15,-1 0 0,1 0 16,0 0-16,17 0 16,-18 0-16,1 0 15</inkml:trace>
  <inkml:trace contextRef="#ctx0" brushRef="#br0">17586 11501 0,'0'0'0,"0"52"16,0-16-1,-18 52-15,18-35 16,-17 35-16,17-53 16,0 36-16,0-53 15,17-1-15,-17 1 16,18-18-16,17 17 15</inkml:trace>
  <inkml:trace contextRef="#ctx0" brushRef="#br0">17709 11906 0,'18'0'16,"17"-35"-16,1 17 16,-19-17-16,1 17 15,0 1-15,-18-1 16,0-35-16,0-17 16,0 52-1,-18 18 1,18 18-1,-18 17-15,18-17 16,0 35-16,18-36 16,-18 36-1,0-35-15,18-1 0,-1 1 0,-17 0 16,35-1 0,-17-17-16,-18-17 15</inkml:trace>
  <inkml:trace contextRef="#ctx0" brushRef="#br0">17974 11589 0,'18'-18'16,"-1"18"-1,19 0-15,-19 0 16,1-18-16,35 18 15,-36 0-15,1 0 0,0 0 16,-18 18-16,0 17 16,0 1-16,0 17 15,0-18 1,0 18-16,17-18 16,-17-17-16,0 17 0,0-17 15,0 17-15,0-17 16,0-1-16,0 1 15,-17-18 1,-19 0 0,19 0-16,-18 0 0,-1 0 15,1 17-15,17 1 16,-17 0-16</inkml:trace>
  <inkml:trace contextRef="#ctx0" brushRef="#br0">19738 8537 0,'0'-17'0,"18"34"16,-18 1-1,17 17-15,18 53 16,-17-35-16,17 35 0,-17-17 16,35 35-16,-18 0 0,1 0 15,52 105-15,-53-87 16,53 87-1,-35-122-15,-18-1 16,1-18-16,-1 1 0,18 52 16,-36-87-16,1 16 15,-18-34-15,0 0 16,-18-18-16</inkml:trace>
  <inkml:trace contextRef="#ctx0" brushRef="#br0">20038 9966 0,'35'53'16,"-70"-106"-16,105 141 0,-17-17 15,-17-36 1,-1 18-16,0 0 0,36 35 15,-54-53-15,19 1 16,34-1 0,-17-35-16,-18-18 0,1 1 15,34-89 1,-35 35 0,18-17-16,-53 53 15,18 17-15,17-35 16</inkml:trace>
  <inkml:trace contextRef="#ctx0" brushRef="#br0">19509 13106 0,'0'-18'16,"0"-17"-1,17 0-15,19-89 16,-1 53-16,53-193 16,-70 176-16,35-106 15,-36 105-15,1-122 16,-18 123-16,0-106 15,-18 123-15,1-52 16,17 70 0,-18 35-16,18 0 15,0 54-15,35 52 16,-17-18-16,17 72 16,0-90-1,1 1-15,-1-17 0,0-1 16,1-17-16,34-18 15,-52 0-15,35-36 16,-36 19-16,-17-54 16,0 36-16,0-18 15,0 18-15,-17-1 0,-1-34 16,18 34-16,0 19 16,0-1-16,0 36 15,0 17 1,0 0-16,18 18 0,-1 53 15,1-71-15,0 18 16,-1-17-16,36 34 16,-35-52-16,-1-1 0,19 1 15,-19-18-15</inkml:trace>
  <inkml:trace contextRef="#ctx0" brushRef="#br0">20567 11060 0,'0'0'16,"0"-36"-16,0 19 0,-35-1 16,17 0-1,0 18 1,1 0-16,-19 36 15,19-19-15,17 19 16,0-19-16,17 1 16,19 17-16,-19-17 15,1-1-15,0-17 16,-1 36-16,-17-19 16,0 19-16,-35-1 15,35 0-15,-18-17 16,1-1-16,-1 1 0,0 17 15,1-35 1,17 18-16,0 0 16,17-1-16,1 1 15,0 0 1,-1-18-16,-17 17 16,18-17-16,-18 18 0,0-1 15,18-17 1</inkml:trace>
  <inkml:trace contextRef="#ctx0" brushRef="#br0">20726 11165 0,'0'0'16,"-18"-17"-16,36 17 31,-1 17-15,1 1-16,0-18 0,-1 18 16,1-1-16,0 19 15,-18-19-15,0 1 16,0 0-16,-18-1 15,0 1-15,18-1 0,-17 1 16,-1 0-16,18-1 16,0 1-16,0 0 15,18-18-15,-1 17 0,1-17 16,17 0-16,0 0 16,-17-17-16</inkml:trace>
  <inkml:trace contextRef="#ctx0" brushRef="#br0">21008 11077 0,'0'0'0,"0"-17"16,18 17 15,-18 17-15,0 1 0,0 0-16,0 17 0,0-18 0,0 1 15,0 17-15,0-17 0,-18 35 16,18-35-1,18 34-15,-1-34 16,1 17-16,-1 1 16,1-19-16,0 1 0,-1 0 15,1-1-15,-36 1 16,1-18 0,-36 17-1,35-17-15,-35 18 16,36-18-16,-1 0 15</inkml:trace>
  <inkml:trace contextRef="#ctx0" brushRef="#br0">21202 11148 0,'18'-18'16,"-1"18"-1,1-17-15,35 17 16,-36 0-16,1 0 15,0 0-15</inkml:trace>
  <inkml:trace contextRef="#ctx0" brushRef="#br0">21255 11201 0,'0'0'16,"0"53"-16,0-36 15,18 36-15,-18-18 16,17 1-16,-17 17 16,0-36-16,0 1 15,0 0-15,18-1 0,-1 1 16,1-18 0</inkml:trace>
  <inkml:trace contextRef="#ctx0" brushRef="#br0">21449 11553 0,'0'0'15,"18"0"-15,-1-17 0,18-1 16,-17 1-16,-18-1 15,18-17-15,-1 17 0,1-35 16,-18 18-16,0-18 16,0 35-16,0-35 15,-18 36 1,18-1-16,-17 18 16,17 35-1,0 1-15,-18 17 16,36-18-1,-18-18-15,17 19 0,1 17 16,0-36-16,17 1 16,-17 0-16,-1-36 15,1 18-15</inkml:trace>
  <inkml:trace contextRef="#ctx0" brushRef="#br0">21749 11148 0,'17'-18'0,"1"1"15,17 17-15,1-18 16,-19 18-16,1 0 16,0 0-16,-18 18 15,17-1-15,-17 18 16,0-17-16,18 17 15,-18-17-15,17 35 16,-17-18-16,18-17 0,-18 17 16,0 36-16,0-54 15,0 1-15,-18 17 16,18-17-16,0-1 16,-17-17-1,-1 0 1,1-17-16,-19 17 0,19 0 15,-1 0-15,-17 17 16</inkml:trace>
  <inkml:trace contextRef="#ctx0" brushRef="#br0">21890 8555 0,'18'0'16,"17"35"-16,-18-17 15,54 35-15,-18-18 16,53 71-16,-53-53 16,88 70-1,-71-52-15,19-1 0,16 19 16,89 105-16,-105-106 16,16 18-16,1-1 0,-18-16 15,18 16-15,-18-16 16,89 105-16,-89-106 15,0 0-15,0 0 0,-17-17 16,0-1-16,-1-17 0,36 53 16,-53-53-16,17 18 15,-52-54-15,17 1 16,-35-1 0,0-34-16,-17-1 15</inkml:trace>
  <inkml:trace contextRef="#ctx0" brushRef="#br0">23954 10707 0,'0'17'16,"17"1"-16,1 0 0,-18-1 16,53 36-16,-18-17 15,0-19-15,1 18 0,52 1 16,-53-19-16,89 19 15,-71-36 1,52-18-16,-52 0 16,0 1-16,0-54 15,-18 36-15,-17-36 16,0 36-16,-36-18 16,18 36-16,-35 17 15,17 0-15,0 0 16</inkml:trace>
  <inkml:trace contextRef="#ctx0" brushRef="#br0">23372 13247 0,'0'-18'15,"0"-35"1,17 0-16,18 0 0,36-105 15,-36 69-15,36-87 16,-36 88-16,36-106 16,-54 106-16,36-106 15,-53 123 1,18 1-16,-18-36 16,0 70-16,0 19 0,0 34 31,18 36-16,-18-17-15,35 52 0,0-53 16,18 18 0,-35-35-16,17-18 0,0 0 15,-17 0-15,35-53 16,-36 35-16,1-52 16,0 34-16,-1-52 15,-17 53-15,18-36 16,0 71-16,-18-17 15,0 34-15,0 1 16,0 52-16,0-17 16,0 53-1,0-71-15,0 18 0,17 18 16,1-36-16,-1-17 16,1-18-16,0 17 0,17-34 15</inkml:trace>
  <inkml:trace contextRef="#ctx0" brushRef="#br0">24500 11342 0,'-17'-18'15,"34"36"-15,-17-53 32,53 17-17,-35 18-15,35-18 16,-18 18-16,0 0 16,-17 18-1,-36-18-15</inkml:trace>
  <inkml:trace contextRef="#ctx0" brushRef="#br0">24483 11359 0,'17'53'16,"-34"-106"-16,34 124 0,-17-36 0,18 36 15,-18-54-15,0 36 16,18-17-1,-18-19-15,35 1 16,-17-18-16,-1 0 16,1 0-16</inkml:trace>
  <inkml:trace contextRef="#ctx0" brushRef="#br0">24818 11359 0,'35'0'0,"-70"0"0,88 0 16,-36 18-16,-17 0 15,0 17-15,0-17 16,-17 17-1,-1-17 1,18 17-16,0-18 16,18 1-16,-1 0 15,-17-1-15,36 19 16,-19-19-16,-17 1 16,0 0-16,-17-18 15,-1 17-15,-35-17 16,36 0-16,-19 0 15,19 18-15,-1-18 16</inkml:trace>
  <inkml:trace contextRef="#ctx0" brushRef="#br0">25065 11218 0,'0'0'15,"18"-17"-15,17-1 0,-18 18 0,19 0 16,-19 0-16,1 0 0,17 0 15,-17 35-15,17 36 16,-35-36-16,0 0 16,0 54-1,0-54-15,0 53 16,0-53-16,18 1 0,-18 34 16,0-52-16,0 17 15,0-17 1,-18-18-1,1 0-15,-1-18 16,-17 1 0,17-1-16</inkml:trace>
  <inkml:trace contextRef="#ctx0" brushRef="#br0">25471 11289 0,'17'0'0,"1"0"15,17 0-15,-17-18 0,17 18 16,18-17-1,-35 17-15,-1 0 16</inkml:trace>
  <inkml:trace contextRef="#ctx0" brushRef="#br0">25523 11342 0,'0'0'15,"0"17"-15,0 1 0,0 0 0,0 35 16,0-36-16,0 54 16,0-54-16,0 54 15,18-53 1,-18-1-16,18 1 15,-18 0-15,0-1 0,17 19 16,1-36-16,0 17 16,-1-17-16,1 0 15,0 0 1,-1 0-16,-34 0 31,17 18-15</inkml:trace>
  <inkml:trace contextRef="#ctx0" brushRef="#br0">24483 11254 0,'17'0'16,"1"0"0,0-18-16,17 18 15,-17 0 1,-1 0-1,1 0 48,0 0-47,-18-18-1,17 18-15,-17 18 94,18-18-78,-36 0 62,1 0-63,-1 18 1,0-18-16,1 17 16,-1 1-1,0-18-15,1 0 16,-1 18-16,18-1 15,-18-17-15,1 18 16,-1-1 0,18 1-16,0 0 0,18-1 15,-1 1 1,1 0 0,-18 17-1,18-17-15,-1 17 16,-17-18-1,0 1-15,0 0 16,0-1-16,-17-17 16,-1 18-16,0-18 15,18-18 1,-17 18-16,17-17 16,17 17-1,1 0 1,-18 17-1,18 1-15,-18 0 16,0 17 0,0-17-1,-18-1-15,18 1 16,18 0 0,-1-1-16,1 18 15,0-35-15,-1 36 16,1-19-1,0-17-15,-1 18 16,1-18-16,-1 0 16,1 0-16,0 0 15</inkml:trace>
  <inkml:trace contextRef="#ctx0" brushRef="#br0">25047 11201 0,'0'-18'16,"0"0"-1,18 18 1,0-17 0,-1 17-1,1 0 1,-1 0-16,19 17 16,-19-17-16,1 18 0,0 0 15,-1-1 1,-17 19-1,0-19-15,0 19 16,0-19-16,0 1 16,0-1-16,0 1 15,0 17 1,0-17-16,0 0 0,0-1 16,0 1-16,18 35 15,-18-36-15,18 19 16,-18-19-16,0 19 15,17-36-15,1 17 16,-1-17-16,1 0 16,0 0 15,-18-17 0,-18 17-15,18-18-1,0 0 1,-18 18 0,1 0-1,-1 0 1,1 0-16,-1 0 16,0 18-16,18 0 15,-17-1-15,17 1 16,0 0-16,35 35 15,-17-36-15,17 18 16,-18-17-16,-17 0 16,36 35-16,-36-36 15,0 1-15,0 17 16,-18-35-16,0 18 16,-17-18-16,-18 17 15,36-17-15,-54 0 16,36 0-1,0-17-15,17 17 16,0-18-16,36 18 31,0 0-15</inkml:trace>
  <inkml:trace contextRef="#ctx0" brushRef="#br0">25788 11695 0,'0'0'16,"18"17"-16,-1-17 31,1 0-31,-18-17 16,18 17-16,-1-18 15,1 0-15,-18 1 0,0-1 16,18 0-16,-18-35 16,0 18-16,0 0 0,-18 0 15,18-18 1,-18 17-16,18 19 0,-17-1 15,17 1-15,0-1 16,0 36-16,-18-1 16,18 36-1,0-18-15,18 36 0,-18-36 16,35 36 0,-35-54-16,35 36 15,-17-35-15,-1 0 16,1-1-16,0-17 15,-1-17 1</inkml:trace>
  <inkml:trace contextRef="#ctx0" brushRef="#br0">26123 11236 0,'35'0'16,"-70"0"-16,88 0 0,-18 0 15,-17 0-15,17 0 16,-17 0 0,-18 18-1,-18-1-15,18 1 16,-17 0-1,17-1 1,0 1-16,0-1 16,-18 1-16,18 17 15,0-17-15,0 0 16,0 17-16,0-17 16,0-1-16,0 36 15,-18-35-15,18 35 16,0-36-16,0 1 15,0 17-15,-17 1 16,17-1-16,0-18 16,0 1-16,0 17 0,0-17 15,0 0 1,-18-36 31,0 18-32,1-18 1,-1 18-16,-35 18 16,36-18-16</inkml:trace>
  <inkml:trace contextRef="#ctx0" brushRef="#br0">24536 11659 0,'17'0'31,"1"0"-15,0 0-16,-18-17 16,-18 17 77,0 0-77,1 0-16,17 17 0,-53-17 16,35 0-16,-17 18 15,0-18-15,-1 0 16,36 18 15,18-18-15</inkml:trace>
  <inkml:trace contextRef="#ctx0" brushRef="#br0">16933 13600 0,'0'-18'0,"0"0"16,-17 1-1,-1-1 1,0 18-16,1 35 15,-1-17 1,-17 53-16,0 52 16,35-52-16,0-1 15,0 1-15,17 34 16,1-52-16,35 36 16,-18-72-16,0 1 15,1 0-15,-1-18 0,0 0 16,53-18-16,-52 0 15,17-35-15,-18 18 16,0-53-16,-17 53 16,-18-54-1,0 54-15,-18-18 0,0 0 16,-52-35-16,35 53 16,-1 0-16,1 17 0,-71 0 15,71 18-15,-36 53 16,54-35-1,-36 52-15,53-17 16,0-35-16,0 0 16,18-1-16,-1 1 15,18-1-15,1-17 0,52 0 16,-53 0-16,36 0 16,-36 0-16,0-17 15,-17 17-15</inkml:trace>
  <inkml:trace contextRef="#ctx0" brushRef="#br0">17533 14199 0,'18'53'15,"-36"-106"-15,36 142 0,-18-54 0,0 18 16,0-18-16,17-17 16,-17-1-16,0 1 15,0 0-15</inkml:trace>
  <inkml:trace contextRef="#ctx0" brushRef="#br0">20655 13723 0,'0'0'16,"-17"-35"-16,-1 17 0,0 18 16,-35 0-16,36 18 15,-19-1-15,-17 54 16,18-36-16,18 18 16,-1 0-16,0 35 15,18-35-15,18-18 0,0 1 16,52 34-16,18-52 15,-35-18-15,71-18 16,-71-17-16,35-18 16,-53 0-16,18-17 15,-53 34 1,0 1-16,0-18 0,-53-17 16,18 34-16,-53-17 15,35 53-15,-53 0 16,53 18-16,-18 35 15,36-35 1,17 52-16,18-35 16,36 36-16,-1-53 15,71 17-15,-71-17 16,36-1-16,17 1 16,-35-18-16,17 0 15,-52 0-15</inkml:trace>
  <inkml:trace contextRef="#ctx0" brushRef="#br0">21202 14093 0,'0'18'16,"18"0"-16,-1-1 15,-17 36 1,0-35-16,-17 17 16,17 1-1,0-19-15,-18 1 0,18-1 16,0 1-16,18-18 15,-1 0-15,1 0 0,17 0 16,36-18 0,-36 1-16,0 17 0</inkml:trace>
  <inkml:trace contextRef="#ctx0" brushRef="#br0">24500 13811 0,'0'0'16,"-35"-35"-16,35 17 15,-35 18-15,17 0 16,-17 0-16,17 0 16,1 18-16,-19 53 0,19-19 15,-1 37 1,18-36-16,0 52 15,18-52-15,52 18 16,-34-36-16,-1-17 0,71-1 16,-53-34-16,0 17 15,-1-35-15,-16 17 0,34-53 16,-70 36 0,18-18-16,-18 18 0,0-18 15,-53-53-15,35 71 16,-35-18-16,1 18 0,-1-1 15,0 19-15,0-1 0,-35 36 16,52 17-16,1 0 16,17 53-1,18-35-15,18 0 0,17-17 16,54 16-16,-37-34 16,72 17-16,-89-35 15,53 0 1,-52 0-16,-19-17 15</inkml:trace>
  <inkml:trace contextRef="#ctx0" brushRef="#br0">25065 14041 0,'0'0'0,"35"-18"0,0 18 0,36 18 16,-53-1-16,-1 18 15,-17-17-15,0 35 16,-17-35-16,-1 17 16,-17 0-1,17-17-15,18 0 16,0-1-16,18-17 0,-1 0 15,1 18-15,53-18 16,-36 17-16,18 1 16,-53 0-16,17-1 0,-34 36 15,-19-35-15,-34 35 16,35-53 0,-18 17-16,0-17 0,18 18 15,-18-18-15,17 0 0,-34 0 16,52 0-16,0-18 15</inkml:trace>
  <inkml:trace contextRef="#ctx0" brushRef="#br0">16281 11959 0,'0'-17'31,"0"34"0,17 18-15,-17-17-16,0 0 16,0-1-16,0 19 0,0-1 15,0 0-15,0 0 16,0 1-16,0-19 15,0 1-15,0 0 0,18-1 16,0-17 0</inkml:trace>
  <inkml:trace contextRef="#ctx0" brushRef="#br0">16492 11994 0,'0'18'16,"0"17"-16,0-17 16,0 53-16,0-36 15,0 0-15,0-17 0,0 17 16,0-17-16,0 17 0</inkml:trace>
  <inkml:trace contextRef="#ctx0" brushRef="#br0">24130 12841 0,'18'0'16,"52"0"-16,-17 0 15,88-18 1,-35 18-16,0 0 0,0 0 16,17-17-16,-17 17 15,18-18-15,-19 18 0,107-17 16,-141 17-16,34 0 15,-69 0-15,-19 0 16</inkml:trace>
  <inkml:trace contextRef="#ctx0" brushRef="#br0">20249 12735 0,'0'0'15,"106"0"-15,-53 0 0,106-17 16,-53 17-16,88-18 16,-88 0-16,-1 18 15,72-35 1,-107 35-16,1 0 0,-18 0 15</inkml:trace>
  <inkml:trace contextRef="#ctx0" brushRef="#br0">16880 12788 0,'36'0'0,"34"0"15,71 0 1,-52 0-16,16 0 16,-16-17-16,105-1 15,-124 18-15,-17 0 0,-18 0 16</inkml:trace>
  <inkml:trace contextRef="#ctx0" brushRef="#br0">27517 11659 0,'0'-17'31,"17"17"-31,19-18 0,52-17 16,-35 35-16,53-18 16,-36 0-1,36 18-15,-53-17 16,35 17-16,-53 0 16,-17 0-16,-18 17 15,-18 1 1,1 0-16,17-1 15,0 1-15,17 0 16,19-18-16,69 17 16,-69-17-16,52 0 15,-70 0-15,17 0 16,0 0-16,0 18 16,-17-18-16,0 0 0,-1 0 15,19 18-15,-19-18 16,36 0-16,-18 0 15,18 0-15,36 0 16,-54 0-16,53 0 16,-35-18-1,17 18-15,-34-18 16,17 18-16,-18-17 16,-17 17-16,-1-18 15</inkml:trace>
  <inkml:trace contextRef="#ctx0" brushRef="#br0">29069 11289 0,'0'0'0,"18"18"16,-1-1-16,71 54 15,-52-36-15,17-17 0,-1 17 16,37 18 0,-36-36-16,0 1 0,-1 17 15,-52-17-15,0 35 16,-17-35-16,-18 17 16,-1-17-16,-17 17 0,18-18 15,-53 36-15,70-35 16,-17 0-16,35-1 15,-18 19-15,18-19 16</inkml:trace>
  <inkml:trace contextRef="#ctx0" brushRef="#br0">30180 12718 0,'18'0'16,"-1"-18"0,1 0-16,35-35 15,-18 1-15,36-72 16,-54 54-16,19-19 16,34-105-16,-52 106 15,17-18-15,-35 18 0,18 18 16,-1-1-16,-17-53 15,0 89-15,18 18 16,-18-1-16,0 36 16,0 52-1,0-17-15,18 35 16,-1-35 0,1 18-16,17-54 15,-17 1-15,0-18 16,17 0-16,-17 0 0,34-53 15,-16 18-15,-1-36 16,-17 18-16,-1 18 0,1-53 16,0 70-16,-18-35 15,0 71 17,0 35-32,0 0 15,0 53 1,35-18-16,-18-35 0,1 0 15,17 35 1,-35-53-16,18 18 0,-18 0 16</inkml:trace>
  <inkml:trace contextRef="#ctx0" brushRef="#br0">30992 14041 0,'0'0'0,"17"-18"0,1 0 16,-1 1-1,-34-1 1,-36 0-16,0 18 16,0 0-16,-17 0 0,-72 36 15,54-19 1,-53 54-16,35 17 15,71-35-15,0 35 16,52-53-16,19 18 16,17-17-16,-1-19 15,72-17 1,-71 0-16,0 0 0,0-17 16,-36 17-16,19-18 0,-19 0 15,-17-17-15,-17 17 16,-54-17-16,18 18 15,-35-1 1,17 18-16,36 0 16,17 18-16</inkml:trace>
  <inkml:trace contextRef="#ctx0" brushRef="#br0">31291 13705 0,'36'0'16,"-1"0"-16,-17 0 15,35 18-15,-36 0 16,1 17-16,-18-17 16,0-1-16,-18 1 15,1 17-15,-19-17 0,-17 35 16,36-36-16,-19 1 16,36 0-16,18-1 15,0-17-15,35 0 16,-18 0-16,-17 0 15</inkml:trace>
  <inkml:trace contextRef="#ctx0" brushRef="#br0">16616 15575 0,'0'0'15,"0"-17"-15,0-1 0,-35-17 16,17 35-16,-35-18 15,0 18-15,-35 18 16,53-1-16,-71 54 16,71-36-16,-36 36 15,53-36-15,-17 53 16,35-53-16,18 36 16,-1-53-16,54 17 15,-36-18 1,18 1-16,-18-18 0,36 0 15,-36 0-15,-17 0 16,-18-18 0,-18 18-1,-17-17-15,-18 17 16,18-18-16,-36 18 16,36 0-16,17 0 15,1-17-15,17-1 16,53-17-1</inkml:trace>
  <inkml:trace contextRef="#ctx0" brushRef="#br0">16704 15169 0,'18'0'32,"-1"18"-17,1-18-15,0 18 16,-1-1-16,1 1 15,-18 0-15,0-1 16,0 1 0,-18 0-16,1-18 15,17 17-15,17 1 16,19-1 0,-19-17-1,36 0-15,-35 0 16</inkml:trace>
  <inkml:trace contextRef="#ctx0" brushRef="#br0">17268 15028 0,'18'0'32,"17"0"-17,18 0 1,-35 0-16,0 0 0,17 0 16,-17 0-1,-36 0 1</inkml:trace>
  <inkml:trace contextRef="#ctx0" brushRef="#br0">17339 15046 0,'0'-18'15,"18"18"1,-18-17-16,-18-1 31,0 18-15,1 0-1,-19 18-15,19-18 16,-18 17-16,35 1 0,-18-18 16,0 18-1,18-1-15,0 1 0,18 0 16,0-1-1,-1 1-15,1-18 16,-1 17-16,1 1 16,0 0-16,-18-1 15,0 19 1,0-19-16,-18-17 0,0 18 16,-17 0-16,18-1 15,-1-17-15,36 0 31,-1 18-15,1-18 0,-1 17-16,1 1 15,0 0-15,-1-1 16,-17 1-16,0 0 16,0-1-16,18-17 31</inkml:trace>
  <inkml:trace contextRef="#ctx0" brushRef="#br0">17551 15152 0,'0'17'0,"0"1"16,0 0 0,0-1-16,0 19 0,0-19 0,0 36 15,0-18-15,0-17 16,17 0-16,1-1 16,0-17-16,-1-17 15</inkml:trace>
  <inkml:trace contextRef="#ctx0" brushRef="#br0">17692 15064 0,'17'0'0,"1"0"16,0 0-1,-1 0-15,-17 17 16,0 1 0,0 0-16,0-1 15,18 18 1,-18 1 0,18-19-16,-18 1 15,17 0-15,-17-1 16,18 1-16,-18 0 15,18-18-15,-18 35 16,0-18 0,0 19-1,0-19-15,0 1 16,0 0-16,0-1 16,-18-17 15,0 0-16,1 0-15,-1 0 16,0 0-16</inkml:trace>
  <inkml:trace contextRef="#ctx0" brushRef="#br0">18080 14923 0,'18'0'31,"-1"0"-15,1 0-16,35 0 15,-36 0-15,19 0 16</inkml:trace>
  <inkml:trace contextRef="#ctx0" brushRef="#br0">18115 14993 0,'0'0'16,"0"53"-16,0-18 0,0 18 16,0-18-16,18 1 15,-18-19-15,0 19 0,17-19 16,1 19-16,0-19 15,-1-17 1,1 0-16</inkml:trace>
  <inkml:trace contextRef="#ctx0" brushRef="#br0">18309 15399 0,'0'0'0,"18"0"15,-1-18-15,1 0 0,17-17 16,-17 18-16,17-36 16,-35 17-1,18-17-15,-18 18 16,0-18-16,0 18 16,-18-36-16,18 54 15,-17-1-15,17 36 16,0 35-1,0-18-15,0 53 16,17-53-16,1 36 16,0-53-16,17-1 15,0 1 1,-17-18-16,-1-18 16</inkml:trace>
  <inkml:trace contextRef="#ctx0" brushRef="#br0">18609 14940 0,'35'-17'16,"-17"17"-16,17 0 16,1 0-16,-19 0 15,1 17-15,-1-17 0,-17 18 16,0-1-16,0 1 15,18 0-15,-18 17 16,0 0-16,0 1 0,18 34 16,-18-17-16,17 0 15,-17-18-15,18-17 16,-18 17-16,0-17 0,0-1 16,-18-17-1,1 0-15,-19-17 16,19-1-16,-18 0 15,-1 18-15,19-17 16,-1 17-16</inkml:trace>
  <inkml:trace contextRef="#ctx0" brushRef="#br0">20602 15469 0,'0'0'15,"-70"36"-15,17-19 16,0 19-16,18 16 0,-54 19 16,72-18-16,-19 17 15,36-34-15,36 17 16,-1-36-16,36 1 15,-36-18-15,18 0 16,-18 0-16,0-18 16,-35 1-1,-17-19-15,17 19 16,-36-19-16,19 19 0,-19-1 16,-16-17-16,16 17 15,1-17 1,35 17-16</inkml:trace>
  <inkml:trace contextRef="#ctx0" brushRef="#br0">20867 15152 0,'0'0'15,"0"-18"-15,17 18 16,1 18 0,0-18-16,-18 17 0,17 1 15,-17 0-15,18-18 0,-18 17 16,0 1-16,0 0 16,0-1-16,0 1 15,18-18 32,-1 0-47,1 0 16,0 0-1</inkml:trace>
  <inkml:trace contextRef="#ctx0" brushRef="#br0">21290 14852 0,'18'0'16,"-1"0"-16,1 0 16,0 0-16,17-18 15,-17 1-15,-1 17 16,-34 0 0,-19 0-1,19 17-15,-19-17 0,1 18 16,18 0-16,-19 17 15,36-17 1,0-1-16,18 18 16,0-17-16,-1 0 0,1-18 15,-1 17-15,19 1 0,-19 0 16,19-1-16,-36 1 16,17 0-16,-17-1 15,-17 1 1,-1-1-16,-17-17 15,17 18-15,0-18 16,1 0-16,17 18 16,0-1-1,17 1 1,1-18-16,0 18 16,-1-18-16,1 17 0,0-17 0,-1 18 15,-17 0 1,-17-18-1</inkml:trace>
  <inkml:trace contextRef="#ctx0" brushRef="#br0">21484 14975 0,'35'0'16,"-17"0"-1,17 18-15,-17-18 16,0 18-16,-18-1 0,17 1 16,-34 17-16,-1-17 15,0 17-15,1-17 16,-1-1-1,18 1-15,0 0 16,18-1-16,17-17 16,-17 0-16,-1-17 15,1 17-15</inkml:trace>
  <inkml:trace contextRef="#ctx0" brushRef="#br0">21713 14905 0,'18'0'16,"0"-18"0,-1 18-16,1 18 15,0 0 1,-18 17-1,0-18-15,17 19 16,-17-1-16,0-17 16,18 35-16,0-18 15,-1 0-15,-17-17 16,18 17 0,0-17-16,-36-18 31,0 0-31,1 0 15,-19 0 1,19 0-16,-1 0 16</inkml:trace>
  <inkml:trace contextRef="#ctx0" brushRef="#br0">21996 14852 0,'17'-18'32,"1"18"-32,17 0 15,-17-17-15,17 17 16,0 0-1,-17-18-15,0 18 16</inkml:trace>
  <inkml:trace contextRef="#ctx0" brushRef="#br0">22049 14923 0,'17'52'0,"-34"-104"0,34 140 15,1-18-15,-18-34 16,18-1-16,-1 0 16,1-17-16,-1-1 15,1-17-15,-18 18 16,18-18-16,-18-18 16</inkml:trace>
  <inkml:trace contextRef="#ctx0" brushRef="#br0">22296 15187 0,'0'0'0,"0"-18"15,17-17-15,1 18 16,-18-1-16,0 0 16,0-52-16,17 34 15,-17 1-15,-17 0 0,17 17 16,-18-17-16,18 17 16,-17 18-16,17 36 15,0 17 1,17-18-16,1 0 15,17 18-15,-17-18 16,-1 18-16,1-35 16,17-1-16,-17-34 15</inkml:trace>
  <inkml:trace contextRef="#ctx0" brushRef="#br0">22490 14799 0,'17'-18'0,"-34"36"0,52-36 16,-17 18-1,-1 36 1,-17-19-16,18 1 0,-18 0 0,17-1 16,1 19-1,0 16-15,-1-16 16,-17-19-16,18 19 15,0-19-15,-18 1 0,17 0 16,-17-1-16,-17-17 31,-19 0-15,19 0-16,-19-17 16,19 17-16,-1 0 0,1-18 15</inkml:trace>
  <inkml:trace contextRef="#ctx0" brushRef="#br0">23707 15663 0,'0'0'0,"17"0"0,1 0 16,0 18-1,17-18 1</inkml:trace>
  <inkml:trace contextRef="#ctx0" brushRef="#br0">24218 15681 0,'0'0'15,"35"0"-15,-17 0 0,0 0 0,-1 0 16,1 0-1</inkml:trace>
  <inkml:trace contextRef="#ctx0" brushRef="#br0">24642 15628 0</inkml:trace>
  <inkml:trace contextRef="#ctx0" brushRef="#br0">24924 15593 0,'17'0'16</inkml:trace>
  <inkml:trace contextRef="#ctx0" brushRef="#br0">30374 12876 0,'71'0'16,"-18"0"-16,88 0 15,-71-17 1,36 17-16,53 0 15,-89 0-15,36-18 16,-53 18-16</inkml:trace>
  <inkml:trace contextRef="#ctx0" brushRef="#br0">30251 14799 0,'17'0'0,"19"0"16,87 0-16,-35 0 15,0 0-15,36 0 0,-1 0 16,124 18-16,-123-1 16,-18 1-16,0 0 15,-54-18-15,1 17 16</inkml:trace>
  <inkml:trace contextRef="#ctx0" brushRef="#br0">16845 16175 0,'18'0'16,"-18"18"-1,17-18-15,1 0 16,0 0-16,17 0 16,-17 0-16,17 0 15,0 0-15,0 17 16,1-17-16,34 0 16,-34 0-1,52 0-15,-18 0 16,54 18-16,-36-18 15,71 0-15,-71 0 16,124-18-16,17 18 16,18-35-1,-124 35-15,124-35 16,-106 35-16,-17-18 16,17 18-16,0-18 15,0 1-15,0 17 0,142-36 16,-125 36-16,124-35 15,-123 35-15,123-18 16,-123 18-16,-18 0 16,159-17-16,-159 17 15,177 0-15,-159 0 16,-1-18-16,177 1 16,-158 17-16,-1-18 15,177 0-15,-177 18 16,18-17-16,-17 17 0,17-18 15,159 18-15,-159 0 16,176 0-16,-176 0 16,0 0-16,-18-18 15,213 18-15,-195 0 16,194-17-16,-194 17 16,17 0-16,-17 0 0,18 0 15,-18 0-15,18-18 16,-1 18-16,213 0 15,-213 0-15,213 0 16,-230 18-16,211-18 16,-193 17-16,-36-17 0,19 0 15,140 18 1,-177-18-16,-16 0 0,-19 0 0,0 0 16,54 0-1,-124 0-15,0 0 0,-36 0 16</inkml:trace>
  <inkml:trace contextRef="#ctx0" brushRef="#br1">1376 10442 0,'0'-17'15,"0"34"1,0 19 0,0-19-16,0 18 15,0 1-15,0-1 0,0 71 16,17-36-16,-17 19 15,0 87-15,18 36 16,-18-89-16,18-17 16,-18 0-16,35 123 15,-17-123-15,-1 106 16,-17-107-16,18 1 0,-18-18 16,35 106-1,-35-105-15,18-1 0,0-18 16,17 89-16,-18-88 15,1-1-15,0 1 0,17 52 16,-17-52-16,-1 35 16,1-53-1,17 35-15,-17-53 16,35 36-16,-36-36 16,1-17-16,17-1 15,-17 18-15,17-17 0,18 35 16,-18-35-16,-17-1 15,35 36-15,18 0 16,-36-35-16,0 17 16,36 0-16,-36 1 15,0-19-15,71 1 16,53 0 0,-36-1-1,-52 1-15,-1-18 0,1 0 16,88 17-16,-89-17 15,107 0-15,-89 0 16,106 0 0,-106 0-16,124 0 15,-106 0-15,-1 0 16,1 0-16,0 0 0,123 0 16,-123 0-16,141 0 15,-141 0-15,141 0 16,-124 0-16,1 18 15,264-18 1,-124 0-16,1 0 16,-141 0-16,140 0 15,-123 18-15,124-18 16,-142 0-16,159 0 16,-140 0-1,-19 0-15,18 0 0,106 0 16,-123 0-16,123 0 15,-124 0-15,-17 0 16,17 0-16,89 0 16,-18-18-1,-123 0-15,17 18 0,35-17 16,-70 17-16,0 0 16,18-18-1,-54 18-15,19-35 16,-19 35-16,-17-35 0,0-1 15,0 1-15,0-53 16,0 53-16,-17-71 16,-1 53-16,0-71 15,1 71-15,-1-88 16,0 53-16,18 0 16,0 0-16,0 0 0,-17-106 15,17 105 1,0-122-16,0 87 15,17-70-15,1 88 16,0-105-16,-18 122 16,17-87-1,1 88-15,-18 0 16,0 17-16,18-17 0,-18 17 0,0-87 16,0 87-16,0 18 15,-18-53 1,18 71-16,-18-36 15,1 54-15,-1-1 0,0 1 16,-17-1-16,17 0 16,1 18-16,-18 0 0,-1-17 15,1 17-15,-36 0 16,18 0-16,-70 0 16,70 0-16,-17 0 15,-19 0-15,1 0 0,18 0 16,-142 17-16,106-17 15,-141 18-15,124-18 16,-142 0-16,124 0 16,0 0-16,-141 0 15,123-18-15,-159 1 16,160 17-16,-19-18 16,-158 0-1,159 1-15,-1 17 0,1-18 16,0 18-16,-1-18 0,-193 1 15,193 17-15,-17-18 16,0 18-16,0 0 0,0 0 16,-194 0-16,194 0 15,-176 18 1,176-1-16,17-17 0,-158 0 16,159 18-16,17-18 15,-158 0-15,158 0 16,18 0-16,17 0 0,-17 0 15,-71 18-15,124-1 16</inkml:trace>
  <inkml:trace contextRef="#ctx0" brushRef="#br1">16228 17039 0,'-35'0'16,"70"0"15,35 0-15,-17 18-16,35-18 15,-52 17-15,17 19 16,-36-1-16,-17 0 0,-17 53 16,-36 1-1,17-36-15,1 17 16,-18 36-16,36-18 15,17-53-15,0-17 16,53 17-16,-36-35 16,18 0-16,36-17 15,-53-1-15,35 0 16,-53 1-16,0-1 16</inkml:trace>
  <inkml:trace contextRef="#ctx0" brushRef="#br1">16193 17463 0,'0'0'0,"17"0"0,18-18 0,71-17 16,-53 17 0,0 0-16,0 1 0,0 17 15</inkml:trace>
  <inkml:trace contextRef="#ctx0" brushRef="#br1">16898 17639 0,'0'106'15,"0"-212"-15,-18 247 0,1-88 16,17-35-16,-18-18 16,18-36-1,0-34-15,18 34 16,-1-16-16,1-1 16,17 17-16,1-17 15,-19 36-15,1 34 16,-18 36-16,0-17 15,0 17-15,0-18 0,0 0 16,0 0-16,18 18 16,-18-17-16,35-19 15,-18 1-15</inkml:trace>
  <inkml:trace contextRef="#ctx0" brushRef="#br1">17145 17762 0,'0'0'16,"0"36"-16,18 17 15,-1-36-15,1 1 0,52-1 16,-34-34-16,34-1 16,-52 1-16,17-19 15,-35 1-15,0 17 16,-53-35-1,18 18-15,-36 0 0,19 35 16,16-18-16,19 18 0,-19 0 16,19 18-1,17 0-15,17-1 0</inkml:trace>
  <inkml:trace contextRef="#ctx0" brushRef="#br1">17568 17815 0,'0'-35'15,"0"0"-15,0-1 0,0 19 16,0-18-16,0-1 0,18-17 15,-18 36-15,18-19 16,-1 36-16,1 0 16,0 18-1,-1 0 1,-17-1-16</inkml:trace>
  <inkml:trace contextRef="#ctx0" brushRef="#br1">17780 17833 0,'0'0'0,"0"18"0,-18-1 16,1-34 15,17-1-31,0-17 16,17-1-16,-17 19 0,18-1 15,17-35 1,-17 53-16,0-17 0,-1 34 16,-17 36-1,0-35-15,0-1 16,18 1-16,-18 17 16,17-35-16,-17 18 0,18-18 15,0-18 1,-1 1-16,-17-1 15,18 0-15,17 1 16,-17 17-16,0 0 16,17 0-16,-17 17 15,-1 19 1,-17-19-16,18 19 16,-18-19-16,0 1 15,0-1-15</inkml:trace>
  <inkml:trace contextRef="#ctx0" brushRef="#br1">18503 17145 0,'0'0'16,"18"0"-16,-1 0 0,1 0 15,35 0 1,-35 0-16,17 18 0,0-18 16,-17 0-16</inkml:trace>
  <inkml:trace contextRef="#ctx0" brushRef="#br1">18627 17374 0,'0'0'15,"35"36"-15,0-36 0,1-18 16,34 0-16,-35 1 16,18-19-16,-35 19 15</inkml:trace>
  <inkml:trace contextRef="#ctx0" brushRef="#br1">19420 16669 0,'-17'-18'15,"17"0"1,35 1 0,-17-1-16,52 18 15,-34 0-15,34 0 16,-52 18-16,17-18 16,-17 35-16,-18-17 15,0 17-15,0-17 0,-18 17 16,0 0-16,-17 36 15,35-54-15,-18 1 0,18 0 16,18-1 0,0 1-16,-1-18 0,36 0 15,-17-18-15,16 18 16,-34-17-16,0 17 16,-36 0-1,-17 0 1</inkml:trace>
  <inkml:trace contextRef="#ctx0" brushRef="#br1">19473 16863 0,'0'0'15,"18"-18"-15,70-35 16,-35 36-16,53-36 16,-53 35-16,0 0 0,0 1 15</inkml:trace>
  <inkml:trace contextRef="#ctx0" brushRef="#br1">20338 16792 0,'17'0'47,"19"-17"-47,-19 17 16,36-18-16,-18 18 15,36-18-15,-53 18 16,17-17 0,-17 17-16</inkml:trace>
  <inkml:trace contextRef="#ctx0" brushRef="#br1">20673 17410 0,'0'0'0,"0"17"16,17-17-16,1 0 15,35-35-15,-35 0 16,52-18 0,-52 0-16,-1 18 0,1-18 15,17-53-15,-17-18 16,-18 54-16,18-1 16,-18 1-16,17-54 15,-17 71-15,0 36 16,0-1-16,0 36 15,0 52 1,0-35-16,18 36 16,0-36-16,-1-17 15,1 17-15,-1-35 16,1 18-16,17-36 16,-17 1-16,17-36 15,-17 35-15,17-53 16,-35 36-16,36 0 15,-36 17-15,0 1 16,0 34-16,17 19 16,-17-1-16,18 35 15,-1-34-15,1-19 16,0 19-16,-1-1 16,1-17-16,0-1 0,-1 1 0,-17-1 15,0 1 1</inkml:trace>
  <inkml:trace contextRef="#ctx0" brushRef="#br1">19420 17498 0,'0'0'16,"0"-18"-16,18 18 16,70-17-1,-17-1-15,-1 18 16,124-18-16,-88 1 15,18 17-15,158-36 16,-141 36-16,18-17 0,141-1 16,-159 18-1,-35 0-15,70 0 16,-123 0-16,35 18 16,-70-18-16,-1 17 15,-17 1-15,-17-18 16</inkml:trace>
  <inkml:trace contextRef="#ctx0" brushRef="#br1">20055 18045 0,'0'-18'0,"-17"18"16,-1-18-16,-35 18 15,36 18-15,-19-18 0,-34 35 16,34 1 0,-16 16-16,-1 19 15,53-53-15,0 17 16,17 0 0,19 0-16,-1-35 15,18 18-15,-18-18 16,0-18-16,-35 1 15,18-1-15,-36 1 16,1-19 0,-19 1-16,1 17 15,17 1-15,1-1 16,17 0-16,17 1 16</inkml:trace>
  <inkml:trace contextRef="#ctx0" brushRef="#br1">20179 17798 0,'0'0'16,"0"-18"-16,18 18 15,17 0-15,-18 0 16,19 18-16,-36-1 15,17 19 1,-34-1-16,17-18 16,-18 1-16,-17 0 15,17-1-15,36-17 32,17-17-32,-17 17 15,35 17 1,-36-17-16,1 18 15</inkml:trace>
  <inkml:trace contextRef="#ctx0" brushRef="#br1">20479 18115 0,'0'0'16,"17"0"0,19 0-1,-1 0-15,0 0 0,36-17 16,-54 17-16,19 0 16,-19 0-16</inkml:trace>
  <inkml:trace contextRef="#ctx0" brushRef="#br1">20602 17992 0,'0'17'16,"18"19"-16,-18 17 16,0-1-16,0 1 15,0-17-15,0-1 16,0-17-16,35-18 15</inkml:trace>
  <inkml:trace contextRef="#ctx0" brushRef="#br1">21114 17903 0,'0'0'0,"-18"0"0,-17 18 15,17 0-15,-17 17 16,0 36 0,17-54-16,18 36 15,18-53-15,35 18 16,-36-18-16,18 0 16,-17 0-16,0 0 15,-18 17 1,-36 1-1,19 17-15,-1 1 16,1-1-16,-1 0 16,18-17-16,35-1 15,0 1-15,18-18 16,-17 0 0,-19 0-16,36 0 15,-35-18-15,0 18 16,-18-17-16</inkml:trace>
  <inkml:trace contextRef="#ctx0" brushRef="#br1">19420 18415 0,'0'0'0,"0"18"16,-17-1-16,17 1 16,17-18-1,-17-18 1,18 1-16,-18-1 15,0 0-15,18-17 0,-18 17 16,0-17-16,0 0 0,0-18 16,0 18-16,-18-1 15,18-34 1,0-18-16,0 52 16,0 1-16,0-35 15,18 34-15,-18 19 0,0-19 31,0 19-31,17 17 0,1-18 0,0 0 16,17 18 0,-17 0-16,17 0 15,0 0-15,18-17 16,0 17-16,17-18 0,89 1 16,-53-1-16,88 0 15,-88 1-15,88-1 16,-106 0-16,71 18 15,-71 0-15,-35-17 16,18 17-16,-19 0 0,19 17 16,-36-17-16,18 18 15,-17-18 1,16 18-16,-16-18 16,17 17-16,-36-17 15,19 0-15,-19 0 16,18 0-16,-17 0 15,-18 18 32,0 0-31,0-1 0,0 1-1,0 17-15,0-17 0,0-1 16</inkml:trace>
  <inkml:trace contextRef="#ctx0" brushRef="#br1">19509 18486 0,'-18'0'15,"18"17"1,-18-17 0</inkml:trace>
  <inkml:trace contextRef="#ctx0" brushRef="#br1">19509 18486 0,'0'0'16,"-53"17"-16,53-34 0,0 34 31,0 1-15,0-1-1,0 19 1,-18-19-16,18 1 16,0 0-16,-18-18 15,18-18 17,0-17-17,-17-1-15,-18-16 16,17 16-16,-17 1 0,17 0 15,0 17-15,1 0 0,-19-17 16</inkml:trace>
  <inkml:trace contextRef="#ctx0" brushRef="#br1">2187 14993 0,'18'0'15,"-18"18"1,18-1-16,-18 36 31,17-35-31,-17 70 16,0-35-16,0 18 0,0-1 15,0 89 1,0-53-16,0 0 0,0-1 0,0 1 16,0 18-16,-17 87 15,17-122-15,0-1 16,0 0-16,0 0 0,0 0 16,0-17-16,17-1 0,-17 1 15,35 35-15,-17-71 16,0 0-16,-1 1 15,19-19-15,-19 1 0,19 17 16,52-17-16,-53-1 16,36-17-16,-19 18 0,19-18 15,88 0-15,-71 18 16,0-18-16,18 0 0,0 0 16,123 17-1,-123-17-15,17 0 0,1 18 16,141-18-16,17 0 15,-141 0-15,0 0 16,176 0 0,19 0-16,-160 0 15,0 0-15,1 0 0,193 0 16,-193 0-16,-1-18 16,0 18-16,1 0 0,17 0 15,176 0-15,-193 0 16,193 0-1,-176 18-15,-18-18 0,18 0 16,-17 0-16,-1-18 0,159 18 16,-176 0-16,0 0 15,-18 0-15,0 0 0,0 0 16,124 0-16,-142 0 16,-17 0-16,0 0 15,88-17-15,-18-1 16,-105 0-16,-1 1 15,-17 17-15,36-35 16,-54 17-16,18-35 16,-36 35-16,1-17 0,-18 0 15,0 0-15,0-1 16,0-70-16,0 54 16,0-90-1,0 72-15,0-1 0,0 1 0,0-18 16,0-89-1,18 71-15,-1 18 0,1-18 16,0 0-16,-1-123 16,1 123-16,17-105 15,0 17 1,-35 105-16,36-69 16,-19 87-16,-17 1 15,0 34-15,0 19 0,0-1 16,-17 0-1,-1 1-15,-17-1 16,17 18-16,-52 0 16,34 0-1,-17 0-15,-52 35 16,-19 1 0,36-19-16,-71 19 0,71-19 15,-18 1-15,-106 17 16,89-17-16,-1-1 0,-122 1 15,104 0 1,1-18-16,18 0 0,-18 0 16,-141 0-16,123-18 15,18 18-15,-18-18 0,-176 18 16,176 0-16,-194-17 16,177-1-1,-1 18-15,-175-35 16,175 35-16,-17-18 0,18 1 15,-18-1-15,-177-17 16,195 17-16,-18 0 16,18 18-16,-18-17 0,0 17 15,-177 0-15,177 0 16,-194 17-16,194-17 16,18 18-16,-1 0 0,-17-1 15,-141 1-15,176 0 16,-141-1-1,177-17-15,-89 18 16,107-1-16</inkml:trace>
  <inkml:trace contextRef="#ctx0" brushRef="#br1">24271 17022 0,'18'0'15,"17"17"1,0 1-16,54-1 16,-54 1-16,0 0 0,-17-1 15,-1 1-15,1 0 16,-18 17-16,0 0 0,-18-17 15,1 35-15,-36 0 16,35-36-16,18 19 16,0-19-16,0 1 15,35 0-15,1-1 0,-1 1 16,71 17 0,-36 0-1,-52-35-15,17 18 16,-35 0-16,-17-18 0,-19 0 15</inkml:trace>
  <inkml:trace contextRef="#ctx0" brushRef="#br1">24359 17286 0,'53'0'15,"-35"0"-15,17 0 16,-17 0-16,-1 0 0,36-18 16,-35 18-16,17-17 15,-17 17-15</inkml:trace>
  <inkml:trace contextRef="#ctx0" brushRef="#br1">24359 16828 0,'0'-18'31,"0"0"-15,18-17-16,0 0 15,-1-1-15,-17 19 0,18-19 16,17 1-16,-35 18 15,18-1-15,-18 36 32,17 17-32,-17 0 15,18 18-15,-18-18 16,35 1-16,-17-19 16,17 1-1,-17-18-15,17-35 16,-17 17-16,-1-35 15,1 18-15,-18-18 16,0 18-16,0-1 0,0 1 16,0 53 15</inkml:trace>
  <inkml:trace contextRef="#ctx0" brushRef="#br1">25188 17163 0,'18'0'0,"17"0"15,-17-18-15,17 18 16,-17 0-16,-1 0 0,1 0 16</inkml:trace>
  <inkml:trace contextRef="#ctx0" brushRef="#br1">25224 17321 0,'0'0'0,"17"18"15,36-18 1,-18 0-16,36-18 16</inkml:trace>
  <inkml:trace contextRef="#ctx0" brushRef="#br1">25894 17286 0,'0'18'16,"0"-36"-16,0 53 0,-18-17 15,18-36 17,18-17-32,-18 0 15,0 0-15,0-54 16,0 1-1,18 53-15,-1-18 0,1 18 16,17-53 0,-17 35-16,17 35 0,-17-17 0,17 17 15,-17 18-15,17 35 16,0 1 0,-17-1-16,-1 18 0,19 0 15,-19 0-15,19 52 16,-19-52-16,1 71 15,-18-71-15,-18 53 16,18-53-16,-17-18 16,-1 35-16,0-52 15,-17-36-15,17-17 16,18 0-16,-17 0 0,-1-1 16,18-17-16,0 0 0,0 0 15,0 1-15,35-54 16,-17 53-16,0 0 15,35-18-15,-18 36 16,-17 17-16,17 1 0,0 17 16,-17 0-1,-18 17-15</inkml:trace>
  <inkml:trace contextRef="#ctx0" brushRef="#br1">26811 16986 0,'0'-17'0,"18"17"16,-1 0-16,1-18 0,17 18 15,1 0 1,-1 0-16,18 53 15,-53-35-15,0 34 16,0-16-16,-18-19 16,1 54-16,17-53 15,-18 17-15,18-18 16,0 1-16,18 0 0,-1 17 16,1-35-16,17 0 15,0 0-15,-17 0 16,0 0-16,-18-18 15,0 1 1</inkml:trace>
  <inkml:trace contextRef="#ctx0" brushRef="#br1">26776 17180 0,'0'0'0,"17"0"16,19-17-16,52-1 15,-35 0-15,17 18 0,36-17 16,-53-1-16</inkml:trace>
  <inkml:trace contextRef="#ctx0" brushRef="#br1">27464 17268 0,'0'18'16,"0"17"0,0 1-16,0-1 15,0 18 1,0-35-16,17 34 0,1-52 16,-18-17-1,18-1-15,-18 1 16,0-19-16,0 1 15,17 17-15,-17-17 0,18-18 16,-18 35-16,35 1 16,-17 17-1,0 35 1,-1-17-16,-17 17 0,18 0 16,-18 1-16,17-19 15,-17 1-15,18 0 16</inkml:trace>
  <inkml:trace contextRef="#ctx0" brushRef="#br1">27781 17445 0,'0'0'0,"0"18"0,0-1 15,0 1-15,36 17 16,-19-35-16,18 0 16,-17 0-16,0-18 0,-1 1 15,1-18 1,-18 17-16,0-17 0,0 17 0,0 0 16,-18-35-1,1 36-15,-1 17 0,0-18 16,1 18-16,-1 0 0</inkml:trace>
  <inkml:trace contextRef="#ctx0" brushRef="#br1">28011 17445 0,'0'-18'15,"17"1"-15,1-19 16,-1 19-16,19-19 16,-19 19-16,1-1 15,-18 0-15,35 1 16,-17 17-16,-18 17 31</inkml:trace>
  <inkml:trace contextRef="#ctx0" brushRef="#br1">28205 17498 0,'0'0'16,"0"35"-16,17-53 31,1-17-15,0 18-16,-18-1 0,17 0 16,18-35-16,-17 36 15,0-1 1,-1 18-16,1 18 15,-18-1-15,0 1 16,-18 17 0,18-17-16,-17 0 15,17-1-15,17-17 16,1 0 0,0 0-16,-1-17 15,1-1 1,0 18-16,-1 0 15,1 0-15,-1 0 16,1 0-16,0 18 0,-1-18 16,-17 17-16,18 1 15,0-18-15,-18 17 0,-18-17 32</inkml:trace>
  <inkml:trace contextRef="#ctx0" brushRef="#br1">27834 17321 0,'-17'18'0,"34"-36"0,-52 36 15,17 0 1,18-1 0</inkml:trace>
  <inkml:trace contextRef="#ctx0" brushRef="#br1">28840 17233 0,'17'0'31,"19"0"-15,-1-17-16,35-1 15,-17 18-15,35-18 16,-52 18-16,34-17 15,-52 17-15</inkml:trace>
  <inkml:trace contextRef="#ctx0" brushRef="#br1">29069 17074 0,'0'0'0,"0"71"0,0-36 16,0 18-16,18-18 15,-1 18-15,1-35 16,-1 0-16</inkml:trace>
  <inkml:trace contextRef="#ctx0" brushRef="#br1">29545 17851 0,'0'0'0,"35"52"16,-35-34-16,18-18 0,-18 0 15,18-35 1,-18-18-16,0-35 16,0 17-16,-18-70 15,0 53-15,-17-53 16,35 70-16,-17-88 16,34 89-16,18-54 15,18 89-15,36 18 16,-54 17-16,18 17 15,-18 1-15,-17 17 0,35 36 16,-36-36 0,-17 0-16,-17 18 15,17-35-15,-18-18 0,0 17 16,1-17-16,-1 0 16,18 18-16,18-18 15,-1 18 1,19-18-16,-19 17 0,36 19 15,-53-1-15,0-18 0,-18 19 16,1-19-16,-71 19 16,35-36-16,-53 0 15,53 0-15,-35 0 16</inkml:trace>
  <inkml:trace contextRef="#ctx0" brushRef="#br1">26405 16104 0,'0'0'15,"-17"36"-15,17-1 16,-18-17-16,1 70 16,17-53-16,0 36 15,0-36-15,17-18 0,1 19 16,-1-36-1</inkml:trace>
  <inkml:trace contextRef="#ctx0" brushRef="#br1">26247 16245 0,'0'71'15,"0"-142"-15,0 177 0,0-70 16,0-1-16,35 0 16,-17-17-16,17 17 15,-17-35-15,17 0 16,-18 0-16,1-18 16,0 1-16,-18-1 15,17 18-15,-17-18 0,18 1 16,0-18-16,-1 17 15</inkml:trace>
  <inkml:trace contextRef="#ctx0" brushRef="#br1">29933 16104 0,'0'0'16,"0"-17"-16,18-1 0,-18 36 31,0-1-15,-18 54-1,18-36-15,-35 36 16,35-36-16,-18 36 15,18-54-15,0 36 16,0-35-16,-17-18 16</inkml:trace>
  <inkml:trace contextRef="#ctx0" brushRef="#br1">29669 16334 0,'0'0'0,"0"35"0,0 0 0,0 0 15,35 36-15,-17-53 16,34 17 0,-16-17-16,17-18 0,-18 0 15,71-36-15,-53 1 16,35-18-16,-70 35 15,-1-34 1,-17 34-16,0-17 0</inkml:trace>
  <inkml:trace contextRef="#ctx0" brushRef="#br0">3457 5838 0,'-17'-17'15,"34"34"-15,-52-34 0,53 17 32,35 17-32,-1 1 15,90-18 1,-72 0-16,1 0 0,17-18 16,53 1-16,-70-1 15,-19 18-15,1-17 0,-17 17 16,-19 0-16</inkml:trace>
  <inkml:trace contextRef="#ctx0" brushRef="#br0">3016 9119 0,'0'0'16,"36"0"-16,52 0 15,-53 0-15,36 0 0,-19 0 16,90 0-16,-72 0 15,71-17 1,-88 17-16,0 0 0</inkml:trace>
  <inkml:trace contextRef="#ctx0" brushRef="#br0">17039 4798 0,'0'0'0,"-17"0"0,-1 0 16,36 0 0,17 0-1,-18 0-15,72 17 16,-36-17-16,-1 0 16,72 0-16,-71 0 15,0 0-15</inkml:trace>
  <inkml:trace contextRef="#ctx0" brushRef="#br0">18433 4710 0,'53'0'0,"-18"0"16,71 17-16,-36-17 16,71 18-1,-70-18-15,-1 0 0,1-18 16,0 18-16,34-17 15</inkml:trace>
  <inkml:trace contextRef="#ctx0" brushRef="#br0">30568 12859 0,'-17'-18'16,"17"0"-1,-18 18 16,-17 0-15,17 0-16,0 0 0,-17 0 16,17 0-16,-17 18 15,18-18 1,-1 0-16,36 0 31,-1 18-15,18-18-16,1 0 0,52 17 15,-18-17 1,1 0-16,0 18 0,-1-18 16,1 0-16,70 0 15,-71 0-15,36 0 16,-53 0-16,0 0 16,-35 0-16</inkml:trace>
  <inkml:trace contextRef="#ctx0" brushRef="#br0">30392 14817 0,'0'0'15,"-18"0"-15,1 0 0,34 0 31,18 0-15,18 0-16,88 0 16,-35 0-16,141-18 15,-123 18-15,17 0 16,-18 0-16,-17 0 0,0 0 16,-18 0-16,0 18 15</inkml:trace>
  <inkml:trace contextRef="#ctx0" brushRef="#br0">31009 17180 0,'18'0'31,"70"0"-16,0 0-15,71-17 16,-53 17-16,105-18 16,-87 0-16,88 18 15,-124-17-15,53 17 16,-106 0-16,18 0 16,-35 0-16,-36 0 15,0 0 1,1-18-16</inkml:trace>
  <inkml:trace contextRef="#ctx0" brushRef="#br0">31609 16880 0,'-53'0'0,"106"0"0,-159 18 16,71-18-16,-89 53 16,71-35-16,-17-1 15,17 1-15,-18 17 0,18-17 16,1 17-16,-1-17 0,17-1 15,1 1-15,35 0 16,0 35-16,35-36 16,1 18-16,34 1 15,1-1-15,123 36 16,-88-36-16,-18 0 0,53 36 16,-106-36-16</inkml:trace>
  <inkml:trace contextRef="#ctx0" brushRef="#br0">8714 5662 0,'17'0'15,"1"0"-15,70-18 16,0 1-16,0 17 16,124 0-16,-124 0 15,124 0-15,-106 0 16,0 0-16,-18-18 15,-18 18-15,1 0 0,-18 0 16,0-17-16</inkml:trace>
  <inkml:trace contextRef="#ctx0" brushRef="#br0">9225 9208 0,'-17'0'16,"34"17"-16,1-17 0,17 18 15,18-18-15,106 17 16,-53-17-16,35 0 0,176 0 16,-140 0-16,17 18 15,211-18 1,-211 0-16,0-18 0,159 18 15,-212 0-15,89 0 16,-160 0-16,-17 0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5T01:10: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13511 9031 0,'-17'0'16,"34"0"15,54 0-15,-18 0-16,53-18 15,-53 1-15,70-1 16,-88 1-16,54 17 16,-54 0-16,-18 0 15,19 0-15,-1 0 0,-17 0 16,-36-18 15,-17 18-15</inkml:trace>
  <inkml:trace contextRef="#ctx0" brushRef="#br0">13899 8749 0,'-17'0'0,"17"18"31,35-1-15,0 1-16,36 17 16,-36-17-16,53 17 15,-52-17-15,52 17 16,-70-17-16,52 17 15,-52 0-15,-1-17 16,1 17 0,-36-17-16,-17 17 15,17-17-15,-70 35 16,53-36-16,0 1 16,-18-1-16,35 1 0,-17 0 15,35-1 1,17-17-16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2:36: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3387 2928 0,'17'0'31,"36"18"-15,35-1-16,-35-17 15,53 0-15,-35 0 16,17-17 0,-35-1-16,0 0 15,-36 18-15,-17-17 0,0-1 16,-35 1 0,17 17-16,-17 0 0,-18 0 15,36 17 1,17 1-16,-18-1 0,18 19 15,18-19-15,-1 72 16,1-54-16,0 0 0,-18 18 16,17-18-16,1 36 15,-18-36-15,0 0 0,-18 1 16,1-1-16,-36 0 16,35-17-16,-17 0 15,17-18-15,0 17 0,-17-17 16,18 0-16,-1 0 15,36-17 1,17-1 0,0 18-16,36-18 15,-36 18-15,53 0 16,-35-17-16,-18 17 16</inkml:trace>
  <inkml:trace contextRef="#ctx0" brushRef="#br0">4586 2822 0,'0'0'16,"-35"-70"-16,0 34 0,-18 19 16,17 17-1,-17 35 1,18 0-16,18 18 0,17 18 0,0-18 15,0 88-15,17-88 16,36 53 0,-18-54-16,-17-16 15,17-1-15,1-17 0,-19 17 16</inkml:trace>
  <inkml:trace contextRef="#ctx0" brushRef="#br0">4233 3298 0,'0'0'16,"36"0"-16,17 0 0,-18-17 0,18 17 15,0-18-15,-18 1 0,35-1 16,-52 18 0</inkml:trace>
  <inkml:trace contextRef="#ctx0" brushRef="#br0">5997 3122 0,'0'0'16,"36"53"-16,-36-18 0,17 1 15,-17-1 1,0-18-16,-17-17 15,-1 0 1,18-70-16,-18 35 16,18-1-16,18-52 15,-18 71-15,18-1 16,-18 0-16,17 18 0,1 0 16,-1 0-16,1 53 15,0-35-15,-1 17 16,-17 0-16,18-17 15,0-18 1,-1-35 0,1 17-16,0 0 0,-18-34 15,17 16 1,1 36-16,-1 36 16,-17-19-16,18 18 15,-18 1-15,18 34 16,-1-52-16,-17 0 15,36 17-15,-19-35 16,1 0-16,17-35 16</inkml:trace>
  <inkml:trace contextRef="#ctx0" brushRef="#br0">6456 3175 0,'0'0'16,"17"35"-16,-17 1 0,18-19 0,0 18 15,-1-17 1,1-18 0,-18-18-16</inkml:trace>
  <inkml:trace contextRef="#ctx0" brushRef="#br0">6456 2840 0,'0'0'16,"17"-18"-16,1 18 0,-18-17 0,35 17 16</inkml:trace>
  <inkml:trace contextRef="#ctx0" brushRef="#br0">6668 3316 0,'0'-18'16,"-18"1"-16,18-36 16,-18 35-16,18-17 0,0 17 15,0 1-15,0-1 16,18 18-16,0 0 15,-1 18 1,1-18-16,-1 17 0,-17 1 16,18 35-16,-18-35 15,18 17-15,-18-18 0,0 1 16,17 0-16,-17-1 16,18-17-16,-18-17 0</inkml:trace>
  <inkml:trace contextRef="#ctx0" brushRef="#br0">6932 3157 0,'0'-17'16,"18"-1"-1,-36 18 32</inkml:trace>
  <inkml:trace contextRef="#ctx0" brushRef="#br0">6932 3157 0,'0'-35'0,"0"53"125,0-1-109,0 19-16,0-19 16,18 19-16,-18-19 15,0 18 1,0-17-16,17-18 15,-17-18 1,0 1 0</inkml:trace>
  <inkml:trace contextRef="#ctx0" brushRef="#br0">6914 2963 0,'18'-17'32</inkml:trace>
  <inkml:trace contextRef="#ctx0" brushRef="#br0">7144 3140 0,'17'0'16,"1"0"-1,0 0-15,-1-18 0,1 18 16</inkml:trace>
  <inkml:trace contextRef="#ctx0" brushRef="#br0">7408 2734 0,'0'53'0,"0"-106"0,0 141 15,0-35-15,18 35 16,0-35-16,-18 53 16,17-53-16,-17 0 15,0-35-15,0-1 16,18-17-1,-18-35-15,0 17 16,18 1-16,17-1 16,0 0-16,18 36 15,-18-18-15,1 18 16,-1-1-16,0 1 16,-17 17-16,-18-17 15,-36-1 1,19 1-16,-18-18 0,-1 0 15,1 0-15,17 0 16,36-18-16</inkml:trace>
  <inkml:trace contextRef="#ctx0" brushRef="#br0">7938 3104 0,'0'0'15,"-36"36"-15,1-1 0,0 36 16,17-54-16,18 36 16,0-35-16,53-18 15,-18 0-15,-17 0 16,17-18-16,0 0 0,-17 1 16,17-18-16,-35-1 15,18 1 1,-36 0-16,18 17 0,-17 18 15,-1-18-15,0 36 16,1-18-16,17 53 16,0-35-16,35 35 15,-17-36-15,-1 1 16,19-18-16,-1 17 16,-17-17-16,-1-17 0,-17-1 15,0 1-15,-17-19 16,-1 1-16,0 0 0,18-1 15,-17 19-15,-1-36 16,0 35-16,18 1 16,18-1-16,0 18 0,17 0 15,0 0-15,0 0 0,18 0 16,-17 0-16,17 0 0,-18 0 16,35 0-16,-52 0 15,-36 0 1,1-18-16,-1 18 15,-17-17-15,17-19 16</inkml:trace>
  <inkml:trace contextRef="#ctx0" brushRef="#br0">8255 2769 0,'0'0'0,"0"18"0,0 70 15,0-35-15,0 0 0,18-18 16,-18 18-16,0 35 15,17-35-15,1-17 16,0-19-16,-1 1 0,1-18 0</inkml:trace>
  <inkml:trace contextRef="#ctx0" brushRef="#br0">8537 3087 0,'-17'0'0,"17"35"15,-18 0 1,18 1-16,0-19 16,18 1-16,-1 0 0,1-1 0,17-17 15,-17 0 1,35-17-16,-36-1 16,-17 0-16,18-17 0,-18 0 15,18-18-15,-18-71 16,0 71-16,-18 1 15,18 16-15,-18 19 0,1 17 16,17 70 0,0-35-16,17 54 15,1-54-15,0 18 16,17 17-16,-17-52 16,17 17-1,-18-35-15,1 18 0,17-18 16,-17-18-1,-18 36 1,0 0 0,18 34-1,-18-34-15,17 0 0,1-1 16,-18 1-16,18-18 0,-1 0 16</inkml:trace>
  <inkml:trace contextRef="#ctx0" brushRef="#br0">10354 2822 0,'-35'-17'0,"70"34"0,-88-34 16,0 34-16,36 19 16,-19 16-1,36-16-15,18 34 16,0-34-16,17 16 15,0-16-15,0-1 16,-17-35-16,-18 18 16,-18-18-1,-35 0-15,18 0 16,0-18-16,0 18 0,-1-18 16,1 1-16</inkml:trace>
  <inkml:trace contextRef="#ctx0" brushRef="#br0">10513 3069 0,'0'0'0,"0"35"0,0 18 16,0-17-16,0-19 16,17 1-1,1-18-15,0 0 16,-1-18-16</inkml:trace>
  <inkml:trace contextRef="#ctx0" brushRef="#br0">10460 2769 0,'0'0'0,"18"-17"0,-1 17 15,18 0-15</inkml:trace>
  <inkml:trace contextRef="#ctx0" brushRef="#br0">10619 2910 0,'17'0'15,"1"0"-15,0 0 0,34 18 16,-34 0-16,0-18 15,-1 17-15,1 1 16,-18 17-16,0-17 0,0 17 16,-18-17-16,-17-1 15,35 1-15,-35 0 16,17-18-16,18 17 16,18-17-16,-1 18 15,1 0-15,0-18 16,17 17-1</inkml:trace>
  <inkml:trace contextRef="#ctx0" brushRef="#br0">10989 3122 0,'0'0'15,"18"-18"-15,-1 1 16,-17-1-16,18 18 0,0-17 0,-18-1 16,17 0-1,-52 1 1,-18 17-16,35 17 16,1 1-16,-1 0 0,18 34 15,0-16-15,18-19 16,52 19-1,-17-19-15,0 1 0,0-18 16,53-18-16,-53 18 16</inkml:trace>
  <inkml:trace contextRef="#ctx0" brushRef="#br0">11853 2840 0,'36'0'16,"-72"0"-16,107 0 0,-36 0 16,36-18-16,-36 18 15,-17 0-15,-1 0 0</inkml:trace>
  <inkml:trace contextRef="#ctx0" brushRef="#br0">11871 2981 0,'35'0'16,"-70"0"-16,106 0 0,-36 0 0,53-18 15,-53 1-15,18 17 16,-18 0-16</inkml:trace>
  <inkml:trace contextRef="#ctx0" brushRef="#br0">12541 2822 0,'18'0'15,"-36"0"-15,54 0 0,-36 18 0,0 35 16,0-36-16,0 19 16,0-19-16,17 19 0,-17-19 15,0 1 1,0 0-16,0-36 16,0-17-1,18 17 1,-18-17-16,17 17 0,1-35 15,-18 36-15,18-1 16,-1 18-16,1 0 16,0 18-1,-18-1-15,17 1 16,-17-1-16,18-17 0,0 18 0,-1-18 16,1 18-16,17-18 15,-17-18-15,-1 18 0,19-18 16,-1 1-1,-17 17 1,-18 17-16,17 1 16,1 17-16,0-17 15,-1 0-15,1-18 16,-1 35-16,1-35 16,0 0-16</inkml:trace>
  <inkml:trace contextRef="#ctx0" brushRef="#br0">14129 2611 0,'17'0'16,"1"17"-1,0 1 1,-18-1-1</inkml:trace>
  <inkml:trace contextRef="#ctx0" brushRef="#br0">14217 2928 0,'18'35'15,"-36"-70"-15,36 88 0,-18-35 16</inkml:trace>
  <inkml:trace contextRef="#ctx0" brushRef="#br0">15187 2646 0,'0'0'0,"0"35"16,18 36 0,-1-54-16,19 36 15,-36-35-15,17 0 16,-34-36 0,-19-17-1,19-1-15,17 19 16,-18-19-16,18 1 15,0 0-15,0-18 0,18-18 16,-1 36-16,54 17 16,-36 18-16,18 18 15,-18 0-15,-17-1 16,0 19 0,-18-1-16,-18 0 0,0-17 15,-17 17-15,35-17 16,0-1-16,0 19 15,18-19-15,35 19 16,-18-19 0,0 1-16,1 0 0,-19-1 15,1 1-15,-18-1 0,0 19 16,-53-19 0,18 1-16,-1-18 0,-17 18 15,-17-18 1,35 17-16,-1-17 15</inkml:trace>
  <inkml:trace contextRef="#ctx0" brushRef="#br0">15875 2840 0,'-35'0'16,"-1"0"-16,19 0 0,-1 18 15,-17 34-15,35-16 16,-18 34 0,36-52-16,35 35 15,-18-36-15,0-17 0,1 0 16,-1 0-16,18-17 16,-36-1-16,-17-17 15,0 17-15,0-17 0,-17-18 16,-1 35-1,1 1-15,-1 17 16,18 17-16,0 19 16,18-19-16,-1 1 15,36 0-15,-18-1 16,-17-17-16,17 0 16,-17-17-1,-36-19-15,1 19 16,-19-19-16,36 19 15,0-1-15,0 1 16,36-1 0,-1 18-16,53-18 15,-53 18-15,54-17 16,-54 17-16,0 0 16,-17 0-16,-1 0 0</inkml:trace>
  <inkml:trace contextRef="#ctx0" brushRef="#br0">16245 2681 0,'0'0'16,"36"35"-16,-19-17 0,1 17 0,17 36 16,-35-36-1,18 36-15,0-36 16,-1 0-16,1-17 15</inkml:trace>
  <inkml:trace contextRef="#ctx0" brushRef="#br0">16545 2858 0,'0'17'16,"0"-34"-16,0 52 15,0-18-15,0 1 0,0 35 16,18-35-16,0-1 15,-1 1-15,54-18 16,-54-18-16,19 1 0,-1-19 16,-17 1-16,-1-18 0,1-17 15,-18 17 1,-35-53-16,17 53 16,-17-18-16,17 54 15,0 17-15,1 70 16,-1 54-16,18-54 15,35 36 1,-17-53-16,17 0 0,18 18 16,-35-54-16,0 1 15,-1-18-15,-17-18 16,18 1-16,-1-19 16,-17 19-16,18-1 0,0 0 15,-1 18-15,1 0 16,0 18-16,17 17 15,-17 1-15,17-1 16,-18-18-16,19 19 16</inkml:trace>
  <inkml:trace contextRef="#ctx0" brushRef="#br0">18362 2787 0,'0'0'15,"-35"-35"-15,17 17 0,1 18 16,-19-18-16,1 18 15,17 18-15,1 0 0,-1-1 16,0 1-16,18 0 0,36 35 16,-19-36-16,36 1 15,-35-18-15,52 0 16,-52-18 0,17 18-16,-17-35 15,0 0-15,-36 35 16,18 70-1,0-17-15,18 88 16,-1-70 0,19 70-16,-19-88 15,1 0-15,-18-18 16,0 0-16,0-17 0,-18 17 16,1-35-16,-36-17 15,35-1-15,-53-35 16,36 18-16,-35-71 15,52 53-15,-17-71 16,35 72-16,17-1 16,19 17-16,-19 19 0</inkml:trace>
  <inkml:trace contextRef="#ctx0" brushRef="#br0">18662 3016 0,'0'-17'16,"0"-1"-16,0-17 15,-18-1-15,18 1 16,0 18-16,-17-19 0,17-17 15,0 36-15,17-1 16,1 0-16,17 1 16,1 17-1,-1 17-15,0-17 16,0 18-16,-35 0 16</inkml:trace>
  <inkml:trace contextRef="#ctx0" brushRef="#br0">19068 2840 0,'0'0'0,"0"-18"0,-36 1 15,19-1 1,-19 18-16,36 18 15,-17-18-15,-1 35 0,1 18 16,17-18 0,0 0-16,17 1 0,1-1 15,-1-17-15,1-1 0,35 1 16,-35-18-16,17-18 16,0-17-16,-17 0 15,-1-18-15,-17 0 16,-17-18-16,17 36 15,-18-71 1,1 53-16,-19-70 16,36 52-16,-35 1 15,35 52-15,-18 36 16,18 17 0,0 0-16,0 0 15,0 1-15,0 52 16,18-53-16,-18 0 15,18 1-15,-1-1 0,1 0 0,17 1 16,-17-1-16,17 0 0,0 36 16,1-54-16,-1 19 15,-35-19 1,18-17-16,-1 0 16,-17-17-16,0-1 15,0-17 1</inkml:trace>
  <inkml:trace contextRef="#ctx0" brushRef="#br0">18715 2858 0,'-18'0'16,"36"0"-16,-36 17 15,18 1-15,-17 17 16,17-17-16,17-1 0,-17 1 16,18 0-16,0-1 15,-1 1-15,18-18 16,-17 0-16,0-18 15,-1 18-15,-17-17 16,0-1-16,0 0 16,0 1-16,0-1 0,0 36 31,36-18-15,-19 17-16,36 1 15</inkml:trace>
  <inkml:trace contextRef="#ctx0" brushRef="#br0">19403 2787 0,'0'18'15,"0"-36"-15,17 71 16,-17-35-16,18-1 0,-18 1 16,18-1-16,-1 1 15</inkml:trace>
  <inkml:trace contextRef="#ctx0" brushRef="#br0">19491 2858 0,'18'0'15,"-1"0"-15,-17-18 16,18 18-16,-18-18 0,18 1 16,-36 17-1,18-18-15,-18 18 16,18 18 0,0-1-16,0 1 15,0 0-15,18 17 16,0 0-16,-1-35 0,1 18 15,17-1-15,-17-17 16,-18-17 0,17 17-1,-17-18-15,0 0 16,18 1-16,0 17 16,17-18-1,-17 18-15,-1 0 16,1 0-16,-1 0 0,1 0 15,0 0-15,17 0 16,-17 0-16</inkml:trace>
  <inkml:trace contextRef="#ctx0" brushRef="#br0">19897 2805 0,'17'0'15,"1"0"-15,0-18 0,17 18 16,0-18 0,-17 18-16,35-35 15,-53 17-15,17 1 0,-34-36 16,17 35-16</inkml:trace>
  <inkml:trace contextRef="#ctx0" brushRef="#br0">19985 2593 0,'0'0'0,"0"35"0,0 18 15,0-18-15,0 18 0,18 0 16,-18 0-16,17 18 0,1-36 16,17 18-16,-17-18 0,35 0 15,-36-35-15</inkml:trace>
  <inkml:trace contextRef="#ctx0" brushRef="#br0">21237 2752 0,'0'0'16,"-17"-18"-16,-1 18 0,0 0 15,1 0-15,-19 53 16,19-35-16,-1 17 15,0-17-15,18 17 0,0-18 16,18 19-16,0-36 16,17 17-16,-17-17 15,-1 0-15,36-35 16,-17 17-16,-36-17 0,17 0 16,1-36-16,-36-35 15,1 54-15,17-19 16,-18 18-16,-17 0 15,17 36-15,0 17 16,18 17-16,0 18 16,0 18-16,18 0 0,-18 0 15,53 53-15,-18-53 16,53 35-16,-52-53 16,34 36-1,-35-53-15,-17-18 16</inkml:trace>
  <inkml:trace contextRef="#ctx0" brushRef="#br0">21555 2840 0,'0'0'0,"35"-35"16,-17 35-16,52-36 15,-52 19-15,-1 17 16,1-18-16,-18 0 0,0 1 15,-35-1 1,0 18-16,17 0 0,-35 35 16,18-17-16,17 0 15,18-1-15,0 19 0,0-19 16,18 19-16,-1-36 16,36 35-1,-17-35-15,34 0 16,-52 0-16,17 0 0</inkml:trace>
  <inkml:trace contextRef="#ctx0" brushRef="#br0">21996 2699 0,'-18'0'31,"0"0"-15,1 0-16,-1 0 16,18 17-16,-17 1 15,17 0-15,0-1 0,0 19 16,17-19-1,18 36-15,-17-35 16,0-1-16,-18 19 16,-18-19-1,-17 1 1,0-18-16,17 0 0,0 18 16,1-18-16,-1-18 0</inkml:trace>
  <inkml:trace contextRef="#ctx0" brushRef="#br0">22119 2787 0,'18'0'31,"-1"0"-15,19 0-16,-1 0 15,-53 0 17,-17 0-17,17 0-15,-17 0 16,35 18-16,0-1 0,0 19 16,18-19-1,52 18-15,-34-35 16,34 0-16,-35 0 15,-17 0-15,0 0 16,-1-17-16,-17-1 0,-17 18 31,-1 0-15,18 18-16,0-1 16,18 1-16,17 0 15,0-18 1,1-18-16,-19 0 0,19-34 15,-36 16 1,17 1-16,1-106 16,-18-18-1,-18 89-15,1-72 16,-1 107-16,18 18 16,-18 17-16,18 17 0,0 1 15,0 35-15,0 88 16,18-71-16,35 71 15,-18-88-15,18 53 16,-18-53-16,-17-18 16,0 1-16,-18-19 15,-18-34 1,-17-36 0,17 35-16,-17-17 15,35 17-15,-18 1 16,36 17-1,-1 0 1,1 0-16,0 0 16</inkml:trace>
  <inkml:trace contextRef="#ctx0" brushRef="#br0">23125 2910 0,'-18'-17'32</inkml:trace>
  <inkml:trace contextRef="#ctx0" brushRef="#br0">25753 2205 0,'17'35'0,"1"0"16,17 1-16,54 70 16,-37-54-16,1 19 15,0-18-15,0 0 0,53 53 16,-71-71-16,1 0 15,-1 36-15,-35-54 16,0 1-16,-18-18 16,1 0-16</inkml:trace>
  <inkml:trace contextRef="#ctx0" brushRef="#br0">26317 2187 0,'-53'36'16,"106"-72"-16,-141 124 0,53-35 0,-53 88 16,52-70-16,-17 0 15,18-1-15,-18 54 16,36-89-16,17 35 15,0-34-15,0-19 16</inkml:trace>
  <inkml:trace contextRef="#ctx0" brushRef="#br0">26705 1993 0,'0'0'15,"-17"-35"-15,17 17 0,-18 18 0,0-17 16,1 17 0,-36 17-16,35 1 0,1 0 15,-1 17-15,18-18 16,0 36-16,0-35 16,18 17-16,-1-17 15,1 0-15,-1-18 16,1 17-16,0 1 0,-18 0 15,0 17 1,-18 0-16,0-35 16,-17 35-16,18-17 15,34-18 17,1 18-17,-1-1 1,1 1-1,0-18-15,-18 18 16,0-1 0,0 1-16</inkml:trace>
  <inkml:trace contextRef="#ctx0" brushRef="#br0">26882 2081 0,'0'18'0,"0"0"16,-18-1-16,18 1 0,0 17 16,0-17-16,0 35 15,0-18-15,0-17 0,18 17 16,-18-17-16,17-1 16,1-17-16</inkml:trace>
  <inkml:trace contextRef="#ctx0" brushRef="#br0">27076 1976 0,'17'0'16,"-17"17"0,18-17-1,-18 18-15,-18-1 16,18 19 0,-17-19-16,-1 36 15,18-35-15,0 0 16,0-1-16,0 1 0,18 0 15,-1 34 1,1-52-16,35 53 16,-35-35-16,-1 0 0,1-1 0,-18 1 15,0 17 1,0-17-16,-18-18 0,-17 35 16,0-35-16,17 0 15,0 18-15,1-18 0,-1 0 16,18-18-1</inkml:trace>
  <inkml:trace contextRef="#ctx0" brushRef="#br0">27499 2805 0,'0'0'16,"-18"35"-16,1-17 0,-19 34 15,19-16-15,-18-1 16,17-17-1,-17 17-15</inkml:trace>
  <inkml:trace contextRef="#ctx0" brushRef="#br0">27940 2258 0,'0'0'16,"0"17"-16,18 1 15,-18 0-15,17-1 16,1 1-16,0 0 0,17-1 16,0 1-16,0 17 0,1 0 15,34 18-15,-34-17 16,34 34-16,-52-52 15,35 17 1,-36-35-16</inkml:trace>
  <inkml:trace contextRef="#ctx0" brushRef="#br0">28522 2381 0,'0'0'0,"-18"0"15,1 0-15,-1 18 16,1 17 0,-1-17-16,0 17 0,18 18 15,0-18-15,0 18 0,0-18 16,0 18-16,0-17 0,18-1 16,0 36-16,-18-36 15,17 0-15,-17-17 0,18 17 16,-1 0-16,1-35 15,-18 18 1</inkml:trace>
  <inkml:trace contextRef="#ctx0" brushRef="#br0">28857 1887 0,'0'-17'16,"-17"-1"-16,17 0 16,-18 18-1,0 0 1,18 18 0,-17 0-16,-1-1 15,0 1-15,18 17 16,18-17-16,-18 0 0,35 17 15,-17-18-15,0 19 16,-1-19-16,-17 1 16,-35 17-1,17 1-15,1-19 16,-19 19-16,36-19 16,-17 1-16,17-1 15,0 1-15,17-18 16,1 35-1,0-17-15,-1-18 16,-17 18-16,18-18 0,0 17 16,-1-17-16,1 0 0,-18 18 15</inkml:trace>
  <inkml:trace contextRef="#ctx0" brushRef="#br0">29069 2011 0,'0'0'0,"0"35"0,0 0 15,0 18-15,18-35 16,-1 35-1,-17-35-15,18 34 16,-1-52-16,1 18 16</inkml:trace>
  <inkml:trace contextRef="#ctx0" brushRef="#br0">29281 1958 0,'0'0'16,"17"-18"-16,1 18 15,-1 0 1,-17 18 0,-17 0-16,17 34 15,-18-16-15,18-19 0,-17 36 16,34-35-1,1 17-15,-1-17 16,19 0-16,-19-18 16,1 0-16,-18 17 0,18-17 15,-18 18-15,-18-1 16,0 1 0,1-18-16,-1 18 15,0-18-15,1 0 0,-1 0 16,1 17-16</inkml:trace>
  <inkml:trace contextRef="#ctx0" brushRef="#br0">30110 2646 0,'0'0'0,"53"0"0,-18-18 15,0 18-15,18 0 0,0-17 16,-35 17-16,-1 0 16</inkml:trace>
  <inkml:trace contextRef="#ctx0" brushRef="#br0">30163 2787 0,'0'0'16,"35"18"-16,0-1 0,18-17 15,-18-17-15,18 17 16,-53-18 0</inkml:trace>
  <inkml:trace contextRef="#ctx0" brushRef="#br0">25418 2081 0,'0'-17'16,"-18"17"-16,0 35 15,1-17-15,-19 88 16,19-36-16,17 89 15,0-71-15,17-17 16,54 87-16,-36-87 0,71 52 16,-18-87-16,-17-1 15,17 0 1</inkml:trace>
  <inkml:trace contextRef="#ctx0" brushRef="#br0">29528 2170 0,'0'0'0,"0"17"31,35 54-31,-18-18 16,1 17-16,0 1 15,-1 52-15,1-52 16,0-18-16,-18 17 0,0-17 16,0 35-1,-18-52-15,0-1 0,1-17 0,-1 17 16,0-17-16,1-1 15</inkml:trace>
  <inkml:trace contextRef="#ctx0" brushRef="#br0">30815 2099 0,'-35'35'0,"70"-70"0,-88 106 16,18 52-16,35-52 15,0 70-15,0-53 16,18-18-16,17 54 15,18-18 1,-18-53-16,-17-18 0,35 18 16,-36-35-16,36-18 15,-35 0 1</inkml:trace>
  <inkml:trace contextRef="#ctx0" brushRef="#br0">31027 2452 0,'35'35'15,"-17"0"-15,17 1 16,0-1-16,18 0 0,-18 0 16,89 36-16,-89-18 15,71 0-15,-71-18 16,36 18-1,-53-35-15</inkml:trace>
  <inkml:trace contextRef="#ctx0" brushRef="#br0">31627 2417 0,'-53'70'16,"106"-140"-16,-142 193 0,36 0 15,18-70-15,18 18 0,-36 35 16,35-53-16,0 35 16,18-53-16,0 0 15,0 1 1</inkml:trace>
  <inkml:trace contextRef="#ctx0" brushRef="#br0">32050 2928 0,'-53'53'0,"106"-106"0,-141 124 15,17-18-15,53-36 16,-17 36 0,35-35-16,0-1 15,18-17-15</inkml:trace>
  <inkml:trace contextRef="#ctx0" brushRef="#br0">32085 2364 0,'18'0'15,"-1"17"-15,19-17 0,17 53 16,-18-18-16,0 1 15,36 34-15,-36-34 16,0-19-16,18 18 16,-35-17-16</inkml:trace>
  <inkml:trace contextRef="#ctx0" brushRef="#br0">32685 2522 0,'-18'-17'16,"1"17"-16,-36 35 16,17 0-16,1 36 15,17-36 1,1 71-16,17-53 16,0-18-16,17 36 15,1-36-15,0 0 16,-1-17-16,1 0 0,0-1 15,-1-17-15,1 0 16</inkml:trace>
  <inkml:trace contextRef="#ctx0" brushRef="#br0">32703 2223 0,'0'0'15,"70"35"-15,-35-18 0,1 36 16,34 53-16,-35-35 16,18 87-16,-35-87 15,-18 53-15,0-54 16,-18 36-1,1-71-15,-1-17 0,18 17 16,-35-17-16,0-1 16,17-17-16</inkml:trace>
  <inkml:trace contextRef="#ctx0" brushRef="#br0">33249 3281 0,'-17'0'15,"-1"0"-15,-53-35 16</inkml:trace>
  <inkml:trace contextRef="#ctx0" brushRef="#br1">3775 4657 0,'0'0'15,"-36"0"-15,36 17 16,18-17-1,17 0-15,18 0 16,18 0 0,-18-17-16,0-1 0,17 0 15,-34 18-15,-1 0 16,-35 18 0,-35 0-1,17-1-15,-17 1 0,-1 17 16,19 1-16,17-1 15,-18 0-15,36 0 0,-18 54 16,17-54 0,-17 35-16,0-34 15,0-1-15,0 0 0,-17-17 16,-19 35-16,19-36 16,-19 1-16,1-18 15,0 0 1,17-18-16,1 1 15,34 17 1,19 0-16,-1 0 16,0 0-16,18 17 15,18-17-15,-18 18 16,17-18-16,-35 0 16,1-18-16,-1 18 0,0-53 15,0 36-15,-17-36 16</inkml:trace>
  <inkml:trace contextRef="#ctx0" brushRef="#br1">4498 4815 0,'18'-70'15,"-36"140"-15,36-158 0,-36 71 16,18-1-16,-18 0 0,1 18 16,17 18-16,-18 17 15,18 1-15,0 16 0,0 1 16,0 53-16,0-35 15,18-18-15,-18-18 0,35 53 16,-35-70-16,0-1 16,-18 1-1,-17-18-15,17-18 16,-17 1-16,0-36 16,17 35-16,1 1 15,17-1-15,17 18 16,36-18-16,-18 18 15,18-17-15,-17 17 16,52 0-16,-53 0 16,18-18-16</inkml:trace>
  <inkml:trace contextRef="#ctx0" brushRef="#br1">6121 4833 0,'17'71'16,"-17"-18"-16,0 17 15,0-35 1,18-17-16,-18 0 0,18-54 31,-18-34-15,0 35-16,0-18 0,0 0 0,0 17 15,0-16-15,17 16 16,1 19-16,0-1 16,-1 53-16,1-17 15,-1 70-15,1-70 16,-18 35-16,18-36 16,-18 1-16,17-18 15,1-18 1,0-35-1,-1 18-15,1 17 16,-18 1-16,18-1 0,-1 18 16,-17 18-1,18 35 1,-18-36-16,0 36 16,17-35-16,-17 0 0,18-18 15,17 17-15,-17-17 16,17-17-16</inkml:trace>
  <inkml:trace contextRef="#ctx0" brushRef="#br1">6685 4868 0,'0'0'16,"18"53"-16,-1-35 0,-17 17 15,18-17-15,0-1 16,-1 1-16,1 0 15,0-18-15,-1 0 0</inkml:trace>
  <inkml:trace contextRef="#ctx0" brushRef="#br1">6738 4586 0,'0'0'15,"18"0"1,-1 0-16,1 0 16,-18 18-16</inkml:trace>
  <inkml:trace contextRef="#ctx0" brushRef="#br1">6967 4833 0,'0'18'0,"0"17"16,0-17-16,0 52 16,0-35-16,0 18 15,0-35-15,0 0 16,0-36 0,0-35-1,18 35-15,-18-34 16,0 16-16,18 1 15,-18 17-15,17 1 16,19 17-16,-19 17 16,1 19-1,-18-1-15,17 18 16,-17-18-16,18 0 16,-18-17-1,18-18-15</inkml:trace>
  <inkml:trace contextRef="#ctx0" brushRef="#br1">7267 4939 0,'18'0'15,"-36"0"-15,54 0 16,-19 0-16,1 0 15,-18-18-15,17 18 0,1 0 16,0 0-16,-18-17 16</inkml:trace>
  <inkml:trace contextRef="#ctx0" brushRef="#br1">7497 4498 0,'17'18'16,"1"34"-16,-1-16 0,1 34 15,0-17-15,-18-17 16,35 34-1,-35-35-15,18 1 16,-18-1-16,0-17 16,0-1-16,17-17 15,-17-17 1,18-1 0,-18 0-1,0 36 16,18-18 32,-18-18-47,-18 18 15,18-17 47,-18-1-47,36 18-15,-18-18-1,18 18-15,-1-17 0,1 17 0,17 0 16,-17 0 0,35 17-16,-18 1 15,0 17-15,-17-17 16,-18 17-16,18-17 0,-18-1 16,0 1-16,-18 0 0,0-1 15,-35 19 1,18-19-16,0-17 0,-18 0 15,35 0 1,-17 0-16,0-17 16,-1 17-16</inkml:trace>
  <inkml:trace contextRef="#ctx0" brushRef="#br1">7320 5151 0,'18'0'16,"-18"17"0,0 1-1,17-1-15,-17 1 16,18 0 0,0-18-16</inkml:trace>
  <inkml:trace contextRef="#ctx0" brushRef="#br1">7391 5080 0,'17'0'15,"1"0"1,0-18-16,-1 18 16,-17-17-16</inkml:trace>
  <inkml:trace contextRef="#ctx0" brushRef="#br1">8096 4868 0,'0'0'0,"-35"0"0,0 0 16,17 0-16,0 18 0,18 0 16,-17 35-16,17-36 15,17 1-15,-17 17 16,18-17-16,17-1 15,-17-17-15,0 0 0,-1 0 16,19-17-16,-19-1 16,-17 0-16,18 1 0,-18-1 15,0-17 1,-18 17-16,18 1 0,-17-1 0,17 36 47,17-1-47,1 1 15,-1 0-15,1-1 0,0-17 16,17 0-16,-35 18 16,18-36-1,-36 18-15,0-17 16,18-1-16,-17-17 16,-1 35-16,18-18 15,0 0-15,35 18 16,-17 0-1,17 0-15,18-17 16,-18 17-16,1 0 0,-1-18 16,-17 18-16,-18-18 15,-18 1-15,0-1 16,-17 1 0</inkml:trace>
  <inkml:trace contextRef="#ctx0" brushRef="#br1">8290 4674 0,'0'0'16,"0"71"-16,18-36 0,-18 0 0,18 18 15,-18-17 1,17-1-16,1 18 16,-1-36-16,19 1 15</inkml:trace>
  <inkml:trace contextRef="#ctx0" brushRef="#br1">8590 4851 0,'0'0'0,"0"53"16,-17-36-16,17 19 16,0-19-1,17 18-15,1-35 16,-1 0-16,19 0 15,-36-17-15,17-36 16,1 18-16,-18-36 16,0 36-16,0-18 15,0 18-15,-18-18 16,18 70 0,0 36-1,18 0-15,17 18 16,-17-36-16,35 36 15,-36-54-15,-17 1 16,18-1-16,-18 1 0,18-18 16,-1 0-1,-17-18-15,18 1 16,0 17 0,-1 0-16,1 17 15,-18 1-15,0 0 16,0-1-16,0 1 15</inkml:trace>
  <inkml:trace contextRef="#ctx0" brushRef="#br1">10407 4516 0,'0'0'15,"-71"0"-15,18 17 16,18 1-16,18-1 0,17 1 16,0 0-16,17 17 0,18-17 15,1-1-15,-1 1 0,71 17 16,-53-17-16,0 17 16,-36-35-1,-17 18-15,0-1 16,-53-17-16,18 18 15,-18-18-15,18 0 16,-36 0-16,54-18 16,-1 1-16,36-18 15</inkml:trace>
  <inkml:trace contextRef="#ctx0" brushRef="#br1">10724 4710 0,'0'0'15,"18"53"-15,-18-18 0,0 0 16,0-17-16,0-1 16,18-17-16,-1-17 15</inkml:trace>
  <inkml:trace contextRef="#ctx0" brushRef="#br1">10672 4392 0,'17'0'16</inkml:trace>
  <inkml:trace contextRef="#ctx0" brushRef="#br1">11007 4604 0,'0'0'0,"17"0"0,19 17 15,-19-17-15,1 0 16,-18 18-1,-18-18-15,18 18 16,0-1-16,-17 19 16,17-19-16,0 19 15,0-19-15,17 18 16,1-17-16,0 0 16,-1-18-16</inkml:trace>
  <inkml:trace contextRef="#ctx0" brushRef="#br1">11342 4727 0,'17'0'15,"19"-17"1,-19 17-1,19-18-15,-19 0 16,1 18-16,0-35 16,-36 17-16,-17 18 15,17 0-15,0 0 16,-17 0-16,17 18 0,18 0 16,-17-1-1,17 19-15,17-19 16,19 19-16,-19-36 15,19 0-15,-1 0 0,0 0 16,18 0-16,-18-18 16,-17 18-16</inkml:trace>
  <inkml:trace contextRef="#ctx0" brushRef="#br1">12012 4551 0,'18'0'16,"17"0"-16,-17 0 15,-1 0-15,19-18 16,-19 18-16</inkml:trace>
  <inkml:trace contextRef="#ctx0" brushRef="#br1">12030 4710 0,'17'17'0,"-34"-34"0,52 34 16,36-17-1,-36-17-15,53-1 16,-53 0-16,1 1 16</inkml:trace>
  <inkml:trace contextRef="#ctx0" brushRef="#br1">12841 4198 0,'0'0'15,"0"18"1,0 35-16,0-18 16,18 18-16,-18 35 15,17-35-15,1 53 16,0-71-16,-1 36 16,1-54-16,-18 19 15,18-19-15,-18 1 16</inkml:trace>
  <inkml:trace contextRef="#ctx0" brushRef="#br1">14482 4286 0,'17'0'16,"1"0"15,-18 18-15</inkml:trace>
  <inkml:trace contextRef="#ctx0" brushRef="#br1">14552 4639 0,'35'18'16,"-17"-18"-1</inkml:trace>
  <inkml:trace contextRef="#ctx0" brushRef="#br1">15822 4269 0,'-18'-71'15,"1"36"-15,-36-36 16,18 54-16,-18-36 16,17 53-16,19 0 0,-54 53 15,54-18 1,-1 18-16,0-18 0,36 18 0,0-18 15,35 53 1,-1-52-16,-16-1 0,17 0 16,17 18-16,-35-18 15,-17 1-15,-18-19 16,0 1-16,-18 0 16,1-18-16,-54 35 15,36-35-15,-36 18 16,36-18-16,18 0 15,17-18-15,35-17 16,0 17-16</inkml:trace>
  <inkml:trace contextRef="#ctx0" brushRef="#br1">15946 4480 0,'17'18'15,"18"-18"-15,1 0 16,-1 0-16,36-18 15,-54 1 1,36-19-16,-35 19 16</inkml:trace>
  <inkml:trace contextRef="#ctx0" brushRef="#br1">16122 4198 0,'0'88'0,"0"-176"0,0 212 15,18-72-15,-18 54 16,0-70-16,17 16 16,1-16-16,-18-1 0,35 0 15,-17-17-15</inkml:trace>
  <inkml:trace contextRef="#ctx0" brushRef="#br1">16334 4568 0,'0'53'16,"0"-35"-16,0 0 0,35 17 15,-17-35 1,-1 18-16,36-18 16,-35 0-16,17-18 15,-17 0-15,-36-17 16,0 17-16,-35 1 15,36-1 1,-1 18-16,1 0 0,-1 0 16</inkml:trace>
  <inkml:trace contextRef="#ctx0" brushRef="#br1">16704 4586 0,'-35'18'16,"35"-1"-16,0 1 15,0 0-15,53 17 16,-36-35 0,19 18-16,34-18 15,-52 0-15,35-36 16,-53 19-16,17-1 15,-17-17-15,0 17 0,-17-70 16,17 53-16,-18-71 16,0 53-16,1-35 15,-1 52-15,18 19 16,0 34 0,18 72-16,-1-36 15,1-1-15,0 54 16,-18-35-16,17-18 15,-17-18-15,18 36 16,-18-54-16,18-17 0,-18 18 16,17-36-1,1 1-15,17-19 16,-35 19-16,18-1 16,17 18-16,-17 0 15,-1 0-15,1 18 16,0-1-16,-1 1 15,1 0-15</inkml:trace>
  <inkml:trace contextRef="#ctx0" brushRef="#br1">17321 4586 0,'0'0'15,"-17"0"-15,-1 0 0,-17 18 16,35-1-16,-18 19 15,36-19 1,-1-17-16,1 18 16,0-18-16,-1-18 15,1 1 1,-18-1-16,0-17 16,0 17-16,0 0 15,0 36 1,18 0-1,-1 17 1,19 0-16,-1-17 16</inkml:trace>
  <inkml:trace contextRef="#ctx0" brushRef="#br1">17568 4551 0,'-17'0'16,"-1"17"-16,0-17 16,18 18-16,0 0 0,18 17 15,0-17 1,17 17-16,-17-35 16,-1 18-16,-17-1 15,-17-17 1,-19 0-1,19 0-15,-19 0 16,19 0 0,17-17-16</inkml:trace>
  <inkml:trace contextRef="#ctx0" brushRef="#br1">17709 4621 0,'0'0'16,"36"-17"-16,-19 17 0,1-36 15,0 36 1,-18-17-16,0-18 16,0 17-16,-18-35 0</inkml:trace>
  <inkml:trace contextRef="#ctx0" brushRef="#br1">17762 4322 0,'0'0'0,"0"52"16,0-16-16,0 17 15,0 0-15,0-18 0,0 53 16,18-53-16,0 18 16,-1-35-16,1-18 15,0 0-15,-1-18 16,-17 1-16</inkml:trace>
  <inkml:trace contextRef="#ctx0" brushRef="#br1">17886 4621 0,'17'-17'0,"1"17"15,-18 17-15,18 1 16,-18 0-16,17-1 0,-17 1 16,18 0-1,-18-36 17,-18-17-32,18 17 15,0 0-15</inkml:trace>
  <inkml:trace contextRef="#ctx0" brushRef="#br1">18027 4621 0,'0'18'16,"0"-36"-16,0 54 0,-18-19 31,18 1-31,0 0 16,36-18-16,-19 17 15,36-17-15,-35-17 16,-1 17-16</inkml:trace>
  <inkml:trace contextRef="#ctx0" brushRef="#br1">19209 4551 0,'-18'-35'15,"36"70"-15,-71-70 0,35 35 0,-35 0 16,18 0-16,0 35 16,17-18-16,18 19 15,0-19-15,18 1 16,17 0-16,0-1 15,-17-17-15,35 0 16,-36-17-16,1-1 0,0 0 16,-1-17-1,-17 17-15,0 1 16,0 34-16,18 36 16,0-17-16,-1 87 15,1-70-15,0 0 16,17 18-16,-17-36 15,-18 18 1,0-36-16,0 1 16,-18-18-16,-17-35 15,17 17-15,-35-52 16,35 34 0,1 1-16,-1-18 0,0 0 15,18-17-15</inkml:trace>
  <inkml:trace contextRef="#ctx0" brushRef="#br1">19456 4674 0,'0'0'16,"17"36"-16,-17-19 0,0-34 31,-17-19-15,17 19-1,0-36-15,0 17 16,0 19-16,0-1 0,35-17 16,-17 35-1,-1 0-15,1 0 16,17 18-16,-17-1 16,17-17-1,-17 18 1,-18-1-1,0 1 1,-18 17-16,18-17 16,0 17-1,18-35-15,-1 36 16,1-36-16,35 0 16,-35 0-16,-1 0 15,1-18-15,-1 0 0,-17 1 16,-17-19-1,17 19-15,-18-1 0,1 0 16,-1 18 0,18 18-1,18-18-15,17 18 16,-18-1-16,1-17 16,0 0-16,-1 0 15,1 18-15,17-18 16</inkml:trace>
  <inkml:trace contextRef="#ctx0" brushRef="#br1">19967 4657 0,'0'0'0,"0"35"0,0-17 0,18-1 16,0 1-1,-1 0-15,1-18 0,-1 0 16,1-18-16,0 0 16,-1-17-16,-17 0 0,0-54 15,0 54-15,-35-71 16,17 53 0,-17-70-16,18 70 15,-36-17-15,35 52 16,0 18-16,18 35 15,0 0 1,18 1-16,0 17 0,-1 0 16,1-1-16,35 37 15,-36-36-15,36 17 16,-35-35-16,17 1 16,-17-19-16,-18 1 15,0 0 1,0-36-1,0 0 1,18 1-16,-18-19 16,17 36-16,1-35 15,-18 17 1,0 1 0,17 17-16</inkml:trace>
  <inkml:trace contextRef="#ctx0" brushRef="#br1">20320 4586 0,'18'0'47,"-1"0"-31,1 0-1,0 0 1,-18 18 15,0-1-15,17 1-16,1 0 16,-1-1-16,1 1 15</inkml:trace>
  <inkml:trace contextRef="#ctx0" brushRef="#br1">20549 4586 0,'36'0'16,"-72"0"-16,89 0 0,-17-35 15,-1 17-15,-18 18 0,1-17 16,0-19 0</inkml:trace>
  <inkml:trace contextRef="#ctx0" brushRef="#br1">20602 4322 0,'18'70'15,"-36"-140"-15,54 193 0,-19-70 0,1 0 16,-1 0-16,36 53 16,-35-71-16,35 18 15,-18-36-15,-17-17 16</inkml:trace>
  <inkml:trace contextRef="#ctx0" brushRef="#br1">21643 4533 0,'-53'0'16,"106"0"-16,-124 18 16,36-1-16,17 1 0,-17 17 0,18-17 15,17 0-15,-18 17 0,18-17 16,35-1-16,0-17 15,36 0-15,-36-17 16,53-36 0,-70 17-16,35-52 15,-35 35-15,-18-53 16,-18 54-16,0-19 16,-17 18-16,17 0 0,-34 0 15,16 36-15,19 17 16,-1 17-16,18 71 15,0-35-15,53 71 16,-18-71-16,36 70 16,-36-70-16,18 0 15,-18-18-15,1 18 16,16 0-16,-34-53 16</inkml:trace>
  <inkml:trace contextRef="#ctx0" brushRef="#br1">21996 4639 0,'17'18'16,"1"-18"-16,0 0 16,35-18-1,-36 18-15,18-35 16,-17 17-16,0-17 15,-18 17-15,-18 1 16,-35 17 0,36 0-16,-1 0 0,-17 17 15,17-17-15,18 18 0,-18 17 16,36-17 0,0 17-16,35 0 15,-18-35-15,53 36 16,-53-36-16,18 0 15</inkml:trace>
  <inkml:trace contextRef="#ctx0" brushRef="#br1">22472 4498 0,'0'0'16,"-18"-18"-16,1 18 0,-1 0 15,0 0-15,1 36 16,17-19-16,0 36 15,17-35-15,1 17 16,0-17-16,-18-1 16,17 1-16,-17 0 15,-17-18 1,-1 17-16,-17-17 16,-1 0-16,19 18 15,-1-18-15,1 18 16</inkml:trace>
  <inkml:trace contextRef="#ctx0" brushRef="#br1">22595 4498 0,'-17'18'0,"-1"17"15,18-18-15,0 19 0,18 17 16,-1-36-16,19 19 16,-1-19-1,18-17-15,-35 0 16,17 0-16,-18-17 16,1-1-16,-18 0 15,0 1-15,0-1 0,-18 0 16,18 1-16,-17 17 15,17 17 1,0 19 0,0-19-16,17 19 15,1-19-15,35-17 16,-35 18-16,17-18 16,-17 0-16,-1-18 15,-17 1 1,18-1-16,-18 0 15,17 1 1,1 17 0,0 17-1,-1-17 1,1-17-16,0 17 16,-1-36-16,1 1 15,-18-18 1,0 18-16,0 0 0,0-18 15,0 0-15,-18-53 16,18 53-16,-17 0 0,-1 0 16,0 18-16,18 17 0,-17 1 15,17 52 1,0 18-16,0 0 16,35 70-16,-17-70 15,35 53-15,0-18 16,-36-53-16,18 18 15,-35-35 1,-35-18 0,18-18-1</inkml:trace>
  <inkml:trace contextRef="#ctx0" brushRef="#br1">23001 4516 0,'0'-18'16,"0"0"-16,53 89 0,-106-106 0,71-1 15,-1 36-15,1-17 16,17 17-16,36-18 15,-53 18-15,17-18 16</inkml:trace>
  <inkml:trace contextRef="#ctx0" brushRef="#br1">23671 4551 0,'18'-18'16,"-18"1"-16</inkml:trace>
  <inkml:trace contextRef="#ctx0" brushRef="#br1">25118 4075 0,'0'-18'16,"0"36"0,-18 35-1,18-1-15,0 54 16,18-35-16,35 35 16,-18-71-16,18 0 15,-18 0-15,18-17 0,0-18 16,-18 18-16,36-18 15,-54-18-15</inkml:trace>
  <inkml:trace contextRef="#ctx0" brushRef="#br1">25100 4445 0,'53'0'15,"-18"0"-15,54-18 16,-54 1-16,53-1 15,-70 0 1,-18-17-16,-36 18 16</inkml:trace>
  <inkml:trace contextRef="#ctx0" brushRef="#br1">25083 4145 0,'0'0'16,"52"-17"-16,-16 17 0,34-18 15,-34 18-15,-19 0 16,36 0 0,-35 0-16,-1 0 15</inkml:trace>
  <inkml:trace contextRef="#ctx0" brushRef="#br1">25541 4392 0,'0'0'15,"53"71"-15,-18-36 0,1 18 16,-19-36-16,36 1 16,-35 0-1,-18-36 1,0 0-16,17-34 16,-17 34-16,0-53 15,-17 18-15,17-17 16,0 35-16,0-1 15</inkml:trace>
  <inkml:trace contextRef="#ctx0" brushRef="#br1">25876 4568 0,'0'0'16,"18"0"-16,0 0 15,-1-35 1,18 0-16,-17 17 16,-18-17-16,-18 0 15,1 17-15,-1 0 16,-17 18-16,17 0 16,1 36-1,17-19-15,17 19 16,1-19-16,17 1 15,-17-18-15,17 18 0,18-1 16,-18 1-16,-17-18 16,0 0-16,-1 0 0,-34-18 31,-1 1-15,36 17-1,-1 0 1,-17 17-16,35-17 15,-17 0 1,0 0 0,-18-17-16,17 17 0,1 17 47,-18 1-32,18-1-15,-18 19 0,17 34 16,1-34-16,17 34 15,-17-35-15,0 18 16,-18-35-16,0 0 16,-18-18-1,-35 0-15,18-18 16,17 0-16,-35-35 16,35 36-16,18-18 0,18-18 15,17 35-15,54-35 16,-36 35-16,52 18 15,-52 0 1,18 0-16</inkml:trace>
  <inkml:trace contextRef="#ctx0" brushRef="#br1">27199 4427 0,'18'18'15,"-36"-36"-15,71 54 0,-35-36 16,17 0-16,-17 0 0,17-36 15,-17 19-15,-18-19 16,-18 19-16,-35-18 16,35 17-16,-17 18 15,0 0 1,17 0-16,18 18 0,-17 34 16,52 19-1,-18-36-15,54 1 16,-36-19-16,18 18 15,-35-35-15,-1 0 16,-17-17-16,0-1 16,0-17-1,0 17-15,18 18 16,17 18 0,-17 0-16,17-1 15,1 1-15,-1-1 16,35 1-16,-34 0 15,17-18-15,-36 0 16,-17-18-16,18 0 0,-18 1 16,0-18-16</inkml:trace>
  <inkml:trace contextRef="#ctx0" brushRef="#br1">27728 4392 0,'-17'35'15,"34"-70"-15,-52 88 0,35-35 16,-18 17-16,1 0 0,-1-17 15,18 17-15,0-17 16,0 17-16,0-17 0,18 17 16</inkml:trace>
  <inkml:trace contextRef="#ctx0" brushRef="#br1">27869 4445 0,'-17'35'16,"34"-70"-16,-34 106 15,17-54-15,0 1 0,35 17 16,-17-35-16,17 0 16,-17 0-1,-1-35-15,-17 17 16,0 1-16,0-36 15,-17 35-15,17 0 16,0 1-16,0 34 16,0 19-1,17-19-15,1 36 16,0-35-16,17-18 16,0 17-1,0-17-15,-35-17 16,0-18-1,-17 17-15,-1-17 16,18 17-16,0 36 31,18 17-15,-1-35-16,19 35 16,-19-17-16,19-1 15,-19-17-15,1-17 16,-18-1-16,18-17 15,-18 17-15,0 1 16</inkml:trace>
  <inkml:trace contextRef="#ctx0" brushRef="#br1">28293 4621 0,'17'36'15,"19"-1"-15,-36-17 16,-18-18 15,0 0-15,18-18-1,0-17 1,0 17-16,0 0 16,0-52-16,0 35 15,18-36-15,0 53 16,-1 18-1,1 0-15,0 0 0,-18 36 16,0-19-16,0 19 16,0-19-16,-18 18 15,0-17-15,1-18 0,-1 0 16,0 0-16,18-18 16</inkml:trace>
  <inkml:trace contextRef="#ctx0" brushRef="#br1">28504 4180 0,'-17'71'0,"34"-142"0,-17 177 15,18-35-15,0-36 16,52 36-1,-34-54-15,-1 1 0,-18 0 16,19-18-16,-1 0 16,-35-18-16,0 0 15,-18 1-15,1-1 16,-1 18-16,0-18 0,1 18 16,-1 0-16,18 36 15,0-19 1,18 36-16,17-35 15,36 17-15,-18-35 16,17 0-16,-35 0 16,-17-18-1,-36 18-15,-17-17 16</inkml:trace>
  <inkml:trace contextRef="#ctx0" brushRef="#br1">29774 4463 0,'0'0'16,"-35"-18"-16,18 0 16,-1 36-16,18 0 15,0-1-15,35 19 16,0-36 0,36 35-16,-36-35 0,36 0 15,-36-18 1,0-17-16,-17 17 15,0 1-15,-1-1 16,-17 36 0,18 17-1,-18-17-15,0-1 16,18 18-16,-18-17 16,-18 0-16,0-18 15,1 0-15,-19 0 0,1-18 16,0 0-16,0 1 15,-36-36-15,36 35 16</inkml:trace>
  <inkml:trace contextRef="#ctx0" brushRef="#br1">29863 4304 0,'35'0'0,"-70"0"0,88 0 16,-36-18-16</inkml:trace>
  <inkml:trace contextRef="#ctx0" brushRef="#br1">30833 4427 0,'0'0'15,"0"18"1,0 17-16,0-17 16,17 17-16,1-17 15,17-1-15,-17-17 16,0 0 0,-1 0-16,-17-17 15,-17-1-15,17 1 16</inkml:trace>
  <inkml:trace contextRef="#ctx0" brushRef="#br1">30798 4233 0,'0'-17'0,"0"-1"16,17 18-1,1 0-15,-1 0 16,1 0-16,0 0 15</inkml:trace>
  <inkml:trace contextRef="#ctx0" brushRef="#br1">31027 4322 0,'17'0'0,"19"-18"15,17 0 1,0-17-1,-36 35-15,1-18 16,-1 18-16,-17-35 16</inkml:trace>
  <inkml:trace contextRef="#ctx0" brushRef="#br1">31168 4057 0,'0'53'16,"0"-106"-16,0 141 0,0 0 15,18-35-15,-1 35 16,1-52-16,-1-1 0,36 36 16,-17-54-16,34 1 15</inkml:trace>
  <inkml:trace contextRef="#ctx0" brushRef="#br1">31962 4251 0,'0'0'16,"-36"-18"-16,19 18 0,17 18 16,-36 17-16,36-17 15,0 0-15,0 17 16,0 18-16,18-18 15,0-17-15,17 17 16,-17-35-16,-1 0 16,-17-18-1,0-35 1,0 36-16,0-1 0,0-17 16,-17 0-16,-1 17 15,-17 0-15,17 18 16,-17 0-16,35 18 15,-18 0 1</inkml:trace>
  <inkml:trace contextRef="#ctx0" brushRef="#br1">32173 4339 0,'0'0'0,"-17"35"0,17-17 16,0 17-16,0 1 16,17-1-16,19-17 15,-1-1-15,-35 1 16,18-18-16,17-18 16,-18 1-16,1-1 15,0-17-15,-18 17 16,0-17-16,0 52 31,17 1-15,-17 0-16,18-1 15,0 1-15,-1 0 16,1-18 0,0 0-16,-1 0 15,-17-18-15,0 0 0,0-17 16,0 17-16,0 1 15,0-1-15,0 36 32,0 17-17,0 0-15,18-17 16,-18 0-16,17-18 16,1 0-16,0 0 15,-1-18-15,1 0 16,17-17-16,1 35 15,-1-18 1,-17 18-16,17 18 16,-18 0-16,19 35 15,-19-36-15,1 18 16,-18-17-16,-18 0 16</inkml:trace>
  <inkml:trace contextRef="#ctx0" brushRef="#br1">26282 5433 0,'0'0'15,"18"35"-15,-1 0 0,-17 1 16,0-1-16,0 18 16,0-18-16,0 18 15,0-35-15,18-18 16,0-18-1,-1-53 1,1 36-16,35-35 16,-36 34-16,1 1 15,0 17-15,-1 1 0,-17-1 0,18 18 16,0 0-16,-1 35 16,-17-17-16,18 53 15,-18-36 1,17 18-16,1-36 15,0-17 1,-1 0-16,1 0 0,0 0 0,17-35 16,-17 0-1,-1-18-15,1 35 16,-18-17-16,17 17 16,1 18-1,0 36 1,-18-1-16,17 18 15,-17-35-15,18-1 16,-18 1-16,18 17 16,-1-35-16,1 0 15,0 0-15,-1-35 16,-17 17-16</inkml:trace>
  <inkml:trace contextRef="#ctx0" brushRef="#br1">27040 5486 0,'0'0'0,"0"35"0,0-17 16,0 35 0,18-18-16,0-18 15,-18 1-15,17-18 16</inkml:trace>
  <inkml:trace contextRef="#ctx0" brushRef="#br1">27076 5415 0,'0'-70'15,"0"140"-15,0-193 0,0 87 16</inkml:trace>
  <inkml:trace contextRef="#ctx0" brushRef="#br1">27252 5627 0,'0'0'16,"0"-18"-16,0 1 0,0-19 16,0 1-1,18 17-15,-1 1 0,1-1 16,17-17-16,-17 35 16,0 0-16,-1 0 15,-17 17-15,0 1 16,0 17-16,18 18 15,-18-35-15,17 0 16,1 17-16,-18-18 16,18-17-16</inkml:trace>
  <inkml:trace contextRef="#ctx0" brushRef="#br1">27623 5503 0,'0'0'16,"35"0"-16,-18-17 0,1 17 16,0 0-16,-1 0 15</inkml:trace>
  <inkml:trace contextRef="#ctx0" brushRef="#br1">27658 5627 0,'0'17'16,"17"-17"-1,-17 18-15,18-18 16,-18 18 0,18-18-1,-1 17-15,1-17 16,0 18 0</inkml:trace>
  <inkml:trace contextRef="#ctx0" brushRef="#br1">28028 5556 0,'53'-17'16,"-18"-1"-16,1 18 16,-19 0-16,19-18 0,-19 18 15</inkml:trace>
  <inkml:trace contextRef="#ctx0" brushRef="#br1">28381 5345 0,'0'0'16,"0"123"-16,0-70 0,18 0 15,-18 0-15,17-36 0,-17 19 0,18-19 16,-18 1 0,0-36-16,0 1 15,0-19-15,0-16 16,0 16-16,0-17 16,18 36-1,-18-1-15,17 18 16,1 18-16,17-1 15,-17 19-15,17-1 16,-17 0-16,-18 0 16,0-17-16,0 0 0,-18-1 15,0-17 1,1 0-16,-1 0 16,0-17-16,1 17 0,-1-18 15</inkml:trace>
  <inkml:trace contextRef="#ctx0" brushRef="#br1">28734 5486 0,'0'0'0,"-36"35"0,19-17 0,17-1 16,0 1-16,0 17 15,0-17-15,17-1 16,1 19-16,17-36 0,1 17 16,-1-17-16,-17 0 15,-1-17-15,-17-1 16,0 0-16,-17-17 16,17 0-16,-18 17 15,18 1-15,-18 17 16,36 0 15,17 0-15,-17 17-16,0-17 0,-1 18 15,18-18 1,-17 0-16,0 0 16,-1 0-16,-17-18 15,18 18-15,-18-17 16</inkml:trace>
  <inkml:trace contextRef="#ctx0" brushRef="#br1">29016 5151 0,'0'0'0,"-18"0"0,18 17 15,0 54 1,18-18-16,0 35 16,-1-53-16,1 53 15,-18-52-15,18-1 16,-18 35-1,17-52-15,-17 17 16</inkml:trace>
  <inkml:trace contextRef="#ctx0" brushRef="#br1">28981 5503 0,'0'-17'16,"17"17"-16,-17-18 15,18 18-15,0-18 16,-1 18 0,1 0-16,0 0 0</inkml:trace>
  <inkml:trace contextRef="#ctx0" brushRef="#br1">29228 5468 0,'-18'35'0,"18"-17"16,0 17-16,0-17 15,35 17 1,-17-17-16,0-18 0,34 0 16,-34 0-16,35-18 15,-35 1-15,-1-36 16,-17 17-16,18-34 16,-18 35-16,0-54 15,0 54 1,-18 0-16,18-1 15,-17 36-15,17 18 16,0 17-16,0 1 0,-18-1 16,18 53-16,18-35 15,-1 18-15,1-36 16,0 0 0,-1-17-16,1-18 15,-18-18-15,18-17 16,-1 35-16,-17-18 15,0 1-15,18 17 0,-1 0 16,1 17-16,17 19 16,-17-19-16,35 18 15,-35-35-15,-1 36 16,1-36-16,-36 0 16,-17 0-1</inkml:trace>
  <inkml:trace contextRef="#ctx0" brushRef="#br1">28275 5221 0,'18'71'15,"-18"-36"-15,17 0 16,1 1-16,0-19 16,-1 18-16,19-17 15</inkml:trace>
  <inkml:trace contextRef="#ctx0" brushRef="#br1">30498 5539 0,'35'-18'16,"-35"0"-16,0 1 15,-53-19 1</inkml:trace>
  <inkml:trace contextRef="#ctx0" brushRef="#br1">16281 5274 0,'0'18'15,"35"17"1,-17-17 0,52 52-16,-52-35 15,52 36-15,-34-36 16,17 36-16,-18-36 15,0 0 1,-17-17-16,-1 17 16,1-17-16,-18 0 15,-18-18-15</inkml:trace>
  <inkml:trace contextRef="#ctx0" brushRef="#br1">16633 5221 0,'-17'18'15,"17"-1"-15,-18 1 16,18 17-16,-35 36 16,17-36-16,-17 53 15,17-35-15,-35 35 16,36-52-16,-1 17 16,18-36-16,-17 19 15,17-19-15</inkml:trace>
  <inkml:trace contextRef="#ctx0" brushRef="#br1">16986 5027 0,'0'-18'15,"-17"18"-15,-19 0 16,19 0 0,-1 0-1,18 18 1,-18-18-16,18 18 16,0-1-16,18 1 15,0 0 1,-18 17-1,17-35-15,-17 35 16,0-17-16,0-1 16,0 1-16,0 0 15,-17-1-15,-1-17 0,18 18 16,0 0 62,0-1-62,-18 1-1,18 0 1,18-18 0,0 0-16,-1 0 15</inkml:trace>
  <inkml:trace contextRef="#ctx0" brushRef="#br1">17074 5186 0,'18'0'31,"0"0"-31,-1 0 16,19 0-1,-19 0-15,1 0 16,0 0 0</inkml:trace>
  <inkml:trace contextRef="#ctx0" brushRef="#br1">17163 5080 0,'0'0'0,"17"0"0,-17 18 16,0-1-1,0 1-15,0 35 16,0-36-1,0 1-15,0 17 0,0 1 16,0-19-16,18 1 16,-18 0-16,18-18 15,-1 0-15</inkml:trace>
  <inkml:trace contextRef="#ctx0" brushRef="#br1">17321 5045 0,'18'0'31,"0"0"-15,-1 0 0,-34 0-1,-1 0 1,36 0 31</inkml:trace>
  <inkml:trace contextRef="#ctx0" brushRef="#br1">17163 5133 0,'0'-18'16,"0"1"-16,0-1 15,0 0 1,-18 18 31,18 36-47,0-19 16,-18 36-1,18-35-15,0 35 16,0-18-16,0 0 15,0-17-15,0 0 16,0-1-16,0-34 16,0-1-1,0 0-15,0 1 16,0-19 0,0 1-16,0 0 15,0 17-15,0 1 0,0-1 16,0 0-1,0 36 32,0 17-31,0-17 0,18 17-16,-18-17 15,0-1 1,0 1-16,0-36 31,0 1-15,0-1-16,0 0 15,0 1 1,0-18-16,0 17 16,0 0-16,0 36 15,0 0 1,0-1-16,0 18 15,0-17 1,18 17-16,-18-17 16,17 0-16,-17-1 15</inkml:trace>
  <inkml:trace contextRef="#ctx0" brushRef="#br1">17268 5045 0,'18'0'0,"0"0"16,-1 0-16,1 0 15,-18 35 1,-18-35-1,18 18-15,0-1 0,-17 1 16,17 0 0,0-1-1,17 1-15,-17-1 16,18 1-16,0 0 16,-1-1-1,-17 1-15,-17-18 31,17 18-31,-36-18 16,19 17-16,-1-17 16,18 18-1,0 0-15</inkml:trace>
  <inkml:trace contextRef="#ctx0" brushRef="#br1">17410 5680 0,'0'0'15,"0"35"-15,-18-17 0,18-1 16,-18 1-1,1 0-15,-1-1 16</inkml:trace>
  <inkml:trace contextRef="#ctx0" brushRef="#br1">17586 5239 0,'18'0'16,"-1"17"-16,-17 1 16,18 17-16,0-17 15,17 17-15,-18-17 0,1 17 16,17-17-16,-17-1 0,35 19 15,-35-36-15</inkml:trace>
  <inkml:trace contextRef="#ctx0" brushRef="#br1">17921 5327 0,'0'0'0,"-18"18"0,1 17 16,-1 0-16,1 0 16,17 1-16,0 17 0,0 17 15,0-35 1,0 1-16,0 17 16,17-36-16,-17 1 15,18 0-15,-18-1 16,17-17-16,-17-17 15</inkml:trace>
  <inkml:trace contextRef="#ctx0" brushRef="#br1">18098 4974 0,'-18'0'0,"0"0"15,18 18-15,-17-18 16,17 17-16,0 1 16,0 0-16,0-1 15,17-17-15,1 18 0,0 0 16,-1-1-16,1 1 16,-18 0-16,17-1 15,-17 1 1,-35-1-1,35 1-15,-17 0 16,-1-1-16,18 1 16,0 0-1,18-18 1,-18 17-16,17 1 16,1 0-1,-18-1 1</inkml:trace>
  <inkml:trace contextRef="#ctx0" brushRef="#br1">18256 5080 0,'0'35'0,"0"-17"16,0 0-16,0 17 15,0-18-15,0 19 16,0-19-16,0 19 15,18-19-15</inkml:trace>
  <inkml:trace contextRef="#ctx0" brushRef="#br1">18415 4992 0,'18'-18'0,"-1"36"16,1-1 0,-18 1-16,0 0 15,0-1 1,0 1-16,-18-18 16,18 18-16,-17-1 0,-1 19 15,18-19-15,0 1 16,18 17-16,-18-17 15,35-1 1,-17 1-16,-1 0 16,-34-1-1,-1-17 1,18 18-16,-18-18 16,18 18-1,-17-18 16,17 17-15</inkml:trace>
  <inkml:trace contextRef="#ctx0" brushRef="#br1">18627 5151 0,'17'0'31,"1"35"-31,0-18 16,17 54-1,-35-36-15,35 36 16,-17-18-16,-1 17 16,-17-34-16,0 34 15,0-35-15,-35 18 16,18-17-16,-36-1 15,17-17-15</inkml:trace>
  <inkml:trace contextRef="#ctx0" brushRef="#br1">16087 5098 0,'-18'17'0,"-35"1"16,35 17-16,1 0 15,-1 54-15,18-36 16,0 0-16,18 17 0,-1 36 16,1-36-16,0-17 15,35 36 1,17 16-1,-52-87-15</inkml:trace>
  <inkml:trace contextRef="#ctx0" brushRef="#br1">19156 5450 0,'17'0'15,"19"0"1,-19 0-16,1 0 16,0 18-16,-18 0 15</inkml:trace>
  <inkml:trace contextRef="#ctx0" brushRef="#br1">19173 5592 0,'18'-18'15,"0"18"1,17-18-16,-17 18 0</inkml:trace>
  <inkml:trace contextRef="#ctx0" brushRef="#br1">19826 5080 0,'-18'0'16,"1"35"-1,-1 1-15,1 34 16,-1-17-16,0 35 16,1 18-1,17-53-15,0-18 16,35 53-16,-17-52 15,34 17-15,-16-53 16,17 17-16</inkml:trace>
  <inkml:trace contextRef="#ctx0" brushRef="#br1">20038 5415 0,'17'18'16,"1"35"-16,0-36 15,35 19-15,-36-19 16,19 1-16,16 17 16,-16 0-1,-19-17 1</inkml:trace>
  <inkml:trace contextRef="#ctx0" brushRef="#br1">20197 5380 0,'0'0'16,"-18"35"-16,-17-17 15,17 17-15,0-17 0,18 17 0,-17-17 16,17 35-16,0-18 15,17-35-15,19 17 16</inkml:trace>
  <inkml:trace contextRef="#ctx0" brushRef="#br1">20355 5133 0,'0'0'16,"-17"18"-16,17-1 0,0 18 15,0 1-15,0 17 16,0-36-16,17 36 15,1-35-15,17 0 16,-17-1 0,-1-17-16</inkml:trace>
  <inkml:trace contextRef="#ctx0" brushRef="#br1">20496 5256 0,'0'36'16,"0"-72"-16,0 89 0,0-35 15,0 0-15,18-1 0,0 1 16,-18 0-16,17-18 16</inkml:trace>
  <inkml:trace contextRef="#ctx0" brushRef="#br1">20602 5151 0,'0'0'0,"18"0"15,0 35-15,-18 0 16,17 0-1,1-17-15,-18 0 16,17-1-16,-17 1 0,0 0 16,0-1-16,0 1 15,-17-18 1</inkml:trace>
  <inkml:trace contextRef="#ctx0" brushRef="#br1">20884 5627 0,'0'-18'15,"0"36"1,0-1 0,0 19-1,-17-1-15,-18 0 16,17-17-16,0 0 15</inkml:trace>
  <inkml:trace contextRef="#ctx0" brushRef="#br1">21096 5486 0,'0'17'16,"0"36"-1,0-17-15,18 16 16,-1-34-16,19 0 16,-36-1-16,35-17 15,-17-17-15,-1-19 16,1 1-16,0-18 15,-18 36 1,17-1-16,-17 0 16,0 36-1,18 17-15,-1 1 16,1 52-16,0-53 16,-1 36-1,-17-36-15,0 0 16,0-17-16,-17-1 15,-1-17-15,0 0 16,1 0-16,-1-17 16,-17-19-16,17 36 15,-35-35 1,36 18-16,-1 17 16</inkml:trace>
  <inkml:trace contextRef="#ctx0" brushRef="#br1">21484 5133 0,'-17'35'15,"17"-17"-15,0 52 16,0-52-16,0 17 0,0-17 16,17 35-16,1-35 15,-1-1-15,1 1 0,0-18 16,-1 0-16</inkml:trace>
  <inkml:trace contextRef="#ctx0" brushRef="#br1">21608 5239 0,'0'35'16,"0"-17"-16,0 17 15,0-17-15,0 17 16,17-17-16,-17-1 16,18 1-16,0-18 15</inkml:trace>
  <inkml:trace contextRef="#ctx0" brushRef="#br1">21731 5062 0,'18'36'0,"-36"-72"0,53 107 16,1-18-16,-19-18 15,19 36 1,-19-54-16,-17 19 15,0-19-15,0 1 0,-17 35 16,-1-18-16,-35 18 16</inkml:trace>
  <inkml:trace contextRef="#ctx0" brushRef="#br1">22013 5133 0,'0'-18'15,"18"18"1,-18 36-1,18-19-15,-1 54 16,1-18-16,17 35 16,-17-53-16,-1 36 15,1-36-15,-36 36 16,18-36-16,-35 35 16,0-34-16,0 17 15,-1-18 1,1 0-16,17-17 15</inkml:trace>
  <inkml:trace contextRef="#ctx0" brushRef="#br1">22666 5715 0,'18'0'0,"-1"0"31,1 0-15</inkml:trace>
  <inkml:trace contextRef="#ctx0" brushRef="#br1">22913 5733 0,'18'0'31</inkml:trace>
  <inkml:trace contextRef="#ctx0" brushRef="#br1">23125 5768 0</inkml:trace>
  <inkml:trace contextRef="#ctx0" brushRef="#br1">24077 5115 0,'-18'18'16,"1"35"-1,-1 0-15,18 35 16,0-17-16,0 52 16,0-70-16,35 35 15,-17-53-15,35 18 16,-35-35-16,17 17 15,-17-35-15</inkml:trace>
  <inkml:trace contextRef="#ctx0" brushRef="#br1">24306 5521 0,'0'0'0,"18"0"16,0 18-16,-1-1 0,19 1 15,17 35-15,-18-36 16,35 19 0,-52-19-16,17 19 15,-17-19-15</inkml:trace>
  <inkml:trace contextRef="#ctx0" brushRef="#br1">24448 5450 0,'0'0'0,"-18"36"0,0-1 16,1 18-16,-1-18 16,18 0-16,0 1 0,0 17 15,0-36 1,0 1-16,18 0 0,-1-18 16</inkml:trace>
  <inkml:trace contextRef="#ctx0" brushRef="#br1">24606 5115 0,'0'0'0,"0"18"16,0 35-16,-17-36 16,17 36-1,17-17-15,-17-19 16,18 1-16,-18 0 0,35-1 15,-17-17-15</inkml:trace>
  <inkml:trace contextRef="#ctx0" brushRef="#br1">24730 5168 0,'0'0'15,"0"18"-15,17-1 16,-17 1 0,0 17-1,0-17-15,0 0 0,0 17 16,0-17 0,18-18-1,0 0 1</inkml:trace>
  <inkml:trace contextRef="#ctx0" brushRef="#br1">24836 5080 0,'17'18'16,"-17"-1"-16,18-17 16,-18 18-16,0 0 0,17-1 15,-17 1-15,0 17 16,0-17-16,-17 17 16</inkml:trace>
  <inkml:trace contextRef="#ctx0" brushRef="#br1">24924 5715 0,'0'0'15,"0"18"-15,-18-1 0,0 1 16,1 0 0,17-1-16,-18-17 15</inkml:trace>
  <inkml:trace contextRef="#ctx0" brushRef="#br1">25030 5574 0,'0'18'16,"0"17"-16,17 0 16,-17-17-16,0-1 15,36 1 1,-19-18-16,1 0 0,-1 0 15,1-18-15,0 1 16,-18-1 0,0 0-16,17 18 15,-17 18 1,18 0-16,-18 17 16,18 0-16,-18 1 0,17-1 15,-17-18-15,18 36 16,-18-17-16,0-19 15,-18 1-15,-17 0 16,17-18-16,-17-18 16,17 18-16,-34-53 15,34 35-15,0-17 16,1-18-16</inkml:trace>
  <inkml:trace contextRef="#ctx0" brushRef="#br1">25259 5168 0,'0'53'0,"0"-106"0,0 124 16,18-18 0,-18-36-16,17 19 15,1-19-15,-18 1 0,17-18 16,1 18-16,0-36 16</inkml:trace>
  <inkml:trace contextRef="#ctx0" brushRef="#br1">25418 5239 0,'17'17'16,"-34"-34"-16,34 52 16,1-17-1,-18-1-15,0 19 16,0-19-1,0 1-15,0 0 16,0-1-16,18-17 16,-1 0-1,1 0-15</inkml:trace>
  <inkml:trace contextRef="#ctx0" brushRef="#br1">25541 5151 0,'18'35'15,"-18"-18"-15,17 19 16,1-19 0,0 19-16,-1 17 15,-17-18-15,0 0 16,0-17-16,0 17 15,0-17-15,-35 17 16,17-35-16</inkml:trace>
  <inkml:trace contextRef="#ctx0" brushRef="#br1">25700 5151 0,'0'0'0,"18"-18"0,-18 0 16,17 36 0,1 52-1,-18-34 1,35 70-16,-17-53 15,-1 52-15,-17-52 16,0-17-16,0 16 0,0-16 16,0-1-16,0 0 0,-35 36 15,17-54 1,-34 36-16,16-17 16,1-19-16,0 1 0</inkml:trace>
  <inkml:trace contextRef="#ctx0" brushRef="#br1">24659 5203 0,'18'0'125,"-18"-17"-110,17 17-15,1 0 16,0 17 0,-1-17-16,1 18 15,0-18-15,-18 18 16,0-1-16,-18 1 15,0-18-15,1 35 16,-1-17-16,0 17 16,18-17-1,18 0 1,0-1-16,17-17 16,-17 0-16,-1 0 0</inkml:trace>
  <inkml:trace contextRef="#ctx0" brushRef="#br0">6103 14164 0,'-18'0'109,"18"18"-93,0-36 78,0 0-63,-17 18 0,-1 0-31,18 18 16,-17-18-16,17 18 16,0-1-1,17-17 16,1 0-15,-18-17-16,17 17 16,-17-18-16,0 0 15,-17 1 17,17 34 14,17-17-14,-17-17-17,18 17 1,-18-18 46</inkml:trace>
  <inkml:trace contextRef="#ctx0" brushRef="#br0">2028 3263 0,'-17'0'15,"-1"0"-15,36 0 31,17 18-15,0-18-16,1 17 0,70-17 16,-54 0-16,-16 0 15,17 0-15,52 0 16,-69 0-16,52 0 16,-70 0-16,-1 0 0,1 0 15,-18 18-15</inkml:trace>
  <inkml:trace contextRef="#ctx0" brushRef="#br0">2417 3034 0,'0'0'16,"0"18"-1,35-1 1,0 1-16,0-1 16,1 1-16,17 0 15,-18 17-15,18-17 0,-18-1 0,36 36 16,-54-35-16,1-1 16,0 1-16,-1 0 15,1-1-15,-18 1 16,0 0-16,-18-18 15,18 17-15,-17 1 0,-19 0 0,19-1 16,-19-17-16,1 36 16,17-36-16,1 17 15,-1 1-15,-35 17 16</inkml:trace>
  <inkml:trace contextRef="#ctx0" brushRef="#br0">3757 18344 0,'0'0'16,"0"18"-16,0 0 31,-18-1-31,18 1 16,18-18 31,-18-18-32,-18 18 1,1 0 0,-1 0-1,1 0-15,17 18 16,-18 0-1,18-1-15,18-17 16,-1 0 0,1 0-1,-1-17-15,-17-1 16,18 18 0,-18-18-16,0 1 15,-18-1-15,1 0 16,17 36 15,0 0-15,0-1-1,17-17-15,1 0 16,0 0-16,-18-17 62,0-1 188,0 0-125,0 1-109,0-1 0,0 1-16,0-1 15,0-17 1,0 17-16,0 0 16,0 1-16,0-36 15,0 35-15,0-35 16,17 36-16,-17-1 15,0 0-15,0 1 0,0-36 16,0 35-16,0 0 16,0 1-16,0-18 15,0 17-15,0-17 16,0 17 0,0 0-16,0 1 15,0-1-15,0 0 31,0 1-31,0-1 0,0 1 16,0-1 15</inkml:trace>
  <inkml:trace contextRef="#ctx0" brushRef="#br0">3634 17709 0,'0'0'0,"-18"0"15,36 0 16,-1 0-15,1 0-16,0 0 0,-1-17 16,1-1-1,-1 1-15,1 17 16,-18-18-16,18 18 16,-1 0-16,1 0 15,0 35 1,-1-35-1,-17 18-15,18-1 0,-18 1 16,18 0 0,-1-18-16,1 0 15</inkml:trace>
  <inkml:trace contextRef="#ctx0" brushRef="#br0">3775 17604 0,'0'0'0,"0"17"63,0 1-48,17 0-15,-17-36 32,18 18 77,-18-18-78,0 36-15,0-36 62,18 1-62,-18-19-1,17 19 1,-17-1-1,18 0-15,-18 1 0,18-18 16,-18 17-16,17 0 16,-17 1-16,0-1 0,18 0 15,-18 1-15,17-19 16,-17 1-16,0-18 16,0 36-16,18-36 15,-18 35 1,0 0-16,0-17 15,0 17-15,0 1 16,0-1 0,0 1-1,18 17 1,-18-18-16,0 0 16,0 1-1,17 17 1,-17-18 31</inkml:trace>
  <inkml:trace contextRef="#ctx0" brushRef="#br0">3863 16969 0,'0'0'16,"18"0"0,-18-18-1,17 18 1,1-18-16,-1 18 16,-17-17-16,18 17 15,-18-18 1,18 18 31,-18 18-47,17-18 15,1 0 1,-18 17-16,18-17 31,-18-17 0,0-1 1,-18 18-17,18 18 17,-18-18-32,1 0 15,-1 17 1</inkml:trace>
  <inkml:trace contextRef="#ctx0" brushRef="#br0">3863 16969 0,'0'0'16,"-18"53"-16,36-53 47,-18-18-32,18 0-15,-1 18 0,1-17 16,-1-1 0,1 0-16,0 18 15,-1 0 1,-17-17-16,18 17 0,0 0 31,-1 17-15,-17 1-16,18 17 15,0-35-15,-18 18 0,17 0 16,1-1-16,0-17 16</inkml:trace>
  <inkml:trace contextRef="#ctx0" brushRef="#br0">3969 16898 0,'17'-18'93,"-17"1"-77,18-1 0,-18 1-16,18-1 0,-1-17 15,-17 17-15,18-35 16,0 35-16,-18 1 15,0-1-15,17-17 0,-17 17 16,18-35 0,-18 36-16,18-19 15,-18 19-15,17-36 16,-17 35-16,18 1 16,-18-1-16,17 18 15,-17-18-15,18 1 31,-18-1-31,18 0 16,-1 1-16,1-19 16,-18 19-1,18 17 1,-18-18 0,0 1 15,-18 17-31</inkml:trace>
  <inkml:trace contextRef="#ctx0" brushRef="#br0">4004 16210 0,'18'0'15,"-1"0"1,19-17-16,17 17 16,-36 0-16,54-18 15,-54 18 1,19 0-16,-19-18 0,1 18 16,-18-17-1,18 17 1,-36 0-1,18 17 17,0 1-32,18 0 15,-18-1 1</inkml:trace>
  <inkml:trace contextRef="#ctx0" brushRef="#br0">4269 16140 0,'0'17'47,"17"-17"0,-17 18 15,0 0 1,18-18-48,0 17 1,-1 1-16,1-1 16,-18 1-1,17-18-15,-17 18 0,18-1 16,-18 19-16,18-19 15,-1-17 1,-17-17 0</inkml:trace>
  <inkml:trace contextRef="#ctx0" brushRef="#br0">4269 16210 0,'17'-17'62,"1"-1"-46,-18 0-1,18 1-15,-1 17 16,-17-18-16,18-17 0,17-1 16,0 1-16,18-35 15,-35 52-15,0-17 16,17-18-16,-35 35 15,35-17 1,-17 17-16,-1-35 16,1 36-16,0-19 15,-18 1-15,17 0 0,1 0 0,17-18 16,-17 35 0,-18 0-16,18 1 15,-18-1 48,0 0-48</inkml:trace>
  <inkml:trace contextRef="#ctx0" brushRef="#br0">4604 15452 0,'17'-18'31,"1"0"-15,0 18-16,-1-17 15,1 17-15,0-18 16,-1 18-16,1 0 15,0 18 1,-1-18-16,-17 17 16,18 1-16,-18 0 15,17-1 1,-17 19-16,0-19 16,0 1-1,18-18-15</inkml:trace>
  <inkml:trace contextRef="#ctx0" brushRef="#br0">4815 15381 0,'18'0'47,"-18"-18"-31,18 18-1,-1-17-15,-17-1 16,18 18-16,0-35 16,-1 17-1,1 1-15,0-1 0,17-17 16,-18 17-1,1 18-15,0-18 0,-1 1 16,1-1-16,17-35 16,-17 36-16,17-19 15,-17 19-15,-18-1 16,17 18-16,-17-18 16,18 18-16,-18-17 0,18 17 15,-18-18 1,17 18-16,1-17 15,0-1 1,-36 18 47</inkml:trace>
  <inkml:trace contextRef="#ctx0" brushRef="#br0">5115 14940 0,'0'0'16,"18"-17"-1,17 17 1,-17-18-16,-1 18 16,1-18-16,0 18 0,-1 0 15,1-17-15,0 17 0,-1 0 16,1 0-16,0 0 16,-18 17-1,0 1 1,0 17-16,0-17 15,-18 35-15,18-36 16,0 1-16</inkml:trace>
  <inkml:trace contextRef="#ctx0" brushRef="#br0">5327 14870 0,'18'-18'16,"-1"18"15,-17-18-15,18 18-16,-18-17 15,18 17-15,-1-18 16,-17 0-16,35 1 15,-35-1 1,53-17 0,-35 17-16,0 18 15,-18-17 1,0-1 15,17 18-15,-17-18-1,18 18 1,-36 0 0</inkml:trace>
  <inkml:trace contextRef="#ctx0" brushRef="#br0">5450 14605 0,'18'0'15,"0"-18"1,-1 18-16,1 0 16,0 0-16,-1 18 15,1-18 1,0 0-1,-1 0 1,-17 18 0,-17-1-1,17 1-15,0 0 16,-18-1-16,18 1 16</inkml:trace>
  <inkml:trace contextRef="#ctx0" brushRef="#br0">5609 14605 0,'0'-18'15,"18"18"1,17-17 0,-35-1-1,18 18-15,17-35 16,-17 17-16,-1 1 15,-17-1-15,18 0 16,0 18 15,-36 0 1</inkml:trace>
  <inkml:trace contextRef="#ctx0" brushRef="#br0">5715 14429 0,'18'0'15,"-1"0"1,1 0 0,0 0-1,-1 0 1,1 0 0,-18 17-1,0 1-15,0 17 16,-18-17-1,18-1 1,0 1 0</inkml:trace>
  <inkml:trace contextRef="#ctx0" brushRef="#br0">5838 14376 0,'18'0'94,"-18"-18"-78,18 18-16,-18-18 0,17 18 15</inkml:trace>
  <inkml:trace contextRef="#ctx0" brushRef="#br0">5838 14376 0,'0'0'0,"0"-36"0,18 36 15,-18-17 1,18 17-16,-1 0 16,1 0-16,-18-18 15,0 36 32,18-18-47,-18 17 16,-18 1 15,18 0-15</inkml:trace>
  <inkml:trace contextRef="#ctx0" brushRef="#br0">4322 15910 0,'17'0'15,"1"0"1,35-17-16,-36 17 15,36-18-15,-17 18 16,-1-18-16,-18 18 16,1 0-1,-36 18 1,18 0 0,0 17-16,0-17 0,0-1 15,0 18-15,0-17 16,18 0-1</inkml:trace>
  <inkml:trace contextRef="#ctx0" brushRef="#br1">2258 4921 0,'-18'0'0,"1"0"16,-1 0 15,18 18-15,18-18 15,34 0-16,-16 0-15,52 18 16,-35-18-16,-18 0 0,53 0 16,-35 0-16,18 0 15,-54 0-15,1-18 16,0 18 0</inkml:trace>
  <inkml:trace contextRef="#ctx0" brushRef="#br1">2593 4727 0,'18'0'15,"-1"18"1,18 0-16,-17-1 15,53 36-15,-36-35 16,36 17-16,-36-35 16,35 35-1,-34-35-15,-19 18 0,1-18 16,0 18-16,-1-1 16,-17 1-16,-17-1 15,17 1-15,-18 0 0,-35 17 16,35-17-16,-52 17 15,35-17-15,17-1 16,-17 1-16,17-1 0,-17 1 16</inkml:trace>
  <inkml:trace contextRef="#ctx0" brushRef="#br1">7391 10830 0,'0'-17'16,"-18"17"-16,0 0 62,18 17-46,0 1-16,18-18 15,0 18 1,-1-18 0,1-18-1,0 18-15,-18-18 32,-18 18-17,0-17 1,1 17-16,-1 0 31,18 17-15,0 1-1,18-18-15,-1 0 16,1 0 0,0 0-16,-18-18 15,0 1 1,-18 17-16,18-18 15,-18 18-15,1 0 16,-1 18 0,18-1-16,0 1 15,0 0-15,35-18 16,-17 0 0,0 0-1,-1-18-15,-17 0 16,-17 18-1,17-17-15,-18 17 16,0 0-16,1 0 16,17 17 15,17-17-15,1 0-1,0 0 1,-18-17 15,-18-1-15,18 0-1,-18 1-15,1 17 16,17-18-16,0 36 31,17-1-15,-17 1-1,18 0 1,0-18-16,-18 17 16,0-34 31,0-1-47,17 18 62,-17-18-46,-17 18 31,17 18-32,-18-18-15</inkml:trace>
  <inkml:trace contextRef="#ctx0" brushRef="#br1">7426 10866 0,'0'17'109,"35"1"-93,-17-1 0,0 1-16,-1 0 0,18 17 15,1-17-15,-19 17 16,1-17-16,17-1 0,1 19 16,-1-19-16,-18 1 15,1-1-15,0-17 16,-1 0-16,-34 0 62,17-17-46,-18 17-16</inkml:trace>
  <inkml:trace contextRef="#ctx0" brushRef="#br1">7761 10989 0,'-18'-18'15,"36"36"-15,-36-53 0,18 52 63,18 1-63,0 17 15,-1-35-15,-17 18 16,18 0-16,0-1 16,-1 1-1,-17 0-15,0-1 16,-17 1-1,-1-1-15,-17-17 16,17 18-16,0-18 0,-34 18 16,34-1-16,0-17 15,18 18 17</inkml:trace>
  <inkml:trace contextRef="#ctx0" brushRef="#br1">7673 11183 0</inkml:trace>
  <inkml:trace contextRef="#ctx0" brushRef="#br1">7673 11183 0,'18'0'0,"-36"0"0,36 0 0,-1 0 62,-34 0-15,-1 0 391,0 0-438,1-18 15,-1 18-15,0 0 16,-17 0-16,0 18 0,17-18 15,-52 0-15,34 0 16,-17 0-16,36 0 16,-36-18-16,35 18 15,1 0-15,-1 0 16,0 0 31,1 0-32,34 0 17</inkml:trace>
  <inkml:trace contextRef="#ctx0" brushRef="#br1">7285 11042 0,'-18'0'15,"1"0"1,17 18-16,-36-1 16,19 1-1,-1 0-15,18-1 32,0 1-32,0 17 15,18-17-15,-18-1 16,17 1-16,1 17 15,0-17-15,-1 0 16,-17-1-16,18 1 0,0-18 16</inkml:trace>
  <inkml:trace contextRef="#ctx0" brushRef="#br1">7126 11201 0,'0'-18'78,"0"0"-63,0 1-15,0-1 0,0-17 0,0-18 16,0 18 0,0-1-16,0-34 15,0 17-15,0 18 16,0 17-16,0 0 0,0-17 16,0 17 15,-18 18-16,18 18-15</inkml:trace>
  <inkml:trace contextRef="#ctx0" brushRef="#br1">6950 10742 0,'0'0'0,"0"-18"16,0 1-16,17-1 0,1 1 15,0-1 1,-1 0-16,1 1 16,0 17-1,-18-18 1,17 18-1,-17 35-15,18-17 16,-18 0-16,17-1 16,1 1-16,0-1 0,17 1 15,-17-18-15,-1 18 16,1-18 0</inkml:trace>
  <inkml:trace contextRef="#ctx0" brushRef="#br1">7073 10724 0,'-17'0'16,"-1"18"-1,0 17 1,1-17-16,-1 0 16,-17 17-16,17-17 0,-17 34 15,17-16-15,-35-1 16,36-17-16,-1 17 16,0-17-1,18-1 1,0 1 15,-17 0-15,-1-1-16</inkml:trace>
  <inkml:trace contextRef="#ctx0" brushRef="#br1">6668 10971 0,'0'18'15,"0"0"1,0 17-16,17-17 16,-17 17-16,18-17 0,-18-1 0,17 18 15,-17-17-15,18 0 16,-18-1-1,18-17-15,-1 0 16,1 0-16,17 0 16,-35-17-1</inkml:trace>
  <inkml:trace contextRef="#ctx0" brushRef="#br1">6703 11254 0,'17'0'15,"1"17"1,0 1-16,35 35 16,-36-36-16,54 36 15,-36-17-15,18 17 16,-18-36-16,18 18 16,-35-17-16,17 0 15,-17-18 1</inkml:trace>
  <inkml:trace contextRef="#ctx0" brushRef="#br1">7126 11465 0,'18'18'32,"-18"0"-17,17-1-15,-17 1 16,0-1-16,0 1 0,0 17 16,0-17-16,-35 0 15,17-1-15,-34 19 16,34-19-16,0-17 15,36 0 32</inkml:trace>
  <inkml:trace contextRef="#ctx0" brushRef="#br1">7179 11571 0,'18'0'31,"-1"0"-16,19 0-15,17-18 16,-18 18-16,35-35 16,-34 35-16,-1-17 15,0-1-15,-17 18 0,17-18 16</inkml:trace>
  <inkml:trace contextRef="#ctx0" brushRef="#br1">7567 11430 0,'0'18'31,"0"-1"0,18-17-15,-1 18-1,-17-36 64,-17 18-48,17-17-16,-18 17 1,0 0 0,18 17-16,-17-17 0,17 18 15,0 0 1,17-18 0,1 0-16,-36-18 46,1 0-30,-1 18-16,-17-17 16,17-1-16,1 18 15,-1 0-15,0-18 16,36 18 0,0 18-1,-1-18-15,1 18 16,0-18-16,17 17 15,-18-17-15,1 18 16,0-18 0,-18 18-1,0-1 1,-18 1 0,0-1-16,1-17 15,-1 18-15,18 0 16,18-1 15</inkml:trace>
  <inkml:trace contextRef="#ctx0" brushRef="#br1">7585 11553 0,'-18'0'16,"36"0"31,-18 18-32,17-18-15,1 0 16,0 0 0,-1 0-16,1 0 0,35 0 15,-36 0-15,1 0 16,17 0-1,1 0-15,-19 0 16,1 0-16,0 0 16,-18-18 46,17 18-62</inkml:trace>
  <inkml:trace contextRef="#ctx0" brushRef="#br1">7885 11483 0,'17'-18'16,"-17"36"31,0 0-16,18-18 0,-18 17 1,0 1 93,18-1-110,-36-17 48,18-17-48,-18 17 1,18-18-16,-17 18 0,-1-17 16,0-1-1,1 0-15,-1 1 16,0 17-1,1 0 1,-1 0-16,36 0 47,-1 17-31,1 1-16,0-18 15,-1 18-15,1-1 0,0 1 16,17-1-16,-17 1 15,17 0-15,-18-1 16,-34-17 31,-1-17-47,1 17 16,-1 0-1,18 17 1,0 1-1,0 0-15</inkml:trace>
  <inkml:trace contextRef="#ctx0" brushRef="#br1">7920 11642 0,'0'0'0,"-18"0"15,1 17 1,-1-17-16,-17 36 15,17-19-15,-17 36 16,-1-35-16,19-1 16,-1 1-16,1 0 0,17-1 15,-18 1 1,18 0-16,-18-18 47,1 0 78,-1 0-110,0-18-15,1 0 16,-1 18-16,0-17 0,1 17 16,17-18-16,-18 0 15,1 18-15,17-17 16,-18 17 0,18-18 15,-18 18 0,1 18 16,-1-18-31,0 17-1,18 1 1,-17-18-16,-1 18 15,0-1-15,-17 1 16,18-18-16,-1 0 16,-17 0-1,17 0-15,18 18 0,-35-18 16,17 0-16,0 0 16,-17 0-16,17 0 15,1 0 1,-1 0-16,18 17 109,18-17-78,-1 0-15,-17 18 0,-17-18 15,-1-18 31,18 1-46,-17-1 0,-1 0-1,0 1 1,18-1-16,-17 0 31,-1 18 16,0 0-31,1 0-1,-1 0 1,-35 18-16,18 0 16,0-18-16,-18 17 15,17-17-15,19 18 0,-36 0 16,53-1 15,18 1-15,-1 0-16,1-1 15,-1-17-15,-17 18 16,18-1-16,-18 1 0,0 17 16,0-17-16,-18-18 15,1 0 63,-1 0-62,1 0-16,-1 0 16,0 0-1,1 0-15,17-18 16,17 18 15,1 18-15,0-18-16,-1 0 0,1 18 15,17-1-15,-17 1 16,-1 0-16,1-1 16,0 1-16,17-1 0,-17 1 0,34 17 15,-34-35 1,0 0-16,-1 0 15,1 0-15,0 0 94,-1 0-78,1 0-16,-18-17 15,18 17 1,-18-18 0,0 0-16,0-17 15,0 18 1,17-1 15,1 18-15,-1 0-16,1-18 15,0 18 1,-1 18 0,1-18-1,-18 18-15,18-18 0,17 17 16,-17-17 0,-1 0-16,1 0 15,0 0-15,-1-17 16,1 17-1,-1 0-15,1 0 16,-36 17 31,18 1-16,0-1-31,0 1 16,0 17-1,18-17-15,-18 0 0,18-1 16,-18 19 0,17-19-16,-17 1 0,0 0 15,18 17 1,-18-18-16,0 1 16,0 0-16,18-18 15,-18 17 1,0 1 15,0 0 0,-18-18 1,0 0-32,1 0 15,-1 0-15,0-18 16,1 0-16,-1 1 15,1 17-15,-1-18 16,0 0-16,1 18 16,-19 18-16,19-18 15,-1 18-15,18-1 0,-35 1 16,35 0-16,-18-1 16,18 1-16,0 0 15,0-1 1,-18-17-1,18 18-15,-17-1 16,17 1-16,-18-18 16,18 18-16,-17-18 15,17-18 48,-18 18-48,0 0 1,1 0 0,-19 0-1,19 0-15,-1 0 16,0-18-16,1 18 16,-1 18 30,1-18 48,17-18-78,-18 1-16,0-18 15,18-1-15,-17-17 16,-1 36-16,18-1 16,0 0-16,0 1 0,0-1 15,0 1 1,18 17-16,-18-18 16,17 18-16,-34 18 46,-19-1-30,1-17 0,17 0-16,-34 18 15,16-18-15,1 0 0,-36-18 16,36 18 0,0-17-16,-53 17 15,52-18-15,1 18 0,17-18 16,-17 18-16,18 0 15,17-17-15,0 34 32,0 1-17,0 0-15,0-1 16,-18-17-16,18 18 16,18-1-1,-1 1 1,-17 0-16,18-1 15,-1 1-15,-17 0 16,0-1-16,0 1 16,0 17-16,-17 0 15,17-17-15,-18 0 0,18-1 16,0 1 0,-17-18-16,17 18 31,-18-18 16,36 0-16,-1 0-15,1-18-1,-1 18 1,1 0-16,-18-18 0,53 18 15,-18 0-15,-17 0 16,17 18-16,0-18 0,1 0 16,-1 0-16,-17 0 15,-1-18 1,-17 1 0,-17-1-1,17 0-15,0 1 16,0-1-16,0 1 15,0-19 1,17 19-16,1 17 16,-18-18-1,0 36 32,0-1-31,0 1-1,0 0 1,0-1-16,0 1 16,0-1-16,18 1 15,-18 0-15,0-1 0,17 1 16,-34-18 0,-1-18-1,0 1-15,-17-19 16,17 36-16,1-17 15,-36-18 1,18 35-16,-36-18 16,53 0-16,-17 18 0,17-17 15,1 17-15,-1 0 0,-17 0 16,17 0-16,1 17 16,-1 1-1,-17-18 1,17 18-16,0-18 15,1 0-15,17 17 79,17-17-64,-17 18-15,0-1 16,0 1-1,-17 17 1,17-17-16,0 0 0,-18 17 16,18-17-16,0-1 15,-35 18-15,35-17 16,-35 0 0,17-1-16,0 19 15,1-36-15,17 17 16,0 1 31,0 0-32,17-18 1,1 0 0,-18-18-1,18 18-15,-1 0 16,1-18-1,0 18-15,17-17 16,-18 17 0,-17-18-16,18 18 0,0-18 15,-18 1 1,17-1 0,-17 0-16,0 1 31,0-1-16,-17 18 1,17-17 0,-18 17-16,18-18 15,0 0-15,0-17 16,0 17-16,0 1 16,-18-1-16,18 0 0,0-34 15,0 34-15,-17-35 16,17 18-16,-35-18 15,17 35 1,0-35-16,1 53 16,-1-17-16,0-1 78,1 18-63,17-18 1,0 1 15,35 17-15,-17 0-16,52 0 16,-52-18-16,17 18 0,0-18 15,18 1-15,-35 17 16,0-18-16,-1 18 15,1-18-15,-18 1 16,0-1 0,-18 18-1,18 18 1,18-1 0,-18 1-16,35 35 15,-17-35-15,17-1 16,-35 1-16,35 0 15,-35-1-15,18 19 16,-18-19-16,0 1 16,0-1-1,0 1-15,0 0 16,0-1-16,0 1 16,0 0-16,-18-1 15,18 1-15,0 0 0,-17-1 16,17 1-1,0-1-15,-18 1 0,18 0 16,-18-1-16,18 1 0,-17 17 16,-1-35-16,0 18 15,1-18 1,-1 0-16,-17-18 16,0 18-16,-18-17 15,35 17-15,-17-18 16,17 18-16,18 18 15,-17-18-15,17 17 16,0 1 31,0 0-47,17-1 16,18 18-1,-17-17-15,35 0 16,-35-1-16,17-17 15,35 18-15,-34 0 16,-1-1-16,0-17 0,-17 18 16,35 17-16,-36-17 15,1 17 1,-18-17-16,18-1 16,-1-17 15,1 0-31,0 0 15,17-17 1,-17-1-16,-1 1 0,19-1 16,-1 18-1,-18-18-15,19 1 16,-19 17-16,1 0 0,0-18 16,-1 18-16,1 0 0,17-18 15,-17 18 1,-18-17-1,17 17-15,-17 17 16,18 1 0,-18 0-16,18-1 0,-1 1 15,1-18-15,17 18 16,-17-18 0,0 0-16,-1 0 15,1 0-15,-36 0 47,18-18-31,0 0-16,0 1 0,0-19 15,18 36-15,-1-35 16,1 17-16,0 1 16,-1-1-16,19 0 15,-36 1-15,17-1 16,1 1-16,-18 34 47,0 1-47,18 17 15,-18-17-15,17 17 16,1-17-16,0-18 16,-18 35-16,17-17 15,-17 17 1,0-17-16,0 17 15,0-18-15,0 1 16,0 0-16,0-1 16,18 19-16,-18-19 15,0 1-15,17 17 16,1-17-16,-18-1 16,0 1-1,-18-18 1,1 18-16,-1-18 15,1 0-15,-1 17 0,-35-17 16,35 0-16,-17 18 16,0-18-16,-1 0 15,19-18-15,-18 18 0,17-17 16,-17 17-16,17-18 0,0 18 16,-17 0-16,17 0 15,1 18-15,17-1 0,-18 1 16,1 0-16,-1-1 15,0-17 1,1 0 0,17-17-1,0-1-15,-18 0 16,0 1-16,1 17 16,-1-18-16,0 18 15,1 0 1,-1 18-16,18-1 15,-17-17 1,17 18 0,0 0-1,17-18-15,-17 17 16,18 19-16,-18-1 16,17-18-16,1 19 0,0-19 15,-1 1-15,19 35 16,-19-35-16,19-1 15,-19 19 1,1-36-16,-18 17 0,17-17 16,-34 0-1,17 18 1,-18-18-16,1 0 16,-1 0-16,-17 0 15,35-18 1,-18 18-16,0 0 0,-17 0 15,0 0-15,17-17 16,1 17-16,-19 0 16,19 0-16,-36-18 15,17 18-15,19 0 0,-1 0 16,18 18-16,-18-18 0,18 17 16,-17-17-16,17 18 0,17 35 31,1-53-31,-18 17 0,18 1 15,-36-18 17,0 0-17,18-18 1,-17 18-16,-1-17 16,18-1-1,-17 18 1,17-18-16,-18 18 15,18-17 1,0-1-16,-18 1 0,18-1 16,-17 0-16,17-17 15,0 17 1,0 1-16,17 17 0,-17-18 16,0 0-16,0 1 15,0-1 1,-17 18-1,-1 0 1,0 18-16,-17-18 16,17 0-16,-17 0 15,18 0-15,-1 0 16,-35 17-16,35-17 16,-17 0-1,17 0-15,-17 0 0,18 0 16,-1-17-16,0 17 15,1-18-15,-1 0 0,18 1 16,-18 17-16,1-18 16,34 18 31,-34 18 31,17-1-63,0 1 1,-18 0-16,0-1 16,18 1-16,-17 0 15,17-1 1,0 1-16,-18 0 0,18-1 15,18-17 1,-18 18-16,0 0 63,-18-1-32,0-17-31,-17 18 15,18-18 1,-1 0-16,0 17 0,-35-17 16,36 18-1,-19-18-15,19 0 16,-1 0 0,18 18 15,0-1 0,-17-17-15,17 18-16,0 0 31,0-1-31,0 1 16,-18 17-1,18-17-15,0 17 16,0-17-1,18-18-15,-18 17 16,17-17-16,1 0 16,-1 0 15,-17-17-15,18 17-1,-18-18-15,18 18 0,-1-18 16,1 1-16,17 17 15,1-18-15,-1 1 0,-18-1 16,19 18-16,-1-18 0,0 1 16,-17 17-1,0-18-15,-1 18 16,-17 18 0,18-18 46,0 17-62,-1-17 16,1 18-1,-1 0-15,-17-1 16,18 1-16,0-1 16,-18 1-16,35 0 15,-17-1 1,-1 1-1,1 0-15,-18-1 16,18-17-16,-18 18 0,-18-18 31,0 0-15,1 0-16,17-18 16,-18 18-16,0 0 15,1-17-15,-1 17 0,0 0 16,-34 0-1,34 0-15,-17 0 16,17 17-16,0-17 0,18 18 16,-17-18-16,17 18 15,0-36 63,-18 18-31,18-35-47,0 17 16,0-17-16,0 17 16,0-17-1,0 17-15,18 1 31,-18 34 1,-18-17-17,18 18-15,-18-18 0,18 17 16,-17 1-16,-19 17 16,19-17-16,-1 0 15,-35 17 1,18-17-16,17-18 15,-35 17 1,18 1-16,0-18 16,17 17-16,1-17 15,34-17 17,1 17-17,-18 17 32,0 1-31,0 0-16,0-1 15,0 19 1,0-19 0,0 1-1,-18 0-15,18-1 16,-17 1-16,-1 0 15,0-18 17,1 17-17,17 1 1,-18-18 0,18-18 15,18 18-16,-18-17-15,-18 17 16,18-18 0,-18 18 31,1-18-32,-1 18 1,1-17-16,-1 17 31,18-18-31,-18 18 0,1-18 0,-19 1 16,1-1-1,35 0-15,-18 18 0,-17-35 16,35 17 15,18 18-15,-1-17-16,19-18 15,-19 35-15,-17-18 0,18 0 16,0 18-16,-36 0 63,18-17-48,0-1 1,18 0-1,-18 1-15,35-19 16,-35 19-16,35-1 16,-35 1-16,0-1 15,-17 18 1,-1 0 0,0 0-1,18-18-15,-17 1 16,17-1-16,0-17 15,0-1-15,0-34 16,0 35-16,0-36 16,0 53-16,-18 1 15,18-1 1,0 36 31,0-1-16,0 1-15,0 0-16,18 35 15,-18-36-15,35 36 16,-17-35-16,-1 35 16,1-36-16,-1 1 15,1-18-15,0 18 16,-1-18-16,19 17 15,-19 1-15,19 0 0,-1 17 16,-18-18-16,19 1 16,-1-18-16,-17 0 15,-1 0 1,1 0-16,0 0 16,-1 0-1,-17-18 1,18 18-16,-18-17 15,17 17 1,1 0-16,17 0 16,-35 17-1,36-17-15,-1 0 16,-17 0-16,35-17 16,-36-1-1,1 18-15,-1 0 78,1 0-46,0 0-32,-1 0 15,1 0 32,-18 18-31,18-1-1,-1 1-15,1 0 16,-18-1-16,35 1 16,18 17-1,-35-17 1,17 0-1,-17-18 1,-18 17 15,17-17-31,-17 18 16,18-18-16,-18 17 16,18 1-16,-18 0 15,17 17-15,1-17 16,-1-1-1,1-17 1,0 0 0,-18 18-16,0 0 31,-36-18-15,19 17-16,-18-17 15,17 18-15,0-18 0,-17 18 16,17-1-16,1 1 15,-1-1-15,0 1 16,18 17 0,-17-35-16,17 18 0,0 0 15,0-1 1,17 1-16,-17 0 31,0-1 0,-17-17-15,-1 0-16,18 18 0,-17-18 16,-19 17-16,19-17 15,-19 18 1,19-18-16,-19 0 16,19 0-16,-1 0 15,18-18 1,-17 1-16,17-1 15,-18 1-15,18-1 16,-18 0 0,1 18-16,-1 0 15,0 18-15,18 0 16,-17-18-16,-1 17 16,18 1-16,-18-18 15,18 17 16,0 1-15,18-18 0</inkml:trace>
  <inkml:trace contextRef="#ctx0" brushRef="#br1">5927 14552 0,'0'18'47,"0"-1"-31,0 19-1,0-19-15,0 1 16,0 0-16,0-1 15,0 1-15,-18-1 32,0-17-17,1 0 17,-1 0-17,0 0-15,18-17 0,-17 17 16,17-18-1,-18 18 1,1 0-16,17 18 16,-18-18-1,18 17-15,0-34 47,0-1-31,0 1-1,0-1-15,-18 18 16,1-18 0,-19 18-16,19 0 15,-1 0-15,-17-17 16,17 17-16,1 0 0,-1-18 16,0 18-16,1 0 15,17-18 1,17 18 15,-17-17-31,18-1 16,0-35-1,-18 36 1,-18-36-16,0 53 16,1-18-16,17 0 0,-18 1 15,0-19-15,1 36 16,17-17-16,0-1 15,-18 36 17,18-1-1,0-34 0,18 17-15,-18-18-16,0 1 15,17 17 1,-17-18 31,18 18-47,0 18 16,17-18-1,-17 0-15,-1 0 16,1 0-1,-1-18-15,1 18 0,0-35 16,-1 35-16,1-36 16,0 19-16,-18-1 15,17 0 1,-17 1-16,-17 17 31,17 17-31,0-34 47,-18-1-31,18 0 31,-18 18-47,18-17 15,0-1-15,-17 1 16,-1-1-16,0-17 15,18-1 1,-35 1-16,35 17 16,-17 18-16,17-17 15,0-1-15,-18 1 0,18-1 16,0 0-16,0 1 16,-18-1-1,18 0-15,-17 18 16,17-17-16,17 17 47,1-18-32,0 0-15,-1 1 16,1-1-16,-18 1 16,17-1-16,1-17 0,0 17 0,-1-17 15,-17 17 1,18 0-16,0 18 15,-1 18 1,-17 0-16,18-1 16,0 1-16,-18 0 0,17-1 15,18 19 1,-17-36-16,0 17 0,-1-17 16,1 0-16,35 0 15,-35-17-15,17 17 16,-17-18-16,-1 18 15,-17-18-15,18 18 16,-1 0-16,1 18 16,0-18-1,-1 18-15,1-18 16,0 0-16,-1 0 0,36 0 16,-35 0-16,17 0 15,-17 0-15,-1 0 16,-17 17-1,18 1 17,0-18-17,-1 0 1,1 0-16,17 0 16,-17 0-16,-1 0 15,1 0 1,0 0-16,-1 17 15,1 1-15,-18 0 16,0-1 0,0 1-16,-18 17 15,18-17-15,0 0 16,0-1-16,0 18 16,0-17-16,18 17 15,0-35-15,-1 18 16,1-18-1,-36 0 1,1 18 0,-1-18-16,-17 17 15,17-17-15,-17 18 16,17-18 0,1 18-1,-1-18-15,0 0 16,1 0-1,-1 0 17,0-18-17,1 18-15,-1 0 16,18 18 0,0-1-1,18 1-15,-1-1 16,1 1-16,0 0 15,17-1-15,-17-17 16,-1 18-16,1-18 0,-1 0 16,1 18-16,0-1 15,-1-17-15,-17 18 0,0 0 16,18-1 0,-18 1-1,0 0 16,-18-18-15,18 17-16,-17-17 16,-1 18-16,0-1 15,18 1-15</inkml:trace>
  <inkml:trace contextRef="#ctx0" brushRef="#br2">3986 6403 0,'0'18'16,"0"-1"-16,18 1 15,-18 35-15,18 53 16,-1-36-16,-17 1 0,0-1 15,0 1-15,0 17 16,0-35-16,-17 70 16,17-87-16,17-1 0,-17-17 15,18-1-15</inkml:trace>
  <inkml:trace contextRef="#ctx0" brushRef="#br2">4304 7073 0,'0'0'15,"18"88"-15,-18-52 16,0-1-16,-18 0 16,18-52-1,0-1-15,18-53 16,-18 36-16,17-53 15,1 53 1,-1 17-16,36-17 16,-35 35-16,0 0 0,-1 17 15,1-17-15,17 53 16,-35-17-16,18 16 16,-18-34-16,0 0 15,0-1-15,-18 1 0</inkml:trace>
  <inkml:trace contextRef="#ctx0" brushRef="#br2">5592 7091 0,'52'88'0,"-104"-176"0,122 229 16,-52-88-16,17 17 0,-17-17 15,-1 53-15,-17-53 16,0-18-16,0-17 15,0 0-15,-17-36 16,-19-53 0,1 19-16,17-54 15,1 35-15,17-17 0,0 0 16,-18-71-16,36 106 16,-1 0-16,36 18 15,18 17 1,-36 36-16,-17 0 0,17 52 15,-17-17-15,-18-18 16,-18 1-16,18-1 16,-18-18-16,1 19 15,-1-36-15,18-18 16</inkml:trace>
  <inkml:trace contextRef="#ctx0" brushRef="#br2">6085 7073 0,'0'0'15,"0"35"-15,0-17 0,0 0 16,18-36 0,-18-17-1,0 17-15,0 1 16,0-19-16,0 19 0,0-19 15,0 19-15,0-1 16,0 0 0,0 1-16,35 17 15,-17 0-15,35-18 16,-18 18-16,18 0 16,-35 0-16,17 0 15,-35 18-15,-18-1 16,18 19-16,-35-1 15,17 0-15,1 1 16,-1-19-16,18 18 16,18-35-1,17 0-15,-17 0 16,-1-17-16,19-1 16,-19 1-16,1-1 15,0 0-15,-18 1 16,0-19-16,0 19 15,-18-1-15,18 0 16,0 1 0,0 34-16,0 19 15,18-19-15,17 19 16,-18-19-16,1 1 16,35 0-16,-18-18 15,1 0 1,-19-18-16,1 18 0,0-18 15,-18 1-15,0-1 16,-18 0-16,0 18 16,1 0-16,-1 18 15,18 0 1,0-1-16,18-17 16,-18 18-16,17 0 0,1-18 15,0 17-15,-1-17 16,1 0-16,-1 0 0,1-17 15,0 17-15,-18-18 16,0 0-16,-18 1 16,18-1-1,-18 18-15,18-18 0,0 1 16,18 17 0,0-18-16,35 18 15,-36-18-15,19 18 16,-1-17-16,0-1 0,18 1 15,-35-1-15,17-17 16,-53 17 0,-17 18-1,17 0-15,-17-18 16,17 18-16</inkml:trace>
  <inkml:trace contextRef="#ctx0" brushRef="#br2">6914 6544 0,'18'53'16,"-36"-106"-16,36 141 0,-18-52 15,0 16-15,0-16 0,0-1 16,18 18-16,-18-18 0,17 0 16,19 1-16,-1 17 15,0-36-15,-17 1 16,-1-18-16</inkml:trace>
  <inkml:trace contextRef="#ctx0" brushRef="#br2">7232 6914 0,'0'36'0,"0"-19"16,0 19-16,18-19 16,-1 1-16,1 0 15,17-18 1,-17 0-16,-18-18 15</inkml:trace>
  <inkml:trace contextRef="#ctx0" brushRef="#br2">7250 6756 0,'0'0'15,"17"0"1,1 0-16</inkml:trace>
  <inkml:trace contextRef="#ctx0" brushRef="#br2">7497 6914 0,'-18'18'16,"36"-36"-16,-36 71 0,18-35 0,0 0 15,18 35-15,-1-36 16,1 1-16,35-18 16,-18 0-16,-17 0 0,35-35 15,-36 17-15,1-35 16,-18 35 0,0-17-16,0 17 15,-18 1-15,1-1 16,-1 18-16,0 18 0,1 35 15,17-36-15,17 36 16,19-17 0,16-19-16,1-17 15,-17 0-15,-1 0 16,0-17-16,1-1 0,-19 0 16,1 1-16</inkml:trace>
  <inkml:trace contextRef="#ctx0" brushRef="#br2">8290 6650 0,'0'0'15,"0"18"-15,0-1 0</inkml:trace>
  <inkml:trace contextRef="#ctx0" brushRef="#br2">8414 6950 0</inkml:trace>
  <inkml:trace contextRef="#ctx0" brushRef="#br2">9754 6456 0,'-35'-35'16,"70"70"-16,-105-70 0,-18 35 15,52 0-15,-34 52 16,34-34-16,1 53 15,35-18-15,18 17 16,17-35 0,36 18-16,-18-35 15,35 35-15,-35-35 16,0 17-16,-18 0 16,-35 0-16,0-17 15,-35 0 1,17-1-16,-35 1 0,-18 0 15,36-18-15,-18 0 16</inkml:trace>
  <inkml:trace contextRef="#ctx0" brushRef="#br2">9966 6862 0,'0'0'0,"-18"35"0,1 18 16,17-18-16,17 18 16,19-35-16,34-1 15,-35-17-15,18 0 16,-17-17-16,17-1 0,-18-17 16,0-18-16,-35 35 15,0-35 1,-35 36-16,17-19 15,-35 36-15,-17-17 0,34 17 16,-16 0-16,52 17 16</inkml:trace>
  <inkml:trace contextRef="#ctx0" brushRef="#br2">10425 7038 0,'-18'18'16,"36"-36"-16,-54 36 0,19-18 0,17-36 16,-18 1-1,18 17-15,18-17 0,-18 0 16,0 17-16,17-17 0,1 35 16,0-18-16,-1 18 15,-17 53 1,0-35-16,0-1 15,0 1-15,0 17 16,18-35 0,-18-17-1,18-1 1,-18 0-16,17 18 16,1 0-16,17 0 15,-17 18-15,-1 0 16,1-1-16,-18 1 15,18-18 1,-1 0-16,1 0 16,-18-18-16,18 1 15,-18-1-15,0 0 16,-18 1-16,0 17 16,1 0-16,-1 17 15,18 1 1,18 17-16,-1-17 15,1 0-15,17-1 0,18 1 16,0-18 0,-18-18-16,-17 18 15,0-17-15,-1 17 0,1-18 16,-18 0-16</inkml:trace>
  <inkml:trace contextRef="#ctx0" brushRef="#br2">10989 6862 0,'0'17'15,"0"36"1,0-35-16,0 17 16,0-17-16,35 17 0,-17-17 15,0-1-15,-1-17 16,1 0-16,0-17 0,-1-1 16,-17-17-1,0-1-15,0 19 16,0-1-16,18 18 15,-18 18 1,17-1-16,1 1 16,35 0-1,-18-1-15,-17-17 0,35-17 16,-36 17-16,1-53 16,0 17-16,-18 19 15,0-36-15,0 18 0,-18-36 16,18 36-16,-35-53 15,17 52 1,18-17-16,-17 53 16,34 0-16,-17 18 15,18 17-15,-1 1 0,1 69 16,17-52-16,-17 36 16,0-54-1,-1 18-15,1-36 16,-18 1-1,0-36-15,18 18 16,-18-17 0,17 17-16,-17-18 0,18 18 15,-1 18-15,1-1 16,0 1-16,17 17 16,-17-35-16,17 0 31,-17 0-31,-1-17 0,19-1 15,-19 0 1,-17 36 15,18 0-31,-1-18 16,1 17 0,0-17-16,-1 0 15</inkml:trace>
  <inkml:trace contextRef="#ctx0" brushRef="#br2">13070 6967 0,'18'71'15,"-36"-142"-15,36 177 0,17-71 16,-35-17-16,18-18 0,0 0 16,-18-35-1,0 17-15,0-17 0,0 0 0</inkml:trace>
  <inkml:trace contextRef="#ctx0" brushRef="#br2">13247 7003 0,'17'0'16,"1"-53"-1,0 35-15,17-17 16,-35 17-16,35 18 16,-17 0-1,-18 35-15,18-35 16,-1 36-1,-17-19-15,18 1 16,-18 0-16,17-18 0,1 17 16,0-17-1</inkml:trace>
  <inkml:trace contextRef="#ctx0" brushRef="#br2">12929 6668 0,'0'-18'15,"0"36"-15,18-36 0,17 0 16,-17 18-16</inkml:trace>
  <inkml:trace contextRef="#ctx0" brushRef="#br2">13688 6950 0,'0'-18'16,"17"18"-1,19 0 1,-19 0-1,19 0-15,-19 0 0,19 0 16</inkml:trace>
  <inkml:trace contextRef="#ctx0" brushRef="#br2">13935 6473 0,'0'142'15,"0"-284"-15,0 354 0,0-141 0,17 52 16,-17-52-16,18-36 16,-18 36-16,18-54 15,-1-17-15,1-17 16,0-1-16,17-17 15,-18-1-15,36 19 16,-17 17 0,17 17-16,-36 19 15,1 17-15,-18-36 16,0 18-16,-18-17 0,-17 17 16,0-17-16,17-18 15,0 0-15,1 0 0,-1 0 16,0-18-16,18 1 15</inkml:trace>
  <inkml:trace contextRef="#ctx0" brushRef="#br2">14323 7003 0,'0'0'15,"17"0"-15,19-36 16,-19 36-16,36-35 15,-35 17-15,0 1 16,-1 17-16,-17-18 0,-17 18 16,-1 18-1,-17-1-15,35 1 16,-18 0-16,18-1 0,0 1 16,0 0-1,18-1-15,17 1 16,18-18-16,-36 0 15,36 0-15,-35-18 16,0-17-16,-18 17 16,17-17-1,-17 17-15,0 1 16,0-1-16,18 18 31,17 0-31,-17 0 16,17 0-1,0 0-15,18-17 16,-35-1-16,0 18 0,-1-18 16,-17-17-16</inkml:trace>
  <inkml:trace contextRef="#ctx0" brushRef="#br2">14711 6650 0,'0'0'16,"0"88"-16,0-35 0,0-18 0,17 18 16,-17-18-16,18 1 15,-18-1-15,18-17 0,-18-1 16,17 1-16,19 0 16,-19-18-16,1-18 15,0 0-15,-18 1 0,0-36 16,0 35-1,0 0-15,0 1 0,0-1 16,17 36 0,-17-1-16,18 19 15,0-19-15,34 36 16,-34-35-16,17-18 16,-17 0-1,0-18-15,-1 1 16,-17-1-1,0 0-15,18 1 16,-18 34 0,18 1-1,-18 0-15,17-1 16,1 1-16,-1 0 16,1-18-16,0 0 15,-18-18 1,0-17-1,0 17-15,0-17 16,0 17-16,0 0 0,17-17 16,-17 18-16,18 17 15</inkml:trace>
  <inkml:trace contextRef="#ctx0" brushRef="#br2">15293 7003 0,'18'17'16,"17"-17"0,-18 0-16,19-17 15,-19 17-15,1-18 16,-18 0-16,0 1 15,-18 17-15,1 0 16,-1 0-16,0 0 0,-17 17 16,18-17-16,-1 53 15,18-35-15,35 35 16,-17-36 0,17 1-16,0-18 0,-17 18 15,35-18-15,-35-18 16,-1 18-16,19-18 15,-36 1-15,0-1 16,0 1 0,17 34-1,1-17 1,17 18-16,0-18 16,-17 0-16,17 0 0,18 0 15,-18 0-15,18-18 16,-35 18-1,0-17-15,-18 34 16,-36 18 0,36-17-16</inkml:trace>
  <inkml:trace contextRef="#ctx0" brushRef="#br2">17180 6562 0,'18'70'15,"-36"-140"-15,54 193 0,-19 1 16,-17-71-16,35 35 16,-17-35-16,0-36 15,-18 1-15,17 0 0,19-1 16,-19-17-16</inkml:trace>
  <inkml:trace contextRef="#ctx0" brushRef="#br2">18344 6844 0,'-17'0'16,"-1"-18"-16,1 36 15,-19 35 1,19-36-16,-1 19 16,18-1-16,0 0 0,18 18 15,-1-35-15,36-18 16,-18 0-16,18-35 15,-35 17-15,17-35 16,-17 35-16,0-35 16,-18 36-16,0-1 15,0 1-15,-18 34 16,18 18 0,0-17-16,18 35 15,-1-35-15,1-1 16,-1 1-16,1-18 15,0 0-15,-1 0 16,1-18 0,-18 1-1,18-1-15,-18 0 16,17 18-16,1 18 16,0 0-16,-1-18 15,1 17 1,0-17-16,-1 18 15,1-18-15,17 0 16,-17 0 0,-1-18-1,36-17 1,-35-18-16,17 0 16,-17 0-1,-18 18-15,0-36 16,-18 36-16,18 0 15,-17 0-15,-1 17 16,0 18-16,1 35 16,17 1-16,0 52 15,17-35-15,19 35 16,-19-53-16,18 0 16,-17-17-16,17 0 15,54-1-15</inkml:trace>
  <inkml:trace contextRef="#ctx0" brushRef="#br2">19720 6950 0,'-17'53'16,"34"-106"-16,-34 123 0,17-52 15,0-36 1,17-35-1,1 36-15,17-19 0,-17 1 16,17-18-16,-17 36 16,17 17-16,-17 0 15,-18 17 1,0 1-16,0 0 0,0-1 16,17 36-16,-17-35 15,0-1-15,18-17 16,17-17-1,-17-1-15,17 0 16,18-17-16,18 35 16,-54 0-16,1 0 15,17 18 1,0 52-16,-17-17 16,-18-17-1,0-1 1</inkml:trace>
  <inkml:trace contextRef="#ctx0" brushRef="#br2">16986 7408 0,'18'0'16,"0"0"-16,52 0 16,-17-17-16,70 17 15,-70-18-15,0 18 16,18-18-16</inkml:trace>
  <inkml:trace contextRef="#ctx0" brushRef="#br2">19720 7338 0,'53'17'0,"-106"-34"0,141 34 15,18-17 1,-35 0-16,-1 0 15,19 0-15,69-17 0,-105-1 16,0 18-16</inkml:trace>
  <inkml:trace contextRef="#ctx0" brushRef="#br0">27076 9525 0,'17'35'16,"1"1"-16,0-1 15,-1 18-15,1 17 0,-18 1 0,18 88 16,-1-89 0,1 1-16,-1 17 15,1-53-15,0-17 16,-36-53 0,18-36-1,-18 18-15,1 0 0,-1-17 16,-17-54-16,17 54 15,-17-1-15,17-70 16,54 106 0,17 35-1,35 0-15,-35 0 16,35 35-16,-71 0 16,1 18-16,-18-18 15,0-17-15,-18 17 0,1 1 16,-36 17-16,35-18 15,1 0 1,17-17-16,17-1 16,19 1-16,-1 0 0,0-1 0,36 19 15,-36-19-15,18 18 16,-53-17 0,-18 0-16,1-1 15,-19 1-15,1-18 0,-36 18 16,36-18-16,0 0 15,17 0-15,36 0 16,35-18 0,0 0-16</inkml:trace>
  <inkml:trace contextRef="#ctx0" brushRef="#br0">27869 10001 0,'-17'0'16,"-1"0"-1,-35 36-15,36-19 16,17 18-16,-18 1 16,18-1-16,18 0 0,-18-17 15,35 17-15,-17-17 0,70-1 16,-53-17-16,18-35 16,-35 18-16,-1-36 15,-17 35-15,-35-53 16,17 54-16,-17-36 15,17 53-15,1 0 16,17 18-16,-18 34 16,36-16-1,35 17-15,-18-36 16,18 1-16,0 0 0,-18-18 16,36 0-16,-54 0 15,-17-36-15,0 19 16,-17-36-1,-1 35-15,0 0 0,1-17 16</inkml:trace>
  <inkml:trace contextRef="#ctx0" brushRef="#br0">28081 9948 0,'35'36'16,"1"-19"0,-19-17-16,19 18 0,52-18 15,-53 0-15,36-18 16,-54 18-16,1-17 15,-36 17-15,-17-18 16</inkml:trace>
  <inkml:trace contextRef="#ctx0" brushRef="#br0">28293 9754 0,'17'89'16,"-34"-178"-16,34 230 0,-17-88 0,0 53 16,0-53-16,18-18 15,0 1-15,-1-1 16,19-17-16,-1-1 0,0-17 0,-17-17 16</inkml:trace>
  <inkml:trace contextRef="#ctx0" brushRef="#br0">28557 10001 0,'-17'36'16,"17"-19"-16,0 18 15,17 18 1,1-35-16,17 0 0,-17-1 16,52 1-16,-34-18 15,-1-18-15,-17 1 0,-1-19 16,19-17-16,-36 1 15,17-37 1,-17 36-16,-17-17 16,-1 17-16,0 0 0,1 18 0,-1-1 15,-17 54 1,35 0-16,-18 70 16,18-35-16,18 17 0,-1-17 15,36 36-15,-35-37 16,17-16-16,-17-19 0,17 1 15,-17 17-15,-1-35 16,1-17 0,0-1-16,-1 0 15,-17 1-15,18 17 0,0 0 16,17 35-16,0-17 16,18 17-16,-35 0 15,35 0 1,-36-35-16,-17 18 0</inkml:trace>
  <inkml:trace contextRef="#ctx0" brushRef="#br0">27481 11095 0,'18'-18'16,"-18"1"-16,-18 17 31,1-18-31,-1 18 16,0 0-1,1 0-15,-18 18 16,17-1-16,-17 19 16,17-1-16,18 18 15,0-18-15,18 18 16,17-18-16,-17-17 15,17-18-15,-18 17 0,54-17 16,-53-17 0,17-18-16,-17 17 15,-18-35-15,0 18 16,0-18-16,-18 35 16,18-17-1,0 53-15,18 52 16,-1-17-16,36 70 15,-35-52-15,17 52 16,-17-70-16,-18 53 16,0-70-1,0-19-15,-18 1 0,-17-1 16,0-17-16,17 0 16,-17-17-16,-1-18 0,1 17 15,-18-53-15,0 1 16,36 34-16,-1 1 15,36-35-15</inkml:trace>
  <inkml:trace contextRef="#ctx0" brushRef="#br0">27975 11148 0,'-35'-18'15,"70"36"-15,-88-36 0,0 36 16,36-18-16,-18 53 16,35-36-16,-18 36 15,36-35-15,17 0 16,-18-18-16,36 0 16,-35 0-16,0 0 15,-1-18-15,1 0 0,-18-17 16,0 17-16,0 1 15,-18-1-15,18 0 16,0 36 0,18-18-1,0 18-15,-1-18 0,1 17 16,-1-17-16,1 18 0,17-18 16,1 0-16,-19 0 15,1 0 1,-18 18 31,18-1-32,-1-17 1,1 0 0,0-17-16,-1-1 0,-17 0 15,18-35-15,-1 18 16,-34-35-1,17 17-15,-18 0 0,1 0 16,-1 0-16,0 0 0,-17 0 16,35 35-16,-18 18 15,1 18 1,17 0-16,0 35 0,17-18 0,1 18 16,0 0-16,35 53 15,-18-53-15,-18-18 16,19 18-16,-19-36 15,1 1-15,0 0 16,-1-18-16</inkml:trace>
  <inkml:trace contextRef="#ctx0" brushRef="#br0">27623 11236 0,'0'0'16,"-18"18"-16,18-1 16,0-34-1,18 17 1,-1-18-16,-17 0 15,18-17-15,-18 17 16,0 1-16,17 17 0,-17-18 16,18 18-16,0 0 15,17 18 1</inkml:trace>
  <inkml:trace contextRef="#ctx0" brushRef="#br0">28169 11254 0,'-17'0'15,"-1"0"1,0 0-1,1 17 1,17 1-16,17 17 16,1-17-1,0-1-15,-1-17 16,19 18-16,-1-18 0,-17 0 0,17 0 16,0-18-16,-17 1 15,-18-1-15</inkml:trace>
  <inkml:trace contextRef="#ctx0" brushRef="#br0">28416 11254 0,'0'35'0,"0"-17"16,18-1-16,17 1 15,-17-18-15,17-18 16</inkml:trace>
  <inkml:trace contextRef="#ctx0" brushRef="#br0">28469 11060 0</inkml:trace>
  <inkml:trace contextRef="#ctx0" brushRef="#br0">28557 11324 0,'0'0'0,"36"0"0,-19 18 15,1-18-15,17-35 16,-17 35-16,-1-18 0,-17 0 16,18-17-16,-36 17 15,18 1-15,-35-1 16,18 0-1,-1 18-15,18 18 0,0 0 16,0 17 0,18-17-16,17-1 15,-18 1-15,1-18 16,0 0-16,17-18 16,-17 1-16,-1-1 15,1 0-15,-18 1 31,18 17-31,-1 0 16,1 17 0,0 1-16,-1-18 15,1 0-15,-1 0 16,1 0-16,-18-18 16,18 1-1,-18-1 1,17 18-1,-17-18-15,36 18 16,-19 0-16,1-17 16,0 17-1,-1 0-15,1-18 0,-1 18 16,1-17 0,-18-1-16,-18 0 15</inkml:trace>
  <inkml:trace contextRef="#ctx0" brushRef="#br0">28981 10883 0,'17'88'0,"-34"-176"0,52 229 16,-17-70-16,-1-18 0,1 0 16,0-18-16,34 36 15,-34-54-15,0 1 16,-1-18-16</inkml:trace>
  <inkml:trace contextRef="#ctx0" brushRef="#br0">30021 11060 0,'-17'-18'16,"34"36"-16,-52-36 0,0 53 15,17 1-15,-17 16 16,35-16-16,0-1 15,0 0 1,18-17-16,34-18 16,-34 0-16,17-18 0,-17 1 15,17-54-15,-17-17 16,-18 35-16,0-53 16,-18 53-16,-17-35 15,17 53 1,-17-1-16,17 36 15,18 18-15,0 17 16,18 54-16,0-37 16,-1 1-16,19 0 0,-19-17 15,54 52-15,-36-53 16,18 18 0,-18-53-16</inkml:trace>
  <inkml:trace contextRef="#ctx0" brushRef="#br0">30251 11130 0,'17'0'0,"1"0"15,35-17 1,-18 17-16,18-18 16,-35 0-16,-18 1 15,0-1-15,-18 0 16,0 18-16,-17 0 15,-18 0 1,36 18-16,-1 0 16,0 17-16,18 18 15,18-36-15,0 1 0,52 17 16,-17-17-16,18 0 16,-36-18-16,-17 0 15,-1 0-15,1 0 0</inkml:trace>
  <inkml:trace contextRef="#ctx0" brushRef="#br0">30656 11007 0,'0'0'16,"-17"0"-16,-1 0 0,0 0 15,18 17-15,0 19 16,18-1-16,-18-17 16,35 17-1,-17-18-15,0 19 16,-18-19-16,0 1 16,-18 0-16,-17-1 15,17-17-15,0 0 16,1 0-1</inkml:trace>
  <inkml:trace contextRef="#ctx0" brushRef="#br0">30815 11095 0,'0'0'16,"0"18"-16,18-18 0,-18 35 16,0-18-1,17 1-15,-17 0 16,18-18-16,0 0 16,-1 0-16,1-18 31,-18 0-16,18 18 1,-18 18 0,17 0-1,1-1-15,0 1 16,-1-18-16,18 18 16,-17-18-1,0-18-15,-1 0 16,-17 1-1,18 17 1,0 0-16,-1 0 16,1 0-16,0 17 15,-1-17-15,1 0 16,-1-17-16,19-1 16,-19 0-16,1-17 0,0-18 15,-1-35 1,-17 53-16,0-71 15,0 71-15,-17-54 16,-1 54-16,0 0 16,1 35-16,17 53 15,0 0-15,0 0 16,35 70 0,0-17-16,-17-71 15,0 18-15,-18-18 0,0-17 16,-18 17-16,0-35 15,-17 0-15,35-17 16,-18-19 0,18 19-16,0-1 15,18 1-15,0 17 0,-1-18 0,54 18 16,-18 0-16,35 0 16,-53 0-16,1 0 15,-36 18 1</inkml:trace>
  <inkml:trace contextRef="#ctx0" brushRef="#br0">27164 11977 0,'0'0'16,"-18"-18"-16,18 36 0,-17 52 15,-1-34-15,18 34 16,0 54-16,0-18 16,18-71-16,-1 0 15,1 0-15,17 1 16,-17-19-16,17 1 0,-17-18 16,-1 0-16,1 0 0,0-18 15</inkml:trace>
  <inkml:trace contextRef="#ctx0" brushRef="#br0">27358 12330 0,'18'53'16,"-36"-106"-16,36 141 0,-18-71 0,0 1 0,0 17 16,0-52 15,17-36-16,-17 18-15,35-18 16,-17 17-16,-18 19 0,18-1 16,-1 0-16,-17 36 15,0 17 1,0 1-16,0 17 16,-17-18-16,17-18 15,17 1-15,1-18 16,17-35-1,-17 17-15,0 18 16,17-53-16,-17 36 16,-18-1-1,0 36-15,0 17 16,0-17-16,0-1 16,0 1-1,17-1-15,1-17 16,-1-17-16,1 17 15,0-18 1</inkml:trace>
  <inkml:trace contextRef="#ctx0" brushRef="#br0">27746 12400 0,'0'35'0,"18"1"15,-1-36-15,1 17 16,17-17-16</inkml:trace>
  <inkml:trace contextRef="#ctx0" brushRef="#br0">27817 12136 0,'17'-18'15,"1"18"-15,-1 0 16,1 0-16,-18 18 0</inkml:trace>
  <inkml:trace contextRef="#ctx0" brushRef="#br0">27922 12418 0,'0'17'16,"0"-34"-16,18 52 0,0-35 15,-18-18 1,0 1-16,0-1 15,0-17 1,17 17-16,-17-17 16,18 17-16,0 18 15,-1 18 1,1 17 0,-18-17-16,17 0 0,-17-1 15,0 18-15,18-17 16,-18 0-16</inkml:trace>
  <inkml:trace contextRef="#ctx0" brushRef="#br0">28258 12383 0,'17'0'15,"-17"-18"-15,35 18 16,-17 0 0</inkml:trace>
  <inkml:trace contextRef="#ctx0" brushRef="#br0">28240 12524 0,'0'17'0,"0"1"16,0 0-16,18-1 15,-1 1-15,-17-1 16,18-17-1,-18 18-15</inkml:trace>
  <inkml:trace contextRef="#ctx0" brushRef="#br0">28434 12012 0,'0'124'0,"0"-248"0,0 318 16,18-88-16,-18-53 15,35 0 1,-35-36-16,0 1 0,17-18 16,-17-18-16,36-17 15,-19 0-15,19-18 16,-19 35-16,19 1 15,-19 17-15,1 17 16,-1 1 0,-17 17-16,0-17 15,-17 0-15,17-1 16,-18 1-16,18-36 31,18 18-15</inkml:trace>
  <inkml:trace contextRef="#ctx0" brushRef="#br0">28822 12312 0,'0'0'15,"-18"18"1,18 17 0,0-17-16,0 34 15,18-52-15,0 18 0,17 0 16,-17-18-16,17-18 15,-18 18-15,-17-35 16,-17 17-16,-1-17 16,18 17-1,-17 18-15,17-17 16,17 34 0,1-17-16,-1 18 15,19-18 1,-19 18-16,1-18 15,-18-18 1,0 0-16,-18 1 16,1-19-16,17 19 15,17-1 1,1 0-16,35 18 16,-18 0-16,18 0 15,-35 0-15,17 0 16,-17 0-16,-18-17 15,-18 17 1,0-36 0,18 19-16,-17-18 15,-1-1-15,18 19 16,-18-1-16,18 0 0,0 36 16,0 35-1,0-18 1,18 53-16,-18-52 15,0 17-15,0-18 0,0 35 16,0-52-16,18 17 16,-1-35-1,1 0-15,0-17 0,-1-1 16,1 0-16,0 1 0,-18-18 16,17 17-16,-17-17 15,0 52 16,0 19-15,18-19-16,-18 18 16,17-17-16,1-18 15,0 0 1,-1-18-16,1-17 0,-18 0 16,18-18-1,-18 18-15,0-36 0,0 36 16,0-18-1,0 71 1,0 34-16,0-16 16,17 52-1,-17-70-15,18 17 0,-18-17 16,18-1-16,-18 1 0,17-18 16,-17-18-1,18 1-15,0 17 16,17 0-1,-18 0-15,1 35 16,0-18-16,-1 19 16,-17-19-16,0 1 15,18 0-15,-36-18 16</inkml:trace>
  <inkml:trace contextRef="#ctx0" brushRef="#br0">30551 12171 0,'0'-53'16,"0"35"-16,-18 18 0,0 0 16,-17 0-16,0 18 15,-1 0-15,1-1 0,0 1 0,0 35 16,17-18 0,18-17-16,0 17 15,18-35-15,35 18 16,-36-18-16,18 17 0,1-17 15,-19 0-15,-17 18 16,-17-18 0,-36 18-1,35-1-15,-35-17 16,36 0-16,17 18 16,17-36-1,19-17-15</inkml:trace>
  <inkml:trace contextRef="#ctx0" brushRef="#br0">30533 12277 0,'18'35'15,"-1"18"1,1-18 0,17-17-1</inkml:trace>
  <inkml:trace contextRef="#ctx0" brushRef="#br0">30586 12100 0,'0'0'0,"0"-17"16,17 34-1,1 1 1</inkml:trace>
  <inkml:trace contextRef="#ctx0" brushRef="#br0">30727 12224 0,'18'0'15,"-1"17"-15,19-17 16,-19 18-16,1 0 16,-18 17-1,0-17-15,0-1 0,0 1 16,0 0-16,0-1 0,-18 18 15,18-17-15,0 0 16,18-1-16,-1-17 16,19 0-1,-1-17-15,-17 17 0,-1-18 16,19-17 0,-19 17-16,1 1 15,-1 17-15,-17-18 16,-17 0-16,-1 18 15,1 0-15,-1 18 16,18 0-16,0-1 16,18-17-16,-1 18 15,1-18-15,17 17 16,-17-17-16,-1 0 16,1 0-16,0 0 0,-1 0 15</inkml:trace>
  <inkml:trace contextRef="#ctx0" brushRef="#br0">31415 12241 0,'0'0'0,"35"-17"15,0 17-15,-17 0 0,17 0 16,-17 0-16</inkml:trace>
  <inkml:trace contextRef="#ctx0" brushRef="#br0">31450 12330 0,'35'-71'0,"-70"142"0,35-54 16,53 1 0,-18-18-16,36 0 15</inkml:trace>
  <inkml:trace contextRef="#ctx0" brushRef="#br0">32050 12347 0,'0'0'0,"-18"36"0,18 16 16,0-34-16,0 0 15,0-1-15,0-34 16,18-1-1,-18 0-15,18-52 16,-18 35-16,0-1 0,17 19 16,1-19-16,-18 19 15,17 17-15,-17 35 16,0-17-16,0 17 16,0 0-16,0 18 15,0-35-15,0-1 16,18-17-16,0 0 15,-1-17-15,1-18 16,0 17-16,-1-17 16,19 17-1,-19 0-15,1 18 0,-1 0 16,1 18-16,0 0 16,-1-1-16,1 19 15,-18-19-15,18 1 16,-18-1-16,0 1 15,0 0-15,0-36 16</inkml:trace>
  <inkml:trace contextRef="#ctx0" brushRef="#br0">32473 11695 0,'0'0'16,"88"123"-16,-35-35 0,18 0 0,52 54 16,-70-72-16,35 36 15,-88-35 1,18-19-16,-18 1 16,-18 0-16,-17-17 0,-35 69 15,17-69-15,-53 34 16,53-52-16</inkml:trace>
  <inkml:trace contextRef="#ctx0" brushRef="#br0">28540 13159 0,'17'0'0,"1"0"31,-18 17 0,0 1-15,-18 35-1,1-36-15,17 36 16,0-17-16,0-19 0,0 19 16,17-1-1,-17 0-15,18-17 16,-18 17-16,0-17 15,-18 35-15,18-18 16,-17 35-16,17-34 16,-18-19-16,18 19 0,0-1 15,0-17 1,0 17-16,18-35 16,-18 17-1,17-17-15,-17 18 16,18-18-1</inkml:trace>
  <inkml:trace contextRef="#ctx0" brushRef="#br0">28293 13688 0,'17'53'16,"19"17"-1,-36-34-15,53 34 16,-36-17-16,19-18 16,-19 1-16,1-19 15,17 1-15,0-1 0,36 1 16,-36-18-16,53-53 15,-52 36-15,17-36 16,-36 17-16,1 1 16,-18 17-16,-18 18 15</inkml:trace>
  <inkml:trace contextRef="#ctx0" brushRef="#br0">27270 14517 0,'35'0'0,"0"0"16,1-18-16,87 1 15,-52 17-15,70-18 16,-88 18-16,0-18 0,-18 18 16,0 0-1,-35 18-15</inkml:trace>
  <inkml:trace contextRef="#ctx0" brushRef="#br0">27623 14605 0,'0'0'16,"35"71"-16,-35-19 0,17 37 15,-17-54-15,18 71 16,-18-71-16,0 53 15,18-70-15,-1 0 16,1-18-16</inkml:trace>
  <inkml:trace contextRef="#ctx0" brushRef="#br0">27940 14923 0,'0'52'16,"0"-104"-16,-18 122 0,18-35 0,18 1 16,-18-19-1,53 1-15,-35-18 16,17 0-16,-18 0 16,19 0-16,-19 0 0,19-35 15,-36 17-15,0-35 16,0 35-16,-18-34 15,0 34-15,1-17 16,34 52 15,19-17-15,-19 18-16,19-18 16,-19 0-16,1 0 15,0 0-15,-1 0 16,1 0-1,-18 18-15,0 34 16,0-16-16,0 17 16,17-36-1,1 1-15,0 17 16,17-35-16,18 18 16,-35-18-16,-1 0 0,1 0 0,17-18 15,-17-17 1,-18 17-16,0 1 0,-36-36 15,19 17-15,-36 1 16,35 18-16,1 17 16,-1 0-16,18 17 31,0 1-31</inkml:trace>
  <inkml:trace contextRef="#ctx0" brushRef="#br0">29510 14429 0,'18'0'16,"-1"0"0,1 0-16,-18 17 15,0 19 1,0 34-16,0 54 15,0-54-15,0 1 16,0 52-16,0-70 16,35 35-1,-17-52-15,17-1 16,-17-35-16,-1 0 0</inkml:trace>
  <inkml:trace contextRef="#ctx0" brushRef="#br0">29810 14975 0,'0'0'16,"0"36"-16,0-19 0,17 19 16,1-36-16,35 35 15,-35-35-15,17 0 16,35 0-16,-52-18 15,17-17-15,-17 17 16,-36-35-16,1 36 16,-36-36-16,35 53 15,-35-18 1,36 18-16,-1 0 16,18 18-16</inkml:trace>
  <inkml:trace contextRef="#ctx0" brushRef="#br0">30163 15046 0,'-18'35'16,"36"-70"-16,-36 88 15,18-71 1,18 1-1,-1-19-15,1 1 16,-18 0-16,17 0 16,1 17-16,0 18 15,17-18 1,-17 18-16,-1 36 16,1-19-16,-18 1 0,18 17 15,-18 18-15,17-35 16,1 35-1,-1-36-15,19 1 16</inkml:trace>
  <inkml:trace contextRef="#ctx0" brushRef="#br0">30656 14923 0,'-17'17'0,"-1"-17"15,0 53-15,18-18 16,0-17-16,18 0 16,0 17-1,17-35-15,-17 0 16,-1 0-16,1-35 16,0-1-16,-18 19 15,0-1-15,0 36 31,17 35-15,-17 0-16,18 70 16,0-52-16,-1-1 15,1 1-15,-18-18 0,0 52 16,0-69-16,-35 17 16,-1-53-16,-17 17 15,18-34-15,-18-36 16,35 17-16,-17-34 15,35 17-15,18 18 16,-1-18-16,54-53 16,-18 71-16,-18-1 15,18 19-15,71-36 16,-36 18-16,-53 35 16,0 0-16,-70 0 15</inkml:trace>
  <inkml:trace contextRef="#ctx0" brushRef="#br0">27623 15946 0,'0'158'0,"0"-316"0,0 405 15,0-142-15,0-34 16,0 17-16,35 18 15,-35-88-15,17 17 16,-17-53-16,0-70 16,0 35-16,0 0 15,0-17-15,-17 17 0,17-18 16,0 1-16,17 17 0,1-88 16,0 88-1,35 0-15,-18 35 16,0 18-16,18 18 15,-35 17-15,-18 36 16,-18-36-16,0 0 16,-34 36-16,16-54 15,1 1-15,17-18 16,1-18-16</inkml:trace>
  <inkml:trace contextRef="#ctx0" brushRef="#br0">27940 16051 0,'18'0'16,"-1"0"-16,36-17 15,-18-1-15,-17 0 0,17 1 16,1-18-16,-36 17 15,0 0 1,0 1-16,-18 17 0,-35 0 16,35 0-16,1 17 15,-18 19-15,17-1 16,18 35-16,18-34 16,34-1-16,-16-17 15,34-1-15,-34-17 16,34-35-1,-52 17-15,17-35 16,-35 18-16,0-18 16,-18 36-16,18-36 15,0 35-15,18 18 16,17 0 0,1 18-16,-1-18 15</inkml:trace>
  <inkml:trace contextRef="#ctx0" brushRef="#br0">29104 15928 0,'18'88'16,"-36"-176"-16,53 229 0,-17-106 0,17 36 16,-17-53-16,-18-1 15,18-17-15,-1 0 16,-17-17-16</inkml:trace>
  <inkml:trace contextRef="#ctx0" brushRef="#br0">29139 15752 0,'0'0'16,"0"-18"-16,0 36 0</inkml:trace>
  <inkml:trace contextRef="#ctx0" brushRef="#br0">29228 15998 0,'0'0'0,"17"0"0,36 18 16,-18-18-16,36-18 15,-36 18-15,18-17 16,-35 17-16,0-18 0,-1 18 16,-34-35-1,-1 17-15</inkml:trace>
  <inkml:trace contextRef="#ctx0" brushRef="#br0">29386 15646 0,'0'0'15,"18"35"-15,0 0 16,-1 1-16,-17 16 16,0 1-16,0 0 0,0 0 15,0 0-15,0 0 0,0-18 0,-17 1 16,17-1-16,17 0 15,1-35-15,-18 18 16,18-18-16,17-18 16</inkml:trace>
  <inkml:trace contextRef="#ctx0" brushRef="#br0">29545 16157 0,'35'0'16,"-17"-17"-1,17 17-15,18-18 16,-17-17-16,-19 35 0,-17-18 16,0 0-1,-17 1-15,-19 17 16,19 0-16,-1 17 16,18 1-16,0 35 15,0-35-15,18-1 16,-1 1-16,1 0 0,35 17 15,-36-18 1,1-17 0,-18-17-16,0-18 15,0 17-15,0 0 16,18-17 0,-18 17-16,35-17 15,-17 17-15,35 1 16,-18 17-16,18 17 15,-36-17-15,1 18 16,-18 0-16,0-1 16,-18 1-16,-17 17 15,17-17 1,1 17-16,17-17 16,0-1-16,0 1 15,17 0-15,19-18 16,-1 0-16,0 0 15,-17-18-15,0 0 16,-18 1-16,0-1 16,0-17-16,0 17 15,0 1-15,0-1 0,0 0 16,0 36 15,35 17-31,-17-17 16,17 0-16,-18-1 15,19 1-15,-19-18 16,19 0 0,-36-18-16</inkml:trace>
  <inkml:trace contextRef="#ctx0" brushRef="#br0">30286 16087 0,'0'17'16,"0"-34"-16,0-1 0,18 0 0,-18 1 15,17-1-15,1 18 0,35-18 16,-36 18-16,36 0 15,-35 0-15,0 0 16,-1 0-16,1 0 16,-36-17-1,1-1 1</inkml:trace>
  <inkml:trace contextRef="#ctx0" brushRef="#br0">30427 15840 0,'0'70'0,"0"-140"0,0 176 15,0-54-15,-18 1 0,18-17 16,0 17-16,18 17 16,0-35-16,-1-17 15,1 0-15,0-18 0</inkml:trace>
  <inkml:trace contextRef="#ctx0" brushRef="#br0">30674 16157 0,'0'0'15,"18"36"-15,-1-1 16,-17-18-16,18-17 15,0 18-15,-18-36 16</inkml:trace>
  <inkml:trace contextRef="#ctx0" brushRef="#br0">30745 15963 0,'17'-17'15</inkml:trace>
  <inkml:trace contextRef="#ctx0" brushRef="#br0">30868 16104 0,'18'53'16,"-36"-106"-16,36 124 0,-18-53 0,35 17 15,-17-35-15,17 17 16,-17-17-16,17-17 16,-18-1-16,-17 1 15,0-1-15,0-17 16,0-1-16,-35 1 16,18 17-16,-1 18 15,18 18-15</inkml:trace>
  <inkml:trace contextRef="#ctx0" brushRef="#br0">31080 16210 0,'0'0'15,"0"-17"-15,17-1 16,1 0-16,17-17 0,18 0 15,0 17 1,-35 18-16,-1 0 16,1 0-16,0 18 15,-18-1-15,0 1 16,17 0-16,1-1 16,0 19-1,-1-19-15</inkml:trace>
  <inkml:trace contextRef="#ctx0" brushRef="#br0">30762 15963 0,'18'0'31,"0"0"-15,-18-17-1</inkml:trace>
  <inkml:trace contextRef="#ctx0" brushRef="#br0">31203 16104 0,'0'18'16,"18"0"-16,-18 17 15,0 0-15,0 0 16,0 18-1,0-35-15,0 0 16,0-36 0,0 0-1,17 1-15,1-19 16,-18 1-16,35 0 16,-35 0-16,18 17 15,0 0-15,-1 1 16,19 17-16,-36 17 15,35 1-15,-17 0 16,-1 35-16,1-36 16,-1 36-1,-17-35-15,0 17 16,0-17-16,0-1 0,0 19 16,-17-36-1</inkml:trace>
  <inkml:trace contextRef="#ctx0" brushRef="#br1">12488 9066 0</inkml:trace>
  <inkml:trace contextRef="#ctx0" brushRef="#br1">12488 9066 0,'53'-70'15,"-53"52"-15,-17 1 16,-1-1-16,0 0 16,-17 1-16,17 17 15,-52 35-15,35-17 16,-36 34-16,53-16 15,1 34-15,17-52 16,0 17-16,0 1 16,17-19-16,19 18 0,-1 1 15,18-19-15,35 36 16,-35-17-16,18 16 16,-54-16-16,1 17 15,-36-36-15,-17 19 16,0-19-16,-54 1 15,37-1-15,-37-17 16,54 0-16,0 0 16,35-17-1</inkml:trace>
  <inkml:trace contextRef="#ctx0" brushRef="#br1">12718 9419 0,'17'0'15,"19"0"-15,16-17 16,-16-1-16,34 0 16,-34 1-16,-1 17 15,-17-18-15,-1 18 16,-17-18-16</inkml:trace>
  <inkml:trace contextRef="#ctx0" brushRef="#br1">12894 9137 0,'18'71'15,"-36"-142"-15,36 177 0,-18-53 0,0 0 16,0 0-16,0 17 15,0-17-15,0-18 0,17 36 16,1-54-16,0-17 16,-1 0-16</inkml:trace>
  <inkml:trace contextRef="#ctx0" brushRef="#br1">13106 9472 0,'0'0'0,"-18"18"0,18 35 16,0-36-16,35 36 16,-17-53-16,17 0 0,36 0 15,-54 0-15,36-35 16,-53 17 0,0-17-16,0 0 15,-35-1-15,0 36 16,0-17-1,-1 17-15,19 17 16</inkml:trace>
  <inkml:trace contextRef="#ctx0" brushRef="#br1">13423 9472 0,'0'0'0,"-17"18"0,-1 17 15,18-17-15,0 17 16,18-17-16,34 17 16,-16-35-16,-1 17 15,0-17-15,1-17 16,34-1-16,-52-17 16,17-18-16,-35 35 15,-18-52-15,1 17 16,17 18-16,-18-18 15,-17-18-15,-18-35 16,35 71-16,1 17 0,17 1 16,0 34-16,17 72 15,1-36-15,0-1 16,17 72-16,-17-54 16,-1-34-16,1 17 0,17 0 15,-35-36 1,18-17-1,-18-35-15,17 0 16,1-18-16,-18 35 16,18 0-16,-1 18 15,1 0-15,-18 18 16,18 0-16,-18-1 16,17 36-16,-17-35 15,35 35-15,-17-36 16,0-17-1</inkml:trace>
  <inkml:trace contextRef="#ctx0" brushRef="#br1">14023 9472 0,'-18'18'15,"36"-36"-15,-53 53 0,35 18 16,0-35-16,17 17 15,1-17-15,35-1 16,-36-17-16,1-17 0,0 17 16,-1-35-1,-17 17-15,0-17 0,0 17 16,-17-17-16,17 17 16,-18 18-16,18-18 0,0 36 31,18 0-31,-1-1 15,19 19 1,-19-19-16,19-17 0,-19 0 16,1 18-16,0-18 15</inkml:trace>
  <inkml:trace contextRef="#ctx0" brushRef="#br1">14340 9384 0,'0'0'16,"-17"0"-16,17 18 0,-18-1 15,1 1-15,17 35 16,17-36-16,-17 1 16,35 0-16,1-1 15,17 1 1,-36-18-16,1 0 0,-36 18 15,1-18 1,-36 0-16,35 17 16,-35-17-16,36 18 15,-1-18-15,18-18 16,0 1 0</inkml:trace>
  <inkml:trace contextRef="#ctx0" brushRef="#br1">14464 9402 0,'0'17'15,"18"-17"-15,-1 18 16,36-36-16,-18 18 16,18-35-16,-35 35 15,-18-18-15,0-17 16,0 17-16,-18 1 15,1-1-15</inkml:trace>
  <inkml:trace contextRef="#ctx0" brushRef="#br1">14587 9260 0,'18'106'0,"-36"-212"0,36 248 16,-18-107-16,18 0 15,-18 0-15,17-17 0,-17 17 0,18-35 16,0 18 0,-1-18-16</inkml:trace>
  <inkml:trace contextRef="#ctx0" brushRef="#br1">14799 9543 0,'0'53'15,"0"-106"-15,0 123 0,0-52 16</inkml:trace>
  <inkml:trace contextRef="#ctx0" brushRef="#br1">14834 9384 0,'18'-18'15,"-36"36"-15,54-36 0,-19 36 16</inkml:trace>
  <inkml:trace contextRef="#ctx0" brushRef="#br1">14940 9507 0,'0'18'15,"0"-36"-15,0 54 0,18-19 0,-1 1 16,1 0-16,17-1 16,1-17-1,-19 0-15,1-17 0,17-1 16,-17 18-16,-18-18 16,-18 18-16</inkml:trace>
  <inkml:trace contextRef="#ctx0" brushRef="#br1">12559 10372 0,'0'0'16,"-18"-36"-16,1 19 0,-19-19 15,1 19-15,0 17 16,17 17-1,-17 19-15,17 52 16,1-53-16,17 1 0,35 16 16,-17-34-1,-1 0-15,54-18 16,-36 0-16,18-36 16,-35 19-16,-1-1 0,1 18 15,-18-35-15,0 17 16,0 36-1,17 35-15,-17 0 0,18 0 16,-18 35-16,35-18 16,-17 1-16,17 70 15,-17-88-15,0 0 0,-18 17 16,0-52-16,0 0 16,-18-1-16,0-17 0,-17-17 15,-18-36 1,18 18-16,-36-54 15,36 36-15,-18-70 16,35 52-16</inkml:trace>
  <inkml:trace contextRef="#ctx0" brushRef="#br1">12753 10513 0,'0'0'16,"35"70"-16,-17-52 0,-18 0 0,17-1 15,-17-34 17,-17-19-32,-1-34 15,18 35-15,-17-1 16,17 19-16,0-19 0,35-17 16,-35 36-1,17 17-15,19 0 16,-19 0-16,19 17 15,-19 1-15,1-18 16,17 18-16,-17-18 16,-18 17-1,0 1 1,0 0 0,0-1-16,18 19 15,-1-36-15,-17 17 0,18 1 16,-1-18-16,19 0 15,-19 0-15,1 0 16,0 0-16,-1-35 16,-17 17-16,0-17 15,-17 35-15,-1-36 16,0 36-16,18 18 16,0 17-1,18-17-15,0 17 16,52-17-16,-52-1 15,52 1-15,-52-18 16,17 0-16,-17 0 0,0 0 16,-1-18-16,-17 1 15,-17-1 1,-1 1-16,0-1 16,1 18-16,17 18 15,0 17 1,17-18-16,19 1 15,-19 0-15,36-18 16,-18 0-16,-17-18 16,0 18-16,-1-53 15,1 0-15,-18 18 16,0 17-16,-18-17 0,1 0 16,-1-53-1,0 52-15,-17-52 16,17 53-16,-17 0 15,18 35-15,-1 35 16,18 0-16,18 53 16,-1-35-16,36 53 15,-18-71-15,36 36 16,-36-53-16,-17-1 16,17 1-16,18-18 15,-35 0-15,-18-18 16,0 1-1,-18-1-15,18 0 16,-18 1-16,18 34 31,18-17-31,0 0 16,-1 0 0,-17-17-1,-17-1 1,17 0-16,-18 18 0,0-17 15,36 17 1,-18 17 0</inkml:trace>
  <inkml:trace contextRef="#ctx0" brushRef="#br1">13829 10442 0,'18'0'31,"-1"0"-31,18 0 16,-17-17-16,0 17 0,-1 0 15,19 0-15,-36-18 16,-18 18 15,36 0 16,-1 18-31,1-18-16,0 17 15,-1-17-15,1-17 0,-1 17 16,-17-18-16,0 0 16</inkml:trace>
  <inkml:trace contextRef="#ctx0" brushRef="#br1">14182 10266 0,'0'0'0,"35"0"16,-17 17-16,17-17 0,18 0 15,-36-17 1,1 17-16,0-18 0,-1 1 16,-17-1-16,-17 18 15,17-18-15,-18 1 0,0-1 16</inkml:trace>
  <inkml:trace contextRef="#ctx0" brushRef="#br1">14340 10248 0,'0'0'16,"18"124"-16,-18-89 0,35 36 16,-17-36-16,-18-18 0,18 1 15,-18 0 1</inkml:trace>
  <inkml:trace contextRef="#ctx0" brushRef="#br1">12859 11148 0,'0'0'0,"-53"70"0,18-34 15,-1 17-15,1 17 16,17-35-16,18 36 16,0-53-16,36 17 15,-19-35-15,19 0 0,34-18 16,-35 1-1,18-54-15,-17 36 16,-1-53-16,-35 52 16,0-17-16,-18-35 15,-17 35-15,-18-35 16,35 53-16,-17-1 0,-18-16 16,36 34-1,17 36-15,0 17 16,0 18-16,17 17 0,1 1 15,52 88-15,-34-106 16,-1 17-16,36 18 16,-36-52-16,35-1 15,-34-35-15,-1 0 16,-17-18-16</inkml:trace>
  <inkml:trace contextRef="#ctx0" brushRef="#br1">13141 11307 0,'0'0'15,"35"0"-15,-17 17 0,17-17 0,0-35 16,1 35 0,-19-18-16,19-17 15,-19 17-15,-17 1 0,0-1 16,-35-17-16,17 35 15,-35 0 1,18 17-16,18 1 0,-1 0 16,0-1-16,1 1 0,17 35 15,17-18-15,36 0 16,-18-17-16,54 0 16,-54-18-16,35 0 15,-52 0 1</inkml:trace>
  <inkml:trace contextRef="#ctx0" brushRef="#br1">13547 11165 0,'-36'18'16,"72"-36"-16,-89 54 0,35-19 15,18 36-15,0-35 16,0 17-16,18-17 0,17 17 15,-17-17-15,35 17 16,-53-17 0,17-18-16,-17 17 15,-17-17-15,-19 18 16,1-18-16,17 0 0,1 0 16,-19 0-16,19 0 15,-1 0-15</inkml:trace>
  <inkml:trace contextRef="#ctx0" brushRef="#br1">13705 11254 0,'0'0'15,"-17"17"-15,-1 1 16,18 17-1,18-17-15,17 17 16,0-35-16,18 35 16,-17-35-16,-19 0 0,18 0 15,1-17-15,-36-1 16,17-17-16,-17 17 16,-17-35-1,-1 36-15,0-1 0,1 0 16,-18 18-16,17 0 15,0 0-15,18 18 16,18 17-16,0 1 16,17-1-1,-18-18-15,36 1 16,-35-18-16,35 0 16,-35 0-16,-1-18 15,1 1-15,-18-1 16,0 1-16,17-1 15,1 36 17,0 17-32,-1-18 15,1 19 1,0-36-16,-1 17 16,1-17-16,0 0 15</inkml:trace>
  <inkml:trace contextRef="#ctx0" brushRef="#br1">14340 11218 0,'53'0'0,"-106"0"0,142 0 15,-36 0-15,-36-17 16,18 17-1,-35-18-15</inkml:trace>
  <inkml:trace contextRef="#ctx0" brushRef="#br1">14464 10971 0,'0'0'15,"-18"53"-15,18-17 0,0 34 16,0-35 0,0 18-16,0 18 0,18-36 15,35 0 1,-18-35-16,0 0 16,-17 0-16,17 0 0,1 0 15,-19-17-15,18-1 16,-35 1-16</inkml:trace>
  <inkml:trace contextRef="#ctx0" brushRef="#br1">13441 12136 0,'0'-18'0,"-18"18"16,-17 18 0,17-18-16,-17 52 15,17-34-15,1 35 16,17-35-16,0-1 16,0 1-16,17 0 15,1 17-15,0-17 16,-18 17-16,17-18 15,-17 19-15,-17-1 16,-1 0-16,0-17 16,1 17-1,17-17-15,-18-1 16,18 1-16,0 0 0,18-1 16,-18 1-16,35 17 15,-17-17-15,-1 0 16,1-18-16,-18 17 15,-18 1 1,1-18-16</inkml:trace>
  <inkml:trace contextRef="#ctx0" brushRef="#br1">13106 12700 0,'17'71'16,"-34"-142"-16,34 177 0,-17-71 0,0 0 15,18-17-15,0 17 16,-1-17-16,36 0 16,-35-18-16,70 0 15,-53-18-15,36-17 16,-54 17-16,19-35 15,-36 35-15,0-17 16,-18 35 0,0 0-16</inkml:trace>
  <inkml:trace contextRef="#ctx0" brushRef="#br1">12259 13723 0,'0'-18'16,"0"1"-1,0-1 1,18 36 15,-18 70-31,0-35 16,0 70-1,0-52-15,-18 35 16,18-53-16,0-18 16,0 0-16,0-17 0,18 35 15,17-53-15,18 17 16,-35-17-16,34 0 15,-16-17-15,-19 17 16</inkml:trace>
  <inkml:trace contextRef="#ctx0" brushRef="#br1">12629 14129 0,'-17'0'0,"17"17"15,0 1-15,0 35 16,0-18 0,35 18-16,0-35 0,-17-1 15,17 1-15,-17-18 16,17 0-16,-17 0 0,-1 0 16,1-18-16,0 1 15,-1 17-15,-17-18 0,0-35 16,-17 36-16,-1-19 15,0 19-15,-17-19 16,18 36-16,-1 0 16</inkml:trace>
  <inkml:trace contextRef="#ctx0" brushRef="#br1">12912 14041 0,'0'0'16,"-36"0"-16,19 0 0,-1 17 15,18 1-15,0-1 16,0 1-16,53 53 16,-35-54-16,52 19 15,-52-19-15,35 19 16,-36-19-16,-17 1 15,0-1-15,-17 1 16,-1-18-16,-35 18 16,36-18-16,-36 0 15,35 0-15,0-18 16,18 0-16</inkml:trace>
  <inkml:trace contextRef="#ctx0" brushRef="#br1">13053 14235 0,'17'0'16,"1"0"-16,0 0 16,17-36-16,0 19 15,1-1-15,-36 0 16,17 1-16,-17-1 0,-17 0 15,-1 18 1,-17 0-16,17 0 0,-35 18 16,35 0-16,1-1 15,17 19-15,0-19 16,35 19 0,0-19-16,-17 1 0,17-18 15,18 0-15,-18 0 0,1 0 16,17 0-16,-36 0 15,-34 0 1</inkml:trace>
  <inkml:trace contextRef="#ctx0" brushRef="#br1">14217 14005 0,'0'0'16,"-35"-17"-16,17 17 0,0 0 0,-35 17 15,36 1-15,-18 17 16,17 0-1,36 1-15,-18-1 16,52 18-16,19-18 16,-53-17-16,35 0 15,-53-1 1,0 1-16,-18-1 16,-35-17-1,35 0-15,1 0 0,-19 0 16,1 0-1,18-17-15,17-1 16</inkml:trace>
  <inkml:trace contextRef="#ctx0" brushRef="#br1">14411 14411 0,'0'0'0,"18"53"0,-1 106 16,-17-89-16,18 36 15,-18-53-15,18-18 16,-18-17-16,0-36 16,-18-17-16,0-53 15,1 35 1,-19-71-16,36 54 16,-17-71-16,17 70 15,17-35-15,1 71 16,53 17-16,-36 18 15,18 18 1,-36 0-16,-17-1 16,0 19-16,0-19 0,0 19 15,-35-19-15,-18 18 16,36-17-16,-19-18 0,19-18 16,-1 18-16,18-17 0,0-36 15</inkml:trace>
  <inkml:trace contextRef="#ctx0" brushRef="#br1">14534 14235 0,'18'53'16,"-36"-106"-16,54 106 15,-1-36-15,0-17 16,89-35-16,-54 0 15,-34-18 1,-54 17 0,-17 19-1,-1-1-15,-52 18 16,18 18-16,34 17 16,19 0-16,34 18 15,1-35-15,35 35 16,-18-36-16,36 1 15,-36 0-15,36-18 16,-54 0-16,19 0 16,-36-18-16</inkml:trace>
  <inkml:trace contextRef="#ctx0" brushRef="#br1">14958 14252 0,'17'0'16,"19"0"-16,-19-17 15,1 17-15,0-36 16,-1 19-16,-17-1 16,-17 18-1,-19 0 1,19 18-16,-19 17 15,19-35-15,17 18 0,-18-1 16,18 1 0,18-18-16,35 0 15,-36 0 1,36-18-16,-35 18 16,0-17-16,-1 17 15,-17 17 1,-17 1-1,17 0-15,0 17 16,17-18-16,1 1 16,-1 0-16,1-18 0,0-18 15,-1 0-15,36-17 16,-35 0-16,0 0 0,17-54 16,-35 54-1,17-18-15,-17-35 16,0 53-16,-17-71 15,-1 71-15,-17-18 16,17 35-16,1 18 0,-1 0 16,0 71-1,18-36-15,0 18 16,0 53-16,18-53 16,17 35-16,-17-53 15,0 0-15,17-17 0,-18 0 16,19 17-16,-19-35 15,1 0 1,0-18 0</inkml:trace>
  <inkml:trace contextRef="#ctx0" brushRef="#br1">15452 14164 0,'0'0'0,"17"35"15,-17-17-15,18 0 16,17 17-16,-17-17 16,17-18-1,-17 0-15,-1-18 0,19 0 16,-36 1-16,0-1 15,0 0 1,-18 1-16,18 34 31,18 1-15,-18 0-16,17-1 16,1 1-1,0 0-15,-1-18 0,1 0 16,0 0-16,-1 0 15,-17-18 1,18 18 0,-18 18-1,17 17 1,1 0-16,0 53 16,-18-52-16,17-1 15,-17 0-15,18-17 0,-18-1 16,0 1-16,0 0 0,-18-18 15,18-18-15,-17-17 16,-1-1-16,18-34 16,18 35-1,-1-18-15,1 17 0,35-34 16,-18 35-16,18 17 16,-35 0-16,17 36 15,-35 0-15,-18-1 16,-17 19-16,0-19 15,0-17-15,-36 18 16,18-18 0,35 0-16,1 0 0</inkml:trace>
  <inkml:trace contextRef="#ctx0" brushRef="#br1">12153 14905 0,'0'0'16,"0"-71"-16,-17 54 15,-1-1-15,0 18 16,1 53-16,-1-18 15,18 71-15,0-35 16,18 70 0,-1-71-16,19-17 0,-19 18 15,1-36-15,-1 18 0,1-35 16,0 35-16,-36-53 31,0-18-31,1 0 16,-18-35-16,17 36 15,0-36-15,18 35 16,18 0-16,0 18 16,17 0-16,0 0 15,-17 18-15,-1-18 16,1 18-16,-36-18 16,1 0-1,-1 0-15,0 0 0,1 0 16,-1-18-16,1 0 15,17 1-15,17-1 16,18 1 0,-17-1-16,35 0 15,-35 18-15,35-17 16,-36 17-16,1 0 0,0 0 16,-1-18-16,1 18 15,-18 18 1,0-1-16,0 1 15,0 0 1,0-1-16,0 1 16,0-1-16,17 1 31,1-18-31,0 0 16,-1-18-16,1 18 15,0-17-15,-1-1 0,-17 1 16,0-1-16,0 0 15,-17-17 1,-1 17 0,0 1-16,1 17 15</inkml:trace>
  <inkml:trace contextRef="#ctx0" brushRef="#br1">12665 15363 0,'-18'36'0,"36"-72"15,-36 54 17,18-71-17,18 36-15,-18-1 0,0 0 16,0 1-16,17 17 0,-17 17 31,18 19-15,-18-1-16,18 18 15,-1-36-15,-17 1 16,18-18-16,0-18 16,17-17-1,-18 0 1,1 35-1,17 0 1,-17 0-16,-18 17 0,18 1 16,-18 0-16,17-1 0,1 36 15,0-53-15,17 18 16</inkml:trace>
  <inkml:trace contextRef="#ctx0" brushRef="#br1">13600 15240 0,'0'0'0,"53"88"0,-18-53 16,0 18-16,-17-35 15,17 0-15,-35-36 16,0-17 0,0-1-16,-18 1 15,18-18-15,-17 18 16,17-36-16,0 36 15,17 18-15,-17-1 0,18 18 16</inkml:trace>
  <inkml:trace contextRef="#ctx0" brushRef="#br1">13899 15328 0,'0'0'16,"36"-35"-16,-19 17 0,19-17 16,-19 17-16,1 1 15,0-1-15,-36 18 16,0 0 0,1 18-16,-19 17 15,19 0-15,-1 36 16,18-36-16,35 0 15,-17-17-15,35 17 16,-18-35-16,18-17 16,-35-1-16,17 0 15,-17 1-15,-18-19 16,-18 1-16,0 18 16,1 17-1,-1 0-15,18 35 16,18-18-16,-18 1 15,17-18-15,1 18 16,35-1-16,-18-17 16,18-17-16,-35 17 15,17-18-15,-35 0 16,-18-17-16,18 18 16,-35-19-1,18 19-15,34 34 31,36-17-15,-18 0-16,1-17 0,-1 17 16,35-18-1,-52 0-15,0 18 16,-18-17-16</inkml:trace>
  <inkml:trace contextRef="#ctx0" brushRef="#br1">14446 15099 0,'0'0'15,"18"53"-15,-18-36 0,0 19 0,0 34 16,0-34 0,0-1-16,18 18 15,-18-36-15</inkml:trace>
  <inkml:trace contextRef="#ctx0" brushRef="#br1">14570 15311 0,'0'0'0,"17"52"16,-17-34-16,18 0 16,17-1-16,1 1 15,-1-18-15,18 0 16,-36-18-16,1 1 15,-18-1-15,0 0 0,0-34 16,-18 34-16,1 0 16,-19-17-16,19 35 15,-1-18 1,18 36-16,18 17 16</inkml:trace>
  <inkml:trace contextRef="#ctx0" brushRef="#br1">14870 15399 0,'-18'-18'0,"36"-17"16,-18 0 0,17-1-1,1 19 1,0-1-16,-1 18 31,-17 18 0,18-1-31,-18 1 16,17 17 0,-17 0-16,18-17 15,-18 0-15,0-1 0,18 19 16,-1-36-16,1-18 15</inkml:trace>
  <inkml:trace contextRef="#ctx0" brushRef="#br1">14975 15064 0,'18'0'16,"-18"17"-1,18-17-15,-1 0 0,-17 18 16,18-18-16</inkml:trace>
  <inkml:trace contextRef="#ctx0" brushRef="#br1">15081 15169 0,'18'18'16,"0"0"-16,-1-1 16,18 19-16,-35-19 15,36 1-15,-36 0 16,0-1-16,0 18 16,0-17-16,-18 0 15,18-1 1,18-17-1,-18 18-15,17-18 16,1 18-16,0-18 16,-18 17-1,-18-17 1</inkml:trace>
  <inkml:trace contextRef="#ctx0" brushRef="#br1">15081 15381 0,'18'0'32,"17"0"-32,0 0 15,1 0-15,17 0 16,-36 0-16,1-18 16</inkml:trace>
  <inkml:trace contextRef="#ctx0" brushRef="#br1">15416 15293 0,'-17'18'0,"-1"-1"16,18 18-16,0-17 16,0 0-16,18 17 0,-18-17 0,35 17 15,-17-35-15,-1 18 16,36-18-1,-17-18-15,-36 0 16,17-17-16,-17 17 0,0-17 16,-17 0-16,17 17 15,-18 1-15,18 34 16,18 1 0,-18 17-16,35 0 15,-35-17-15,17 0 16,1-1-16,0 1 15,-1-18 1,-17-18-16</inkml:trace>
  <inkml:trace contextRef="#ctx0" brushRef="#br1">15628 15258 0,'-18'0'16,"36"0"-16,-36-18 0,36 18 0,0 0 15,17 18 1,-35-1-16,35 1 15,1-18-15,-1 18 16,-18-18 0,1-18-16,-18 0 15,-18 18 1,18-17-16,-17 17 0,-1-18 16</inkml:trace>
  <inkml:trace contextRef="#ctx0" brushRef="#br1">15681 15152 0,'0'0'15,"18"70"-15,-18-34 0,17-1 16,1 35-16,0-34 16,-18-19-16,0 19 0,17-19 15,-17 1-15,0-36 16,0 1-1</inkml:trace>
  <inkml:trace contextRef="#ctx0" brushRef="#br1">15875 15346 0,'0'0'0,"0"53"0,0-36 16,0 1-16,0 0 15</inkml:trace>
  <inkml:trace contextRef="#ctx0" brushRef="#br1">15946 15275 0,'17'18'31</inkml:trace>
  <inkml:trace contextRef="#ctx0" brushRef="#br1">16016 15363 0,'0'0'15,"0"36"-15,0-19 0,0 1 16,18 0 0,-1-1-16,1-17 0,-18 18 15,18-18-15,-18-18 16,0 1-16,0-1 16,0 0-1,0 1-15,-18-19 0,18 19 16,-18 17-1</inkml:trace>
  <inkml:trace contextRef="#ctx0" brushRef="#br1">16193 15416 0,'17'-17'31,"-17"-1"-15,18 0-16,-1 1 15,19-18 1,-19 35-16,1 0 0,0 0 16,17 35-16,-35-18 15,18 1-15,-1 0 0,18-1 16,-35 1-16,0 0 15,0-1 1,-17 1-16</inkml:trace>
  <inkml:trace contextRef="#ctx0" brushRef="#br1">16193 15399 0,'0'17'15,"17"1"1,-17 17 0,0-17-16,0 17 15,0-17-15,-17 0 16,17-36 0,0-35-1,17 35-15,18-35 16,-35 18-16,53 0 15,-35 17-15,35-17 16,-35 35-16,-1 18 16,1-18-16,-18 52 15,0-16-15,0-19 16,0 36 0,0-17-16,17-19 15,-17 1-15,0 0 16,18-18-1</inkml:trace>
  <inkml:trace contextRef="#ctx0" brushRef="#br2">19650 8696 0,'0'-18'15,"0"36"1,17 17-16,-17 53 16,18-35-1,-18 18-15,18 17 0,-1 89 16,-17-107-16,18 1 16,0-1-16,-18-35 0,17 36 15,-17-53-15,18-1 16,-1-34-1,-17-1-15</inkml:trace>
  <inkml:trace contextRef="#ctx0" brushRef="#br2">19950 9366 0,'0'71'0,"0"-36"16,0 0-16,0 1 16,0-19-16,0-34 15,0-1-15,17-35 16,-17 18-16,18-53 16,0 52-16,-1-34 15,1 52-15,17 1 16,0 34-16,1 18 15,-19 1-15,19 34 16,-36-34 0,17 34-16,-17-52 0,18 17 15,-18-17 1,17-18-16,-17-18 16</inkml:trace>
  <inkml:trace contextRef="#ctx0" brushRef="#br2">20426 9349 0,'0'0'16,"35"0"-16,-17 0 0,-1 0 16,1 0-16</inkml:trace>
  <inkml:trace contextRef="#ctx0" brushRef="#br2">20690 8855 0,'36'106'15,"-72"-212"-15,72 264 0,-19-87 16,-17 0-16,18 70 0,-18-88 16,0-18-16,18 18 15,-18-36-15,0 1 16,17-36-16,-17 1 16,18-18-16,-18-1 0,35-17 15,-17 36-15,17-1 16,-17 18-16,17 18 0,-17-1 15,35 54-15,-36-53 16,-17 17-16,18 18 16,-53-18-1,17-17-15,0-1 0,-70-17 16,53-17 0,35-1-1</inkml:trace>
  <inkml:trace contextRef="#ctx0" brushRef="#br2">21114 9454 0,'35'0'16,"-17"0"-16,17-17 16,-35-1-16,18 1 0,-1-1 15,-34 0 1,-1 18-16,-17 18 15,17 0-15,0 17 16,18 0-16,0 18 16,18-35-1,0-1-15,35 1 16,-18-18-16,0 0 16,-17-18-16,17-17 15,-35 17-15,0-17 16,-18 0-16,1 17 15,-1 1-15,1-1 0,-1 18 16,36 0 0,17 18-1,0-18-15,53 0 16,-35-18-16,35 0 16,-52 1-16,17-1 15,-53 0-15,0-17 16</inkml:trace>
  <inkml:trace contextRef="#ctx0" brushRef="#br2">21502 9119 0,'0'0'0,"0"36"0,-18 69 16,18-52-16,-17 0 15,17 35-15,0-35 16,17 18-16,1-53 16,-1-1-16,1-17 15,0 0-15,-1 0 0,19-35 16,-19 0-16,1-18 16,-18 35-16,18-35 15,-18 36-15,17 17 16,1 0-1,-18 35 1,17-18-16,-17 19 0,18-1 16,0-17-16,-18-1 15,17 1-15,19 17 16,-19-35-16,1 0 16,0-17-1,-18-19 1,0 19-16,0-1 15,17 36 1,-17-1-16,36 1 16,-19 0-1,1-18-15,-1 0 0,1 0 16,0-18-16,-18 0 16,0-17-16,0 0 15,0 17-15,-36-35 16,36 36-16,-17-1 15</inkml:trace>
  <inkml:trace contextRef="#ctx0" brushRef="#br2">22066 9543 0,'36'17'16,"-19"-17"-16,18 0 16,-17-17-16,0-1 15,-18 0-15,0 1 16,-18-1-16,-17 18 15,17 0-15,-35 0 16,36 0 0,-1 35-16,18-17 15,0 0-15,0-1 0,18 19 16,35-19 0,-18 1-16,35-18 0,-34 17 15,17-34 1,-36 17-16,18-35 15,-17 17-15,-18-17 16,0 17-16,-18 0 16,18 1-1,-17 17-15,17 17 16,0 1-16,17 35 16,-17-18-16,18-17 15,-18 17-15,18-17 0,17 17 16,-17-35-1,-1 18 1,-17-36-16,0-17 16,0 17-16,0 0 0,0 1 15,0-1-15,0 1 0,18-19 16,17 19 0,-17 17-16,0 0 0,34 0 15,-34 17-15,17 19 16,-17-19-16,17 18 15,-17-17-15,0 0 16,-18-1 0,-18-17-1</inkml:trace>
  <inkml:trace contextRef="#ctx0" brushRef="#br2">19279 9984 0,'0'0'16,"-17"-18"-16,-1 18 16,-17 0-1,17 18-15,0 17 0,1 35 16,-1-17-16,18 0 15,0 0-15,18 18 0,17 35 16,-17-53 0,52 35-16,-34-53 15,34 0-15,-35-35 16,1 0-16,-1 0 16,-17-17-16</inkml:trace>
  <inkml:trace contextRef="#ctx0" brushRef="#br2">19614 10372 0,'0'0'15,"0"35"-15,0-17 0,18-1 0,-18 1 16,0 0-16,0-1 0,0 1 15,0 17-15,0-17 16,0-36 15,0-17-31,-18-18 16,18 35-16,0-52 16,18 34-1,-18 19-15,18 17 0,17 0 16,-17 0-1,17 53-15,-35-36 16,35 36-16,-35-17 16,0-19-16,18 1 15,-18-36 1,0 1 0,0-19-16,0 1 15,0 17-15,17 1 0,-17-1 16,18 0-16,17 1 15,-17 34 1,0 1-16,-1 0 16,1-1-16,-18 1 15,0 0-15,-18-1 16</inkml:trace>
  <inkml:trace contextRef="#ctx0" brushRef="#br2">20108 10354 0,'0'18'16,"18"-1"-16,-18 19 0,0 17 15,0-18 1,0-18-16,18 19 0,-18-19 16,0 1-16,17 0 15,1-18-15,-18-18 16</inkml:trace>
  <inkml:trace contextRef="#ctx0" brushRef="#br2">20108 10213 0,'0'18'31,"18"-18"-16</inkml:trace>
  <inkml:trace contextRef="#ctx0" brushRef="#br2">20320 10442 0,'0'0'0,"0"36"16,0-1-1,0-18-15,0 19 16,0-19-16,18 1 0,-18-36 31,0 1-31,0-1 0,17-35 16,-17 18-16,18-18 15,0 35 1,17 1-16,-35-1 16,35 36-16,-17-1 15,-1 54 1,-17-36-16,0 36 16,0-36-16,0 0 15,0 1-15,0-19 16,0 1-16,18-1 15</inkml:trace>
  <inkml:trace contextRef="#ctx0" brushRef="#br2">20690 10478 0,'18'0'15,"0"0"-15,-1 0 16,1 0-16,0 0 16</inkml:trace>
  <inkml:trace contextRef="#ctx0" brushRef="#br2">20743 10619 0,'0'17'16,"18"1"-1,-18 0 1,18 17 0,-1-18-16,-17 1 15,18-18-15,0 18 16</inkml:trace>
  <inkml:trace contextRef="#ctx0" brushRef="#br2">20902 10160 0,'0'0'16,"18"123"-16,-18-52 0,0-18 15,17 53 1,-17-71-16,0 0 0,0-17 16,0 17-16,18-35 15,-18-17-15,18-1 16,-1-35 0,19 18-16,-19 35 0,1 0 15,-1 0-15,1 0 16,0 17-16,-18 1 15,17 17-15,-17-17 16,0 0 0</inkml:trace>
  <inkml:trace contextRef="#ctx0" brushRef="#br2">21308 10495 0,'-18'35'16,"18"-17"-16,-17 0 15,17 17-15,0-17 16,17-1-16,1 1 0,-1-18 16,1 0-16,35 0 15,-35 0-15,-1 0 16,1-35-16,-18-1 15,-18 1 1,1 0 0,-1 35-16,18 17 31,35 1-15,-17-18-16,17 18 15,-17-18-15,-18-18 31,-18 0-15,18 1 0,35-1-16,-17 1 15,35-1-15,-18 18 16,18-18-16,-35 18 16,17 0-1,-17 0-15,-18-17 0,-18 17 16,-17-18-1</inkml:trace>
  <inkml:trace contextRef="#ctx0" brushRef="#br2">21643 10195 0,'0'18'0,"0"-36"0,18 54 0,-18 52 15,0-53-15,0 18 16,-18 35-16,18-35 15,0-18-15,18 18 16,-1-35-16,18 0 16,-17-18-16,17-18 15</inkml:trace>
  <inkml:trace contextRef="#ctx0" brushRef="#br2">21819 10460 0,'-17'35'15,"17"-17"-15,0 17 16,17-17-16,1 35 16,0-53-1,-1 17-15,1-17 16,0 0-16,17 0 0,-18-17 16,1-1-16,-18-35 15,0 35-15,0-17 16,0 18-16,0-19 0,0 1 0,-18 0 15,18 17 1,0 0-16,0 36 31,0 0-31,0 17 0,18-17 0,-18 17 16,18 0 0,17 18-16,-17-35 15,-1-18 1,1 0-1,0 0-15,-1 0 16,1 17 0,-1 1-1,1 0-15,17-18 16,-17 0-16</inkml:trace>
  <inkml:trace contextRef="#ctx0" brushRef="#br2">22966 10389 0,'-18'-35'0,"36"70"0,-36-88 15,-35 53-15,36 0 16,-36 18 0,35 0-16,-17-1 0,17 1 15,18 0-15,18 35 16,-1-36-16,54 18 16,-18-35-16,35 18 15,-53 0-15,1-18 16,-36 17-1,-18-17-15,0 18 0,-17-18 16,0 0-16,-18 0 16,18 0-16,17 0 0,0 0 15</inkml:trace>
  <inkml:trace contextRef="#ctx0" brushRef="#br2">23142 10495 0,'0'0'16,"0"53"-16,0-18 0,0-17 16,0 17-16,0 1 15,18-19-15,-18 1 16,18-1-16,-1-17 0,1 0 16</inkml:trace>
  <inkml:trace contextRef="#ctx0" brushRef="#br2">23160 10301 0,'18'0'16,"-36"0"-16</inkml:trace>
  <inkml:trace contextRef="#ctx0" brushRef="#br2">23301 10495 0,'0'0'0,"18"0"15,-1 0-15,1 0 16,0 18-1,-1-18 1,-17 17 0,0 1-16,0 0 15,-17-1 1,17 1-16,0 0 16,35-18-16,-18 0 15,36-18-15,-17 18 16,-19-18-16,1 1 0,0 17 15,-1-18-15,1 0 16,-18 1 0,-18 17-1,18-18-15,-17 18 0,-1 0 16,0 18-16,1-1 16,17 19-16,0-19 15,17 36 1,19-35-16,-1 0 0,0-1 15,18 1-15,-18-18 16,-17-18-16,0 18 16,-36-17-1,0 17-15</inkml:trace>
  <inkml:trace contextRef="#ctx0" brushRef="#br2">19262 11254 0,'17'35'15,"-17"0"1,18 0-16,-18 1 16,0-1-16,18-17 15,-18-36 1,-18-35 0,18 35-16,-18-17 15,18 0-15,0 0 16,18-18-16,0 35 15,35 0-15,-1 18 16,-34 18-16,17 53 16,-17-36-16,-18 35 15,18-34 1,-18 17-16,0-36 16,0 1-16</inkml:trace>
  <inkml:trace contextRef="#ctx0" brushRef="#br2">19632 11359 0,'0'36'0,"0"-72"0,-18 89 16,18-35-16,18 0 15,0-1-15,17-17 0,-17 0 16,35 0-16,-18-17 15,-18-1-15,-17 0 16,0 1-16,-17-19 16,-18 19-16,17 17 0,0-18 15,-35 18 1,36 0-16,34 0 16</inkml:trace>
  <inkml:trace contextRef="#ctx0" brushRef="#br2">19914 11324 0,'18'0'16,"0"-17"-16,35-19 16,-18 36-1,-18-17-15,19 17 0,-19-18 16</inkml:trace>
  <inkml:trace contextRef="#ctx0" brushRef="#br2">19985 11130 0,'0'0'0,"18"53"15,-18 0-15,0-18 0,17 53 16,1-52-1,-1-19-15,1 19 0,-18-19 16,18 1-16,17 0 16</inkml:trace>
  <inkml:trace contextRef="#ctx0" brushRef="#br2">20726 11377 0,'17'-18'0,"19"1"15,34-1 1,-35 1-16,1 17 16,-1-18-16,-17 18 0,17-18 15,-35 1 1</inkml:trace>
  <inkml:trace contextRef="#ctx0" brushRef="#br2">20920 11130 0,'-18'88'15,"36"-176"-15,-36 282 16,18-141-16,0-18 0,0 18 15,0-17-15,35 16 16,-17-34-16,35 0 16,-35-18-16,-1-18 15,1 18-15,-1-18 0,-17 1 16,18-18-16,-18 17 16,0 0-16,0 1 0,0-1 0,0 0 15,0 36 16,18 35-15,-18-35-16,17-1 0,-17 1 16,18-18-16,17 17 15,-17-17-15,-36-17 16,1-1 0,17 1-1,-18-1-15,0 0 0,18 1 16,0-19-16,0 19 15,18-1-15,0 18 16,35-18-16,-36 18 16,1 0-1,0 0-15,-1 18 16,-17 0-16,0-1 16,0 1-16,0 17 15,0 1-15,18-1 16,-1 0-16,19-17 15,-19-1-15,36-17 16,-35-17 0,17-1-16,-35-17 15,0 0-15,-35-1 16,17 19-16,-52-19 16,52 36-1,-17-17-15,17 17 16,18 17-16,18 1 15,-1 0-15,19-18 16</inkml:trace>
  <inkml:trace contextRef="#ctx0" brushRef="#br2">22049 11024 0,'0'18'0,"0"70"16,17-35-16,1 53 15,-18-53-15,18 0 0,-18-18 16,17 0-16,-17-17 16,0 0-16,0-36 15,18-35 1,35 18-1,-18 17 1,-17 36-16,-1-1 16,-17 19-1,-17-19-15,-1 1 16,0 0-16,-17-18 0,0 17 16,17-17-16,1-17 15,17-1-15,17 18 16,1-18-16</inkml:trace>
  <inkml:trace contextRef="#ctx0" brushRef="#br2">22384 11395 0,'0'0'0,"-18"17"0,18 1 16,0 0-1,18-1 1,-1-17-16,-17-17 15,18-1-15,-18 0 16,0 1-16,0-1 0,-18 0 16</inkml:trace>
  <inkml:trace contextRef="#ctx0" brushRef="#br2">22525 11377 0,'0'18'16,"-18"-1"-1,18 1 1,0 17-16,0-17 15,0 0-15,18-18 0,17 0 16,-17 0 0,-1 0-16,1 0 15,-18 17-15,0 1 16,0-1-16,0 36 16,0-17-16,0 17 15,0-36-15,0 1 16,0 0-16,-18-1 0,1 1 15,-1-18 1,1 0-16,-1-18 16,-17 1-16,17-1 15,18-17-15,0 17 0,0 0 16,0-35 0,18 18-16,35-18 15,-36 36-15,54-19 16,-54 1-16</inkml:trace>
  <inkml:trace contextRef="#ctx0" brushRef="#br2">22983 11095 0,'-35'88'15,"0"-53"-15,17 18 0,1 0 16,-19 53-16,19-71 16,17 36-16,0-36 15,0-17-15,17-1 0,1-17 16,0 0 0</inkml:trace>
  <inkml:trace contextRef="#ctx0" brushRef="#br2">23195 11342 0,'-35'17'16,"17"-17"-16,1 18 0,-1 17 16,18-17-16,18 17 15,-1-17-15,19 17 16,-19-17-1,1-1-15,-1 1 16,-34-18-16,-1 0 16,1 18-16,-1-18 0,0 0 15,-17 0-15,35-18 16,-18 0 0</inkml:trace>
  <inkml:trace contextRef="#ctx0" brushRef="#br2">23354 11518 0,'0'0'16,"0"53"-16,0-35 0,0-1 16,0 1-1,0-36-15,0-17 16,0 17-1,18-34-15,-1 16 16,18 1-16,-17 17 16,17 18-16,-17 0 15,0 36 1,-1-36-16,-17 17 0,18 1 16,-18 0-16,0-1 15,0-34 1,18-1-1,17 0 1,-18 18 0,1 0-1,-18 18-15,18-18 0,-18 18 0,0 34 16,0-34-16,0 0 16,0-1-16,17 1 15</inkml:trace>
  <inkml:trace contextRef="#ctx0" brushRef="#br2">23795 11518 0,'-18'0'0,"1"0"16,17 18-16,-18-1 15,18 1-15,0 0 0,18-1 16,-1 1-16,1-18 15,0-18 1,-1 18-16,-17-17 16,18-1-16,-18 0 15,17 1-15,-17-1 16,0 1-16,18 34 31,-18 1-31,18-1 16,-1-17-1,1 18 1,0-36-16,-18 1 16,17-1-16,-17 1 15,0-1-15,0-17 16,0-1-16,0-34 16,0 35-16,0-54 15,0 54-15,0-18 16,-17 36-16,17-1 15,-18 36-15,18 17 16,0 0-16,0 18 16,18 35-16,-1-35 15,-17 0-15,36 18 16,-36-36-16,17-18 16,1 1-16,-1 0 0,19-36 15,-19 0 1,19-17-16,-19 18 15,-17-36-15,0 35 16,18-35-16,-18 18 16,0 0-1,0 17-15,18 0 16,-18 36-16,0 0 16,17 52-16,-17-52 15,0 17-15,18 36 16,-18-54-16,35 18 15,-35-17-15,35-18 16</inkml:trace>
  <inkml:trace contextRef="#ctx0" brushRef="#br2">24395 11042 0,'0'0'0,"17"53"0,1 70 15,0-52 1,17 70-16,-18-88 16,1 53-16,0-53 15,-18 35-15,0-53 16,0 0-16,-18 1 15,0-19-15,-17 19 0,-35-1 16</inkml:trace>
  <inkml:trace contextRef="#ctx0" brushRef="#br2">21114 12153 0,'35'0'16,"-17"18"-16,35-1 15,-36 1-15,1 17 0,-18-17 16,18 17-16,-36 1 0,-17 34 16,17-17-16,-35 18 15,18-36-15,-1 18 16,36-36-16,18 19 16,-18-19-1,35 19-15,-17-19 16,0 19-1,-18-19-15,0 18 0,0-17 16,-18 17-16,-17 18 16,17-17-16,-17 34 15,35-35-15,0 1 16,0-1-16,0 18 16,17-18-16,1 18 15,0-35-15,17-1 0,-35 1 16,18 0-16,-18-1 15,-36-17 1</inkml:trace>
  <inkml:trace contextRef="#ctx0" brushRef="#br2">20708 13141 0,'0'0'15,"88"53"-15,-52-18 0,52 36 16,-35-54-16,-18 19 16,53 17-16,-53-36 15,1 1-15,-1-1 0,36-17 16,-36 0 0,-18-17-16,19-1 0,-19-17 15,19-36-15,-19 18 16,1 18-16,-18 0 0,0-18 15,0 35-15,-18 18 16,1 18-16</inkml:trace>
  <inkml:trace contextRef="#ctx0" brushRef="#br2">19562 13705 0,'17'-17'15,"-34"34"-15,34-52 0,1 35 0,-1 35 16,1 18-16,17 71 16,-17-36-16,0 71 15,-18-71-15,17-35 16,-17 0-16,18 0 0,0-18 16,-18 0-1,17-35-15,-17-17 0,18-1 16</inkml:trace>
  <inkml:trace contextRef="#ctx0" brushRef="#br2">19614 13794 0,'18'0'0,"17"0"16,-17 0-16,70-18 15,-35 18-15,53-18 16,-53 18-16,-35 0 16,-1 0-16</inkml:trace>
  <inkml:trace contextRef="#ctx0" brushRef="#br2">19756 14041 0,'88'0'16,"-176"0"-16,229 0 0,-106-18 16</inkml:trace>
  <inkml:trace contextRef="#ctx0" brushRef="#br2">20073 14076 0,'0'35'16,"0"-70"-16,18 88 0,-18-18 16,0-17-16,0 17 0,0 0 15,17 36-15,1-54 16,0-17-16,-1 0 16,1-17-16,0-18 15,-18-18 1,0 17-16,0 1 0,0 0 15,-18-18-15,18 35 16,0 1-16,0 34 16,0 1-1,18 17-15,-1-17 0,1 17 16,35 36-16,-18-36 16,18 0-16,-35-17 15,34-1-15,-34-17 16,0 0-16,-18-17 15</inkml:trace>
  <inkml:trace contextRef="#ctx0" brushRef="#br2">20461 14111 0,'-18'-18'16,"18"1"0,36 105-16,-54-141 0,0 35 0,18 36 15,0 0-15,0 17 0,0 18 16,18-18-16,17 18 15,-35-35-15,18 17 16,0-17-16,-36-1 16,0-17-1,-17 0 1,17 0-16,1-17 16,-1 17-16,-17-18 15,35 0-15</inkml:trace>
  <inkml:trace contextRef="#ctx0" brushRef="#br2">20479 14235 0,'53'-18'16,"-142"53"-16,125-52 15,70-1-15,-71 0 0,-17 18 0,-1-17 16,1 17 0,-1-18-16,-17 0 0,0 1 0,0-1 15,-17 0 1,-1-34-16</inkml:trace>
  <inkml:trace contextRef="#ctx0" brushRef="#br2">20602 13970 0,'0'-18'15,"18"89"-15,-36-124 0,54 159 0,-19-18 16,-17-53-16,18 54 16,-1-54-16,-17-18 15,18 19-15,0-19 16</inkml:trace>
  <inkml:trace contextRef="#ctx0" brushRef="#br2">20726 14270 0,'0'-18'16,"35"18"0,-17 0-16,17 0 0,0 0 15,18-17 1,-35-1-16,-1 18 15,-17-35-15,-35 17 16,0 18-16,17 0 16,1 0-16,-1 0 15,-17 35-15,35-17 16,0 0-16,17 17 16,36 0-1,-18-17-15,1-1 0,17 1 16,-36-18-16</inkml:trace>
  <inkml:trace contextRef="#ctx0" brushRef="#br2">21043 14199 0,'-17'18'31,"17"17"-15,0-17-16,17 35 15,-17-36-15,18 19 16,-18-19-16,0 1 16,0 0-16,-18-1 15,1-17-15,-19 0 16,19 0 0</inkml:trace>
  <inkml:trace contextRef="#ctx0" brushRef="#br2">21184 14217 0,'53'-35'16,"-106"70"-16,142-88 0,-54 35 15,-35 1-15,17 17 0,-17-18 16</inkml:trace>
  <inkml:trace contextRef="#ctx0" brushRef="#br2">21220 14076 0,'0'17'0,"0"-69"16,0 87-16,0 18 0,17-18 0,-17 18 16,18-18-16,0 1 0,-1 34 15,1-52-15,17 17 0,0 0 16,1-35-1,-19 0-15</inkml:trace>
  <inkml:trace contextRef="#ctx0" brushRef="#br2">22419 13723 0,'0'0'0,"0"18"16,0 52-1,0 71 1,18-70-16,-1 88 16,1-89-16,0-17 0,-18 0 15,35 18-15,-35-54 16,18-17-16</inkml:trace>
  <inkml:trace contextRef="#ctx0" brushRef="#br2">22613 14235 0,'0'0'0,"35"0"0,-17-18 15,53-17-15,-36 17 16,-18 0-16,1 1 0,0-1 15,-18 0 1,-18 1-16,-17 17 16,17 0-16,-17 35 15,17-17 1,1 35-16,17-36 16,0 19-16,17-19 0,1 1 15,17 0 1,0-1-16,-17-17 15,17 0-15,-17 0 0,0 0 0</inkml:trace>
  <inkml:trace contextRef="#ctx0" brushRef="#br2">23001 14164 0,'0'0'0,"-18"35"0,1-17 15,-1 17-15,18-17 0,-17 35 16,17-36 0,17 1-16,1 0 0,17-1 15,-17-17-15,17-17 16,-17-1-16,-1 18 0,-17-18 16,18-34-1,-18 34-15,0 0 0,0 1 16,0-19-16,0 1 15,0 17-15,18 1 16,-18 34 0,17 1-16,-17 17 15,18-17-15,0 17 16,-1-17 0,1-18-1,-18-18 1,0 1-16,0-1 15,0-17-15,17 17 16,-17 0-16,18 1 16,0-19-16,-1 36 15,-17-17-15,18 17 16,0 0 0,-18 17-1</inkml:trace>
  <inkml:trace contextRef="#ctx0" brushRef="#br2">23354 14376 0,'0'0'0,"18"17"0,-1-17 15,1-17 1,-18-1-16,17 0 0,-17-34 15,18 34 1,-18-17-16,18-18 16,-1 35-16,-17 0 0,18 18 15,0 0-15,-18 18 16,0 0-16,0 35 16,0-18-16,0-17 15,0 17-15,17-18 0,-17 19 16,18-19-16,0 1 15,-1-36 1,-17 1-16</inkml:trace>
  <inkml:trace contextRef="#ctx0" brushRef="#br2">23636 14199 0,'0'36'0,"0"-19"16,0 36-16,0-35 16,18-1-16,-18 19 15,17-36-15</inkml:trace>
  <inkml:trace contextRef="#ctx0" brushRef="#br2">23671 13988 0,'0'0'0,"18"17"16,-18 36-16,0-35 16,0 35-16,0-18 15</inkml:trace>
  <inkml:trace contextRef="#ctx0" brushRef="#br2">23707 14323 0,'17'0'16,"-34"0"-16,52 0 0,-17 0 15,-1 0-15,1-18 16,0 1-16,-1-1 16,1 0-1,-1 18-15,-17-17 16,-17 17-16,17 17 31,17 19-15,-17-19-16,36 18 15,-19 1-15,19 17 16,-1 17 0,-17-35-16,17 36 15,-35-36-15,0 18 16,0-18-16,-18-17 15,1 0-15,-1-18 0,-35 0 16,18 0-16,-1-36 16,36 19-16,-17-18 15,17-36-15,0 18 16,35-35-16,0 53 16,1-1-16,52 1 15,-18 0 1</inkml:trace>
  <inkml:trace contextRef="#ctx0" brushRef="#br2">24536 14235 0,'0'-18'15</inkml:trace>
  <inkml:trace contextRef="#ctx0" brushRef="#br2">20091 15346 0,'-18'-18'31,"0"36"0,1-1-15,17 1-16,-18 17 16,1-17-16,17 17 15,17-17-15,1 0 16,-1-18-16,1 0 0,0 0 15,17-36-15,-17 19 16,-18-19 0,0 19-16,-18 17 15,-17-18 1,-1 18-16,19 18 16,17-1-1,0 1-15,0 0 0,17-1 16,1-17-16,0 0 15,-1 0-15,1 0 16,0 0-16,-18-17 16,0-19-1,-18 19-15,0-1 16,1 18 0,17 18 15,0-1-31,17-17 15,-17 18 1,-17-18 62,17 18-62,0-1-1,0 1-15,0 0 16,17-1 0,1-17 93,0 0-93,-1-17 15,-17-19-31,0 19 16,-17-19-1,-1 36-15,0-17 16,1 17-16,17 17 15,-18-17-15,18 18 0,0 17 16,0-17-16,35 17 16,-17-35-16,17 18 15,-17-18-15,0-18 16,-1 18 0,-17-35-16,-17 17 15,-1 18-15,18-17 0,-18-1 16,-17 0-1,17 1-15,18-1 16,0 36 0,0-1-1</inkml:trace>
  <inkml:trace contextRef="#ctx0" brushRef="#br2">20496 15011 0,'18'0'15,"17"17"1,-17 19-16,35 69 16,-18-34-16,-17 0 0,-1 17 15,36 35 1,-35-70-16,0-18 0,-1 1 16,1-36-16,0 0 15,-1-36-15,1-52 16,-1 35-16,-17 0 15,18 0-15,-18-52 16,0 52-16,-18-18 16,18 36-16,0 17 15,0 36 1,0 17 0,0 0-16</inkml:trace>
  <inkml:trace contextRef="#ctx0" brushRef="#br2">21008 15469 0,'0'-17'16,"0"34"-16,35-34 0,18-19 15,-35 36-15,35-35 16,-36 17-16,1 1 16,-18-1-16,-18 18 15,1 0-15,-19 0 16,19 0-16,-19 35 16,36-17-16,-17 35 15,17-35-15,17 17 16,-17-17-16,53-18 15,-35 0 1,17 0-16,-17 0 16,0-18-1,-1 18-15,-17-18 16,18 18-16,-18-17 16,18-1-16,-18 0 15,0 1-15,0-1 16,17 18 15</inkml:trace>
  <inkml:trace contextRef="#ctx0" brushRef="#br2">21396 15293 0,'-18'0'31,"1"35"-15,17-17-16,-36 35 15,36-18-15,0 0 16,0-17-16,18 17 16,0-17-16,-1 0 15,1-18-15,17 0 0,-17 0 0,0-18 16,17-17 0,-18 17-16</inkml:trace>
  <inkml:trace contextRef="#ctx0" brushRef="#br2">21519 15381 0,'18'0'16,"17"0"-16,1-18 16,-1 18-16,18-35 15,-36 35-15,1-17 16,-36 17-1</inkml:trace>
  <inkml:trace contextRef="#ctx0" brushRef="#br2">21608 15117 0,'0'105'0,"0"-210"0,0 263 15,0-105-15,17 0 16,-17 0-16,18-18 0,0 36 16,-1-53-16,1-1 15,-1-17-15</inkml:trace>
  <inkml:trace contextRef="#ctx0" brushRef="#br2">21766 15363 0,'0'0'0,"0"18"0,0 17 16,0 18-16,0-35 15,18 35 1,17-35-16,1-18 0,-1 0 16,0 0-1,-35-18-15,0 0 16,0 1-16,-17-36 15,-1 35-15,-17 0 16,35 1-16,-18-1 16,18 0-16</inkml:trace>
  <inkml:trace contextRef="#ctx0" brushRef="#br2">21978 15469 0,'18'0'16,"-18"-17"15,0-19-31,0 19 16,17-1 0,1 0-16,0-17 15,-1 18-15,1 17 16,-18 17-1,18 1-15,-18-1 16,17 1 0,-17 0-1,0-1-15,18-17 16,-18 18 0,0 0-16,17-1 15,1-17-15,0 0 31,-1 0-15</inkml:trace>
  <inkml:trace contextRef="#ctx0" brushRef="#br2">22207 15258 0,'18'0'16,"17"0"-1,-17 0-15,17 17 16,-17 1 0,-18 0-1,-18 17 1,18-18-16,-17 1 0,17 0 16,0 17-16,0-17 15,0-1-15,17 36 16,1-35-16,17 0 15,0-18-15,-17 0 16,0 17-16,-1-17 0,-17-17 16</inkml:trace>
  <inkml:trace contextRef="#ctx0" brushRef="#br2">22243 15434 0,'35'0'32,"-17"0"-32,-1 18 0,36-18 15,-35 0 1,35 17-16</inkml:trace>
  <inkml:trace contextRef="#ctx0" brushRef="#br2">22543 15381 0,'0'0'15,"-36"18"-15,36-1 0,-17 1 0,17 17 16,0 18 0,17-35-16,1 0 0,17-1 15,0-17 1,-17-17-1,0-1-15,-18-17 16,0 17-16,0 0 0,0-17 16,0 17-16,0 1 15,17 17 1,-17 17 0,18 1-16,0 17 15,-1-17-15,1-18 16,0 0-16,-1 0 15,1-18-15,-18 1 16,0-1 0,0 0-16,-18-17 15,18 17-15,18 18 16,-1-17 0,19 17-1,-19 0-15,1 0 0,17 0 16,-17 0-16,0 0 15,-1 0-15,-17-18 0,0 1 16,-17 17 0,17-18-16,-18 18 0,-35-35 15,35 17-15</inkml:trace>
  <inkml:trace contextRef="#ctx0" brushRef="#br2">22860 15275 0,'18'88'16,"-54"-229"-16,54 194 0,17 88 0,-35-105 16,18-19-16,-18 1 15,0 0-15,18-1 0</inkml:trace>
  <inkml:trace contextRef="#ctx0" brushRef="#br2">23036 15416 0,'0'0'15,"0"53"-15</inkml:trace>
  <inkml:trace contextRef="#ctx0" brushRef="#br2">22983 15240 0,'18'0'15,"-36"0"-15,54 0 0</inkml:trace>
  <inkml:trace contextRef="#ctx0" brushRef="#br2">23283 15416 0,'0'0'0,"-17"18"0,-1 0 16,18-1-16,18 1 16,-1 0-16,19-1 15,-19-17-15,1 0 16,-18-17-1,0-1 1,0 0-16,-18-17 16,18 17-16,0 1 15,0 34-15,18 1 16,-18 0-16,18-1 16,-1 19-1,-17-19-15,18-17 0,-18 18 16,17-18-16,1-18 15,-18-17 1,18 17-16,-1-17 16,1 17-16,0 18 0,17-17 15,-17 34 1,-18 19 0,0-1-16,17 18 15,-17-35-15,0-1 16,0 1-16</inkml:trace>
  <inkml:trace contextRef="#ctx0" brushRef="#br2">23918 15540 0,'-17'0'15</inkml:trace>
  <inkml:trace contextRef="#ctx0" brushRef="#br2">21255 15910 0,'-18'0'0,"1"0"16,17 36-1,-18-19 1,18 18-16,0 18 0,0-17 0,0 52 16,0-53-1,18 0-15,-18 1 0,35 34 16,-17-52-16,-1 0 16,18-18-16,-17 0 0,0 0 15</inkml:trace>
  <inkml:trace contextRef="#ctx0" brushRef="#br2">21467 16298 0,'0'0'15,"0"18"-15,0-36 0,0 1 16,17-1 0,1 0-16,-1-17 0,-17 18 15,18-1-15,0 0 0,-1 18 32,-17 36-32,18-1 15,-18-18-15,18 1 16,-1-18-1,1 18-15,0-18 16,17-18-16,-35 0 16,35 1-1,-35-1-15,18 1 0,-18-1 0,0 0 16,0 1 0</inkml:trace>
  <inkml:trace contextRef="#ctx0" brushRef="#br2">21960 16069 0,'0'0'0,"0"-18"0,18 18 16,0 0 0,-18 36-16,17-19 0,1 54 15,-18-36 1,0 18-16,0-18 0,0 18 16,18-17-16,-1-19 15,1-17 1,0 0-16</inkml:trace>
  <inkml:trace contextRef="#ctx0" brushRef="#br2">22313 16210 0,'0'0'15,"0"18"-15,18-18 0,-18 17 16,17 19-16,-17-19 16,18 36-1,0-35-15,-1-18 0,19 18 16,-19-18-16,1 0 16,-18-18-16,0 0 15,-18-35 1,18 36-16,-17-19 15,17 19 1,-18-1 0,18 1-16,0-1 15,18 18 1,-1 0-16,19 18 16,-19-1-16,1-17 15,0 0 1,-1 0-16,1 0 15,-18-17 1,0-1 15,-18 18-15,18 18-16,18-18 31,-18 17-31,17-17 16,1 0-1,-18-17 17,0-1 15,-18 18-16,18 18-16,-17-18-15,-1 35 16,18-18-16,0 1 16,18 17-16,-18-17 15,35 0 1,-17-18-16,-1 0 16,1 0-16,0 0 0,-1 0 0,19 0 15,-19-18-15,-17 0 16,0 1-16,0-1 15,-17 0 1,17 1-16,-36-1 16,19 1-1,34 17 32,1 0-31,0 17-1,-1-17-15,1 0 16,-1 0-16,1 0 16,0 0-16,-1 0 15,1 0 1,0 0-16,-1 0 16,-17 18-16,0-1 15,0 19 1,0-19-1,18 19 1,0-36-16,-1 17 16,1-17-16,17-17 15,-35-1-15,18 0 16,-18 1 0,-18-19-16,0 36 15,18-17-15,-35-1 16,18 1-1,17-1 1,0 36-16</inkml:trace>
  <inkml:trace contextRef="#ctx0" brushRef="#br2">23072 15981 0,'0'0'15,"35"0"-15,-17 0 0,-1 0 0,36 17 16,-35 19 0,-1-19-16,1 19 0,0-1 15,-1 0-15,-17 1 0,0 34 16,0-35-16,-17 1 15,-1-19-15,-35 36 16</inkml:trace>
  <inkml:trace contextRef="#ctx0" brushRef="#br2">22366 16228 0,'-18'0'31,"18"-18"-31,-17 18 16,17 18 0,0-1-1,-18 19-15,18-19 16</inkml:trace>
  <inkml:trace contextRef="#ctx0" brushRef="#br2">20144 17057 0,'0'17'62,"-18"-17"-46,18 18-16,0 17 15,0-17 1,18 0 0,-1-18-16,1 0 15,0-18-15,-1 0 16,-17 1-16,0-1 15,-17-17 1,-1 35 0,0 0-16,1 17 15,-1 19 1,18-19 0,18-17-1,-1 0-15,1 0 0,17 0 16,-35-17 15,0-1-31,-17 18 16,-1-18-1,0 18 1,36 0 0,0 0-1,-1 0 1,-17-17-16,18 17 31,-36 0-15,1 0-16,-1 0 15,0 0 1,1 17-16,17 1 31,17-18-15,19 0-1,-19-18-15,18 18 16,-35-17-16,-17 17 31,-1 0-15,1 0-16,-1 0 16,0 0-16,1 17 15,17 1 1,17-18-1,1 0-15,17-18 16,-17 1-16,-18-1 16,0 1-1,-18-1-15,1 18 16,-1 0 0,18 18-16,-18-1 0,1 18 15,17-17-15,17 0 16,1-1-16,0-17 15,34-17-15,-16 17 16,-19-36-16</inkml:trace>
  <inkml:trace contextRef="#ctx0" brushRef="#br2">20690 16792 0,'18'106'0,"0"-35"15,-1 34-15,-17-52 16,0-17-16,0-1 16,18 0-16,-18-17 0,0-1 15,0-34 1,18-18-16,-18-1 0,0-52 15,0 35-15,17 0 16,-17 0-16,0 0 0,18-35 16,-18 53-1,18 17-15,-1 18 16,-17 53 0,0-17-16,0 34 15,0-35-15,0 18 16,18-35-16,-1-18 15,1 0-15,17-53 16,-17 35-16,35-52 16,-35 35-16,-1-1 15,1 19-15,-18 34 16,0 1-16,17 0 0,-17 52 16,18-35-16,-18 36 15,18-36 1,-18 0-16,35 18 15,-17-35-15,-18 0 16</inkml:trace>
  <inkml:trace contextRef="#ctx0" brushRef="#br2">21308 17057 0,'-71'88'31,"71"-70"-31,0-1 0,124-158 16,-177 159-16,0 105 0,88-105 0,-17-18 15,17 0-15,-17-18 0,17 1 16,-17 17-16,-18-18 0,0 0 16,-18 1-1,0-19-15,1 19 16,17 34-1,0 36 1,0-35-16,17 0 16,1-1-16,35 19 15,-35-19-15,17-17 16,-18 18-16,1-18 0,0 0 16,-1 0-16,-17-35 15</inkml:trace>
  <inkml:trace contextRef="#ctx0" brushRef="#br2">21519 16775 0,'0'35'16,"18"0"-16,0 53 16,-18-52-1,17 52-15,1-35 16,0 17-16,-1-34 15,19-19-15,-19 1 16,1-18-16</inkml:trace>
  <inkml:trace contextRef="#ctx0" brushRef="#br2">21661 17057 0,'-53'17'16,"35"1"-1,18 17-15,0-17 16,35 35-16,-17-35 16,52 17-16,-34-18 15,-1-17-15,36 18 16,-54-18-16,1 0 16,0-18-16,-18 1 15,-18-1-15,-17 1 16,17-1-16,-35 18 15,35 0 1,1 18-16,17-1 16,17-17-16,19 18 15,17-18-15,-18 17 16,35-17-16,-52 0 16,35 0-16,-35 0 15,-18-17 1</inkml:trace>
  <inkml:trace contextRef="#ctx0" brushRef="#br2">22648 17127 0,'0'18'0,"0"17"15,18 71-15,-18-53 16,18 18-16,-18-18 0,17 52 16,-17-52-16,0-17 15,0-54 1,-17-70-1,-1 35-15,0-53 16,18 71-16,0-71 16,18 53-16,17-18 15,-17 54-15,17-1 16,-17 0-16,35 36 16,-36 0-16,-17 17 15,0-17-15,-17 17 16,-19 0-16,19-17 15,-18-1 1,17-17-16,18-17 16,18-1-16,17-17 15</inkml:trace>
  <inkml:trace contextRef="#ctx0" brushRef="#br2">22931 17180 0,'-18'-35'0,"18"88"15,18-71-15,-54 36 0,19-18 16,-1 0 0,18-18-16,18 18 15,-1-17 1,1 17-16,17 0 0,0-18 16,-17 18-16,0 0 15,-1 0-15,-17-18 31,-17 18-15,17-17-16,-18 17 16,18 17-1,18 1 1,-1 0 0,19-1-1,-19-17-15,1 0 0,17 0 16,1 0-16,-19-17 15,1-1 1,-18 0-16,-18 1 16,1-1-1,-1-17-15,0 17 0,1 18 16,-1-17-16,0-1 16,-17 18-16,35 18 15</inkml:trace>
  <inkml:trace contextRef="#ctx0" brushRef="#br2">23301 17039 0,'0'0'15,"-18"0"-15,18 18 16,0 17 0,18 18-1,-18-35-15,18-1 16,-1 19-16,19-36 16,-19 17-16,1-17 0,-1-17 15,1 17-15,0-18 0,-1 0 16,1-17-1,-18 17-15,-18 1 0,18-1 16,-35-17-16,17 35 16,-17 0-16,18 0 15,-1 17-15,18 1 16,0 0-16,0-1 0,18 1 16,-1 0-16,36-1 15,-18-17-15,-17 0 16,35 0-16,-35-17 15,17-1-15,-18 0 16,1 18-16,-18 18 31,0 0-15,0-1-16,18 1 16,-18 0-1,-18-18-15,18-18 31,18 0-15,-1 18 0,1-17-16,0 17 15,-1 0-15,1 17 16,-18-34 46,18 17-46,-1 0-16,1 0 16,-36 0 15,1 0-15,17 17-1,-18-17-15,18 18 31</inkml:trace>
  <inkml:trace contextRef="#ctx0" brushRef="#br2">23760 17180 0,'-18'-17'15,"36"17"1,-18-18 0,0 0-1,17 36 1,1-18-1,0 18 1,-1-1-16,18 19 16,-17-19-16,0 18 15,-18-17-15,0 0 16,-18-18-16,0 17 0,-17-17 0,-18 0 16,18 0-1,-18-17-15,35-1 16,1 0-16,17 1 15,0-1-15</inkml:trace>
  <inkml:trace contextRef="#ctx0" brushRef="#br2">24359 17022 0,'0'17'15,"0"54"-15,0-36 16,0 18-1,18-18-15,-18-17 0,18-1 0,-1-17 16,1 0-16,17-17 16,-17-1-1,-18 1-15,17-36 16,-17 17 0,0 19-1,0 34-15,36 1 16,-19-18-1,1 18-15,35-1 16,-35-17-16,-1 0 16,-17 18-16,-17-18 31,-1-18-31,0 18 16,18-17-16,0-1 15,18 0 1</inkml:trace>
  <inkml:trace contextRef="#ctx0" brushRef="#br2">24783 17110 0,'-36'0'16,"72"0"-16,-72 17 0,19-17 15,17 18-15,0 0 16,17-18-16,1 0 31</inkml:trace>
  <inkml:trace contextRef="#ctx0" brushRef="#br2">24765 16969 0,'0'0'0,"0"-18"15,18 18-15,-1 0 16,1-18 0,35 18-16</inkml:trace>
  <inkml:trace contextRef="#ctx0" brushRef="#br2">24888 16969 0,'36'-36'0,"-72"72"15,54-36-15,0 0 16,-1 0 0,36-18-16,-17 18 15,-1-18-15,-17 18 16,-18-17 0,-18 17-16,0-18 15</inkml:trace>
  <inkml:trace contextRef="#ctx0" brushRef="#br2">25012 16757 0,'0'0'0,"0"71"0,0-1 16,0-17-16,0 18 0,0 34 15,0-69 1,18-1-16,-18-17 15,17-18-15,1-18 16,0 0-16,-1-17 0</inkml:trace>
  <inkml:trace contextRef="#ctx0" brushRef="#br2">25153 16775 0,'-18'105'15,"36"-210"-15,-36 263 16,18-105-16,0 0 0,0-18 16,18 1-16,17-1 15,-17-35-15,17 0 16,-35-18-16,18-17 16,0 17-16,-1-17 15,1 35 16,-18 35-31,0-17 16,17 35-16,-17-35 16,18-1-16,0-17 15,-1 18 1</inkml:trace>
  <inkml:trace contextRef="#ctx0" brushRef="#br2">25418 17057 0,'-18'35'15,"18"-17"-15,18 35 16,-1-53-16,1 17 0,35 1 15,-36-18-15,19 0 16,-19 0-16,-17-18 16,18 1-16,-36-1 15,1-17 1,-1 17-16,0-17 16,1 17-16,17 36 31,17-1-16,1-17-15,17 18 16,1 0-16,-19-18 0,1 17 16,0-17-16,-18 18 47,17-18-32,1 0 1,0 18-16,-1-18 15,18 0-15,-17 0 16,17-18-16,-17 0 16,-18 1-1,0-1-15,0 0 16,0-17-16,0 0 16,0 0-16,0-1 15,0-52 1,0 35-16,0-70 15,0 87-15,0-16 16,-18 34-16,18 36 16,-17 17-16,17 0 0,0 36 15,0 52-15,0-70 16,17 0-16,19 35 16,-19-35-16,1-35 15,0 35-15,-18-36 16,-18-34-1,0-1-15,1-17 16,-1 17-16,18-35 16,0 36-1,0-1-15,35 0 16,1 1-16,16-1 16,-16 0-16,17 18 15</inkml:trace>
  <inkml:trace contextRef="#ctx0" brushRef="#br2">21290 18045 0,'0'0'0,"0"53"0,18 70 16,-18-70-16,17 35 16,-17-53-16,18-17 15,-18-71 1,0 18-16,0-53 15,0 35-15,0-71 16,18 71-16,-18-17 16,0-1-16,17 18 0,1 18 15,0 0 1,17 35-16,-35 17 16,18 1-16,-18 17 0,0 1 15,-18 52-15,18-53 16,-35 18-1,35-35-15,-18-18 0,36-18 16,-18-17 0</inkml:trace>
  <inkml:trace contextRef="#ctx0" brushRef="#br2">21555 18009 0,'0'18'0,"0"-36"0,0 54 16,0-54 0,17 0-1,1 1-15,0-1 16,-1 0-16,1-17 16,-18 17-16,18 1 15,-18 34 1,0 1-1,0 0 1,17-1 0,1-17-16,-1 0 15,1 0-15,0 0 16,-1 0-16,1 0 62,0 0-46,-1-17 15,-17-1 32,-17 0-48,17 1-15,-18 17 16,36 0 15,-1 0-15,-34 0 46,17-18-46,0 36 0,0-1-1,0 19-15,0-1 0,0 18 16,0-18 0,35 1-16,-17-36 15,35 17-15,-36-17 16,36-17-16,-35-1 15,-1-17 1,1 17-16,-18-35 16,0 18-16,0 17 15,-18-17-15,18 17 0,-53-17 16,36 35-16,-36 0 16,35 0-16,-17 18 15,35-1-15</inkml:trace>
  <inkml:trace contextRef="#ctx0" brushRef="#br2">22102 17815 0,'0'0'0,"-18"18"15,0-18-15,18 18 0,0 17 16,0 0-16,0-17 16,0 17-16,36 18 15,-36-35-15,17 17 16,1-35-16,-1 18 0,19-18 16,-19 0-16,19-18 15,-19 0-15,1-17 16,0 17-16,-18-17 15,0 17-15,-18-17 16,0 17 0,1 18-1,-1 18-15,0 0 16,18 17 0,0 0-16,18-17 15,17 0-15,-17-18 16,17 0-1,-17 0-15,17-18 16,-17 0-16,17 1 16,-17 17-16,-1 0 15,-17 17 1,0 19 0,0-19-16,0 1 15,0 0-15,0-36 31,18 0-15,0 1-16,-1 17 16,1-36-1,0 19 1,-18-1 15,17 18 0,1 18-15,-1-1-16,1 1 16,0 0-16,17-1 15,-35 1-15,0 0 16,-35-18 0,17 0-16,-17-18 15,17 18-15,-17 0 16,17-18-16</inkml:trace>
  <inkml:trace contextRef="#ctx0" brushRef="#br2">22701 18009 0,'0'18'0,"18"17"16,-18-17-16,18 35 15,-1-36-15,-17 1 16,18-18-16,-1 0 16,1-18-1,-18-34-15</inkml:trace>
  <inkml:trace contextRef="#ctx0" brushRef="#br2">22807 18009 0,'0'0'16,"18"36"-16,-1-36 15,1 0-15,0 0 0,-1 0 16,1 0-16,0 0 15,-1-18-15,18 0 16,-17 18-16,0 36 16,-1-19-1,-17 19-15,18-1 0,17 71 16,-35-53-16,18 35 16,0-53-16,-18 18 15,0-35-15,-36-18 31,19 0-31,-1-18 0,-35-53 16,35 36-16,1-35 16,-1 17-16,18 17 15,18 1-15,35 0 16,-18 17-16,0 1 0,54 17 16,-37 0-1</inkml:trace>
  <inkml:trace contextRef="#ctx0" brushRef="#br2">23724 18027 0,'0'0'0,"-17"0"0,17 35 16,17-17-16,1-18 0,53 0 16,-36 0-16,0-18 15,0 1-15,-17-1 16,-18 0-16,-18 1 16,-35-1-16,36 18 15,-54 18 1,54-1-16,-19 19 15,19-1-15,17 18 16,0-36-16,53 36 16,-18-53-16,35 18 15,-34 0-15,34-36 16,-52 0-16,17 1 16,-35-1-16,18-17 15,-18 17-15,0-17 16,0 17-1,0 36 1,17 0-16,1 17 16,-18-18-1,18 1-15,-1 17 16,1-17-16,0-18 16,-1 0-16,1-18 15,-18 1 1</inkml:trace>
  <inkml:trace contextRef="#ctx0" brushRef="#br2">24236 17992 0,'17'17'0,"-34"-34"0,70 52 16,0-35-1,-36 0-15,54-18 16,-53 1-16,-1 17 0,18-18 15,-35 0 1</inkml:trace>
  <inkml:trace contextRef="#ctx0" brushRef="#br2">24342 17780 0,'0'0'0,"0"35"0,0 1 0,0-1 15,17 71-15,-17-71 16,0 18-16,18 0 0,17 17 16,-17-52-1,0 0-15,-1-18 16,1 0-16,-18-18 0,17 0 16</inkml:trace>
  <inkml:trace contextRef="#ctx0" brushRef="#br2">24589 18045 0,'0'0'15,"17"53"-15</inkml:trace>
  <inkml:trace contextRef="#ctx0" brushRef="#br2">24624 18150 0,'0'0'31,"0"-35"-15,0 70-16,0-123 0,-18 71 15,18-19-15</inkml:trace>
  <inkml:trace contextRef="#ctx0" brushRef="#br2">24730 18080 0,'0'-18'15,"17"18"-15,1 0 16,0 0 0,-1 0-16,1 0 0,0 18 15,17-18-15,-18 0 16,19 0 0,-19 0-16,1-18 15,0 1 1,-18-1-16,0 0 15,0 36 1,-18-18 0,18 53-16,0-35 15,18 17-15,-1 0 16,1-35-16,17 0 0,1 0 16,-19-18-16,18 18 0,18-52 15</inkml:trace>
  <inkml:trace contextRef="#ctx0" brushRef="#br2">25629 17921 0,'0'0'15,"53"0"-15,-17 0 0,-1 0 16,18-18-16,-18 18 0,36-35 15,-54 35-15</inkml:trace>
  <inkml:trace contextRef="#ctx0" brushRef="#br2">25718 17833 0,'0'0'0,"52"88"0,-34-35 15,0 0-15,17 18 16,-35-36-16,18-18 0,-1 1 16,-17 0-16,0-36 15,18-17 1,-18 17-16,18-17 16,-1 0-16,1 17 15,-1 18-15,1 0 16,-18 18-1,18-18-15,-18 17 16,-18-34 15,18-1-15,0 0-16,18 1 16,-1-1-16,1 0 15,0 18-15,-1 0 0,19 0 16,-36 18-1,35 0-15,-35-1 16,0 1 0,0 0-1,0-1 1,0 1 0,17 0-16,1-1 15,0 1-15,17-18 16,-17 0-16,-1 0 15,1-18-15,-18 1 16,0-1-16,0-35 16,-18 35-16,18 1 15,-17-19 1,-1 36-16,18 18 31,0 0-31,18-1 0,-1 36 16,1-35-16,0 0 15,-1-1-15,1 1 16,0-36 0,-18 1-1,0-1-15,0-17 16,0-1-16,0 1 16,0 17-16,0 1 15,0-1-15,0 36 31,0-1-15,0 1-16,17 17 16,1-35-16,-18 18 0,17 0 15,-17-1 1,18-17 31,0 0-32,-18-17-15,17 17 0,1 0 16,-18 17 31,18 1-31,-1 0-1,1-1 1,0-17-16,17 35 15,-35-17-15,17 17 0,1 1 16,0-1-16,-18 18 0,0-18 16,0 0-16,0 36 15,-18-53-15,18-1 16,-18-17-16,1 0 0,-1 0 16,1-35-1,-1 17-15,18-17 0,-35-36 16,17 36-16,18-35 15,18 34-15,-1 19 16,1-19-16,0 19 0,17 17 16,35-18-16,-34 18 15,-19 18 1</inkml:trace>
  <inkml:trace contextRef="#ctx0" brushRef="#br2">27164 18009 0,'-18'-17'0,"18"-1"16,-17 18-1,-1 18-15,0 17 16,18-17-16,0 35 15,18-18-15,17 18 16,-17-36-16,17 1 16,-17-18-16,-18 18 15,17-18-15,-17 17 0,-17-17 16,-36 0 0,35 0-16,-17 0 15,17 0-15,1 0 0,-19-17 16,36-1-1,18 18-15</inkml:trace>
  <inkml:trace contextRef="#ctx0" brushRef="#br2">27340 18133 0,'0'0'15,"36"-18"-15,-19 1 0,36-19 16,-53 19-1,18-1-15,-36 18 16,0 0 0,-17 18-16,0-1 15,0 19-15,17-1 16,18-18-16,18 19 16,-1-19-1,19 1-15,-1-18 16,0-18-16,-17 18 15,-1-17-15,1 17 0,-18-18 16,0-17-16,0 17 16,0 1-1,18-1-15,-18 0 0,17 18 16,1 0 0,0 0-16,17 0 15,-17 0-15,34 0 16,-16-17-16,34-1 15,-52 0-15,17-17 16,-35 17 0</inkml:trace>
  <inkml:trace contextRef="#ctx0" brushRef="#br2">27711 17886 0,'0'0'0,"-18"35"0,18 53 16,0-52 0,0 34-16,18-52 15,-1-1-15,36 19 16,-35-36-16,35 0 16,-36 0-16</inkml:trace>
  <inkml:trace contextRef="#ctx0" brushRef="#br2">28099 18133 0,'35'0'16,"-70"0"-16,88 0 0</inkml:trace>
  <inkml:trace contextRef="#ctx0" brushRef="#br2">10989 13070 0,'-18'0'31,"1"0"-16,-1 18 1,18 0 0,-18-1-1,18 1 1,18 0 0,-18-1-16,18-17 0,-1-17 15,1-1 1,0 0-16,-18 1 15,17-1-15,-17 0 16,-17 1-16,17-1 16,-18 18-16,0 0 0,1 0 15,-36 18-15,53-1 16,-18 19 0,18-19-16,0 1 15,18-18-15,-1 0 0,19 0 16,-19 0-16,36-18 15,-53 1 1,18-1-16,-18 0 16,-18 18-16,1 0 0,-1 0 15,-17 0-15,-1 18 16,19-18-16,-1 18 0,1-18 16,17 17-16,17-17 31,1 0-31,35 0 15,-36-17-15,19 17 16,-54 0 15,-17 17-15,17 1 0,0-18-16</inkml:trace>
  <inkml:trace contextRef="#ctx0" brushRef="#br2">10989 13088 0,'0'18'47,"18"-18"-16,-1 0-31,1 0 16,0 0-1,-18-18 32,0 0 0,-18 18-31,0 0 15,1 0-15,17-17 31,-18 17 124,0 0 142,1 0-188,-1 0-109,0 0 15,1-18-16,-1 18 1,1-17-16,-1-1 16,-17-17-16,-1-1 15,1 1-15,0 0 16,17 17-16,-17-17 0,17 17 16,-35-35-1,36 36-15,-1-1 0,0 18 16,-17-35-16,18 35 15,-19-18-15,36 0 16,-17 18-16,17-17 16,0 34 156,0 1-126,17-18-30,-34 0 125</inkml:trace>
  <inkml:trace contextRef="#ctx0" brushRef="#br2">10407 12665 0,'-18'0'156,"18"17"-125,18-17-15,-18 18 0,-18-18 124,18 18-15,-17-1-109,17 1-16,-18 0 15,0-1-15,18 1 0,-35 17 16,17-17 0,1 17-16,-36 36 15,35-36-15,-17 0 0,0 18 16,35-35-16,-18-1 16,18 1-16,-18-18 15,18 18 1,-17-18 31,17 17-32,0-34 235,-18 17-203,18-18 31,-17 18-15,17-18-48,-18 18-15,0 0 16,1 0-16,-1-17 16,0 17-16,1 0 0,-1-18 15,-17 18-15,-18-18 16,35 18-16,-17-17 16,0 17-16,-18-18 0,17 18 15,-69-35-15,69 17 16,-34 1-16,35 17 15,17-18 1,18 0 0,0 36 374,18 0-374,-18-1-16,17 19 16,-17-19-16,18 1 15,-18-1-15,0 19 0,17 17 16,-17-18-1,18 0-15,-18-17 0,0 52 16,0-34-16,18 17 16,-1-36-1,-17 1-15,0-1 16,18-17-16,-18-17 62,-18 17-62,1 0 16,-1 0 0,0 0-1,1 0-15,-18 0 16,17 0-16,-17 0 16,17 0-1,0 0-15,1-18 16,-19 18-1,19 0-15,-1 0 16,-17 0-16,17 18 0,-17-18 16,17 17-16,-17-17 15,17 0-15,1 0 16,-1 0 46,0 0-15,18-17-31,0-1 0,-17 1-1,17-1 1,-18-17-16,18-1 15,-17 1-15,-19-35 16,1 17-16,-18-36 16,18 37-16,-18-1 15,35 35-15,18 0 16,-17 18-16,-1 0 94,0 18-79,1 0-15,-1-1 0,-17 19 16,0-19-16,-18 18 16,17-17-1,19 0-15,-19-1 0,1-17 16,0 18-16,-18 0 15,18-1-15,-18 1 16,35-18-16,0 0 0,1 0 94,-1 0 0,18 18-48,0-1-30,-17 1 0,17-1-16,0 19 15,0-1-15,17 18 16,1 0 0,-1 17-16,-17-34 15,0-1-15,0-17 0,0 52 16,0-52-16,0 35 15,0-36 1,18-17 0,-36 0-1,18-17 1,-17 17 15,-1 0 0,1 0-31,-1 0 16,-17 0 0,17 0-16,0 0 0,-17 0 15,0 0-15,17 0 0,-35 17 16,18-17-16,-18 0 16,35 18-16,-35-18 15,36 18-15,-1-18 16,18-18 140,0 0-140,0-17-16,0 17 15,0-34 1,0 16-16,0-17 16,0 36-16,-17-19 0,17 19 15,-18-1-15,18 0 0,-18 1 16,18-1-16,-17 18 94,-1 0-48,0 0-30,1 18 0,-1-1-1,0-17-15,1 18 16,-1 0-16,-35 17 16,36-17-16,-36 17 15,35-35-15,0 18 0,-17 17 16,18-35-16,-19 18 15,1-18-15,0 17 16,17-17 0,-17 0-1,17 0-15,0 0 16,18 18 78,-17-1-79</inkml:trace>
  <inkml:trace contextRef="#ctx0" brushRef="#br2">7108 13723 0,'0'18'16,"0"-1"-1,0 1-15,0 17 16,0-17-16,0 35 16,0-18-16,0-17 0,0 17 15,0 0-15,18 1 16,-18-1-16,18 0 15,-18-17 1,17-1-16,-34-17 94,-1 0-79,18-17 1,-18 17-16,1 0 31,17-18-31,-18 18 16,1-18 0,-1 18-1,0 0-15,1 0 16,-1 0-16,0-17 15,1 17-15,-1-18 16,0 18 0,1-17-1,-1-1-15,-17 18 16,17-18-16,1 18 0,-19-17 16,19 17-1,-1 0 16,18 17 157,-18 1-172,18 0-16,-17 17 15,17 0-15,-18 18 16,18-18-16,0-17 15,0 0-15,0 17 16,0-17-16,0-1 16,0 1 46,-17-18-46,-1 0 203,0 17-188,1-17-16,-1 18-15,0-18 16,1 18 0,-19-1-1,36 1-15,-17 0 0,-1-18 16,-17 35-16,17-35 16,1 18-16,-1-1 15,18 1-15,-18-18 16,1 0-1,-1 17 1,0 1-16,1-18 16,-1 0-1,18 18-15,-18-18 94</inkml:trace>
  <inkml:trace contextRef="#ctx0" brushRef="#br2">6279 14587 0,'0'-17'31,"0"-1"110,0 0-141,0 1 15,0-36 1,18-18 0,0 36-16,-18 0 0,17 0 15,1-18-15,-18-18 16,18 36-16,-1-18 15,-17 18-15,18 17 16,-18 0-16,-18 18 156,18-17-140,-17 17 0,-1 0-1,18-18-15,-18 18 16,1 0-16,-1-18 15,0 18-15,1-17 16,-18-1 0,17 18-16,0-18 0,1 1 15,-1 17-15,-35-35 16,18 17-16,17 0 0,-17 18 16,0-17-1,-1 17-15,19-18 16,-1 18-16,0 0 0,1 0 15,-1-18-15,0 18 32,18 18 93,0 0-110,0-1-15,0 36 16,-17-35-16,17 52 16,-18-34-16,-17 17 15,17-36-15,1 36 16,-1-35-1,18-1-15,-18-17 16,1 0 31,34 0 78,-17-17-109,18 17 62,-18 17 78,-18-17-140,36 0 46,0 0-46,-1 0-1,1 0 1,17 0 0,-17 0-16,35 18 15,-18-18-15,-17 0 16,-1 0-16,1 0 0,0 0 15,-1 0-15,-17-18 125,0 1-109,0-1 0,0 0-16,0 1 15,0-1 1,18 1 0,-18-1-16,18 0 15,-18 1-15,0-19 16,0 19-1,0-1 1,0 36 47,0-1-32,17 1-16,-17 0-15,18-1 16,-1 1 0,-17 0-16,18-18 0,0 17 15,-18 1-15,35-1 16,-17 1-16,-1-18 16,-17 18 109,-17-18-125,-1 17 15,18 1-15,-18 0 16,1-1-16,17 1 15,-18 17-15,18-17 0,-18 17 16,18-17-16,0-1 16,0 1-1,0 0 110,-17-18-78,-1 0-31,1 0-16,-1-18 15,0 18 1,1 0 0,-1 0-16,0 0 15,1 0 1,-1 0 15,18-18 141,0 1-141,0-1-15,0 1 0,0-1-1,0 0-15,0-17 16,0 17-16,0 1 15,0-1-15,0 0 0,0-17 16,0 17-16,-18 1 16,18-1-1,18 18 126,0 18-141,-1-18 16,1 0-16,17 17 15,-17-17-15,0 0 16,-1 18-1,1-18-15,-18 18 16,0-1 156,0 1-156,0 0-16,17 17 15,-17-17-15,0 17 16,18-17-16,-18-1 15,18 1-15,-1-1 16,-17-34 156,18 17-156,-18-18-1,18 18-15,-1-17 16,-17-1-1,18 18 1,-18-18-16,18 18 31,-18-17-31,0-1 16,17 18-16,-17-18 16,18 18-16,-18-17 15,17 17-15,-17-18 16,18 18-1,-36-18 48,18 1-16,0-1-32,0 0 32,-17 18 0,-1 18-47,1-18 16,-19 18-1,19-18-15,-1 17 16,0-17-16,-35 18 16,36 0-16,17-1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5T02:04: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5309 6209 0,'18'0'47,"35"0"-31,-18 0-16,71-18 16,-53 1-16,0 17 15,70-18 1,1 0-16,-54 18 15,-17-17-15,53-1 16,-35 0 0,-54 1-16,1 17 15</inkml:trace>
  <inkml:trace contextRef="#ctx0" brushRef="#br0">5962 6209 0,'0'35'16,"0"-70"-16,18 88 0,-1 0 15,1-18 1,-18 0-16,35-17 0,0 52 15,-17-34-15,17 34 16,-17-34-16,17 34 16,-17-35-16,-18-17 15,0 17-15,0-17 0,-18 35 16,1-35 0,-36-1-16,17-17 15,-52 18-15,18-18 16,-54 0-1,71 0-15,-70 0 0,88 0 16,-36 0 0,53 0-16,1 17 15</inkml:trace>
  <inkml:trace contextRef="#ctx0" brushRef="#br0">7391 6456 0,'17'0'15,"1"0"-15,17 0 0,18 0 16,-18-18-1,1 18-15,17-17 0,17 17 16,-52-18-16,35 18 16,-36 0-16,1 0 15,-36 18 1</inkml:trace>
  <inkml:trace contextRef="#ctx0" brushRef="#br0">7479 6632 0,'0'0'0,"18"36"0,17-36 15,18 0-15,-36-18 16,54 0-16,-36 18 16,-17-17-16,-1 17 15</inkml:trace>
  <inkml:trace contextRef="#ctx0" brushRef="#br0">9243 6297 0,'0'-18'0,"0"1"16,-18 17 30,1 53-30,17-18-16,-18 36 16,0-19-16,18 19 15,18-36-15,-18-17 0,18 17 16,-1-17-16,18 0 16,-17-18-16,17 17 15,-17-17-15,17 0 16,-17 0-16,0-17 15,-18-1-15,17-17 16,-17 17 0,18 36-1,-1 17 1,1-17-16,17 17 16,1-18-16,-19-17 15,54 18 1,-36-18-16,36-18 15,-54 1-15,19-1 16,-36-35-16,-18 36 16,0-1-16,1-17 0,-1 17 15,-53-17 1,54 17-16,-36-17 16,53 17-16,-18 1 15,36-1-15</inkml:trace>
  <inkml:trace contextRef="#ctx0" brushRef="#br0">9913 5821 0,'18'-35'16,"-1"35"-1,36-18 1,-35 18-16,17 0 0,0 18 16,-17-1-16,17 18 15,-35-17 1,-17 35-16,-1-35 15,-17 35-15,17-36 16,1-17-16,17 18 0,17 0 16,1-18-1,17 0-15,0 0 0,36-18 16,-36 18 0,0 0-16,1 0 15</inkml:trace>
  <inkml:trace contextRef="#ctx0" brushRef="#br0">6544 6191 0,'0'-35'15,"0"70"-15,18-88 16,-36 71-1,18 17-15,-18 1 16,1 69 0,-1-34-16,0 35 15,18-53-15,-17 0 16,17 0-16,0-18 0,35 35 16,-17-34-16,35-19 15,-36 1-15,36-36 16,-17 1-16</inkml:trace>
  <inkml:trace contextRef="#ctx0" brushRef="#br0">6650 6632 0,'-18'71'0,"36"-142"0,-36 159 16,18-35-16,18-35 15,17 0-15,-17-18 16,17 0-16,-17 0 16,-1-36-1,1 19-15,-18-1 16,0 0-16,0 36 16,0 0-1,18-18 1,17 35-16,-17-17 15,34-18-15,-16 0 16,-1 0-16,-17-18 16,-1 18-16,-17-18 0,-17 1 15,-1-1-15,-17-35 16,-1 36-16,19-1 16,-18 0-16,17-17 15,18 17-15,18 1 16</inkml:trace>
  <inkml:trace contextRef="#ctx0" brushRef="#br0">6985 6050 0,'35'18'0,"-70"-36"0,88 53 16,-18 1-16,0 52 15,1-35-15,-19 17 16,1 19-16,0 69 16,-18-69-16,0-19 0,0 54 15,-18-19 1,0-69-16,1-1 15,-19 35 1,19-52-16</inkml:trace>
  <inkml:trace contextRef="#ctx0" brushRef="#br0">10742 6438 0,'18'0'16,"-18"18"-16,35-18 15,0 0-15,1 0 16,-1 0-16,-18 0 15,19 0-15,-19 0 0,19 0 16,-1 17-16,-17 1 16</inkml:trace>
  <inkml:trace contextRef="#ctx0" brushRef="#br0">11518 6103 0,'0'0'16,"0"53"-16,0-18 0,0 1 16,0-1-16,0 18 0,0 35 15,0-35 1,0 0-16,0 35 15,18-53-15,17 18 16,-17-35-16,-1-18 16</inkml:trace>
  <inkml:trace contextRef="#ctx0" brushRef="#br0">11906 6315 0,'0'53'15,"0"-18"-15,0 53 16,0-53-16,18 1 0,35 34 16,0-34-1,-18-19-15,0-17 16,36 0-16,-36-17 15,0-36-15,-35 17 16,18 19-16,-53-54 16,17 36-16,-35-36 15,0 36-15,-17 0 16,52 35-16,-17-18 16,0 18-1,35 18-15,35-1 16</inkml:trace>
  <inkml:trace contextRef="#ctx0" brushRef="#br0">12383 6491 0,'0'0'15,"17"35"-15,-17 1 0,18-1 16,-1-17-1,19 17-15,-19-35 16,1 18-16,0-18 16,17-36-1,-17 1-15,-18 17 0,17 1 16,-17 34 0,0 1-1,18 0-15,-1 17 16,1-17-16,17-1 15,-17-17-15,0 0 16,-1 0-16,1 0 16,0-17-16,-18-1 15,0-17-15,-18 17 16,-17-17-16,-1-1 16,19 36-16,17-17 0,-18-1 15,36 18 1,-18-18-16,17 18 15</inkml:trace>
  <inkml:trace contextRef="#ctx0" brushRef="#br0">13353 6544 0,'53'0'16,"-106"0"-16,141 0 0,-53 0 0,53-18 16,-35 1-16,-17-1 15,16 0-15,-34 1 16,0-1-16</inkml:trace>
  <inkml:trace contextRef="#ctx0" brushRef="#br0">13617 6332 0,'0'0'16,"18"89"-16,0-37 0,-1 37 16,-17-54-16,18 0 15,-1 1-15,-17-1 0,36 18 16,-19-18-16,19-17 15,-19-18-15,1-18 16</inkml:trace>
  <inkml:trace contextRef="#ctx0" brushRef="#br0">14111 6138 0,'53'-17'16,"-18"17"-1,36-18-15,-36 18 16,0 18-16,1-1 0,-19 1 15,1 0-15,-18-1 16,0 19-16,0-1 0,-35 18 16,35-18-16,-18 0 15,0 1-15,18-19 16,0 1-16,18 17 16,0-35-16,35 0 15,-36 0-15,36 0 16,-35 0-16,17-18 15</inkml:trace>
  <inkml:trace contextRef="#ctx0" brushRef="#br0">14852 6033 0,'53'0'16,"-106"0"-16,141-18 0,-70 0 0,17 18 16,-17-17-16,-1 17 0,1-18 15,-18 0-15,-18 18 16,1 0-16,-36 0 15,35 18 1,-17 0-16,17-1 16,-17 19-16,35-19 15,0 18-15,0-17 16,18 17 0,-1 1-16,19-1 15,-19 0-15,54 18 16,-54-35-16,19 17 15,-19-17-15,1-1 0,-18 1 16,0 17-16,-35-17 16,-18-18-1,-18 0 1,1 0-16,17 0 16,17 0-1</inkml:trace>
  <inkml:trace contextRef="#ctx0" brushRef="#br0">4868 7479 0,'-17'0'15,"-1"0"1,0 35-1,1 0-15,-18 54 16,35-54-16,0 53 16,0-35-16,35 18 15,-18-54-15,19 36 16,-1-35-16,18-18 16,-35 0-16</inkml:trace>
  <inkml:trace contextRef="#ctx0" brushRef="#br0">5151 7779 0,'0'0'0,"-18"17"0,0 54 15,18-53-15,18 35 16,0-18-16,-1-18 16,36 1-1,35 0 1,-35-36-16</inkml:trace>
  <inkml:trace contextRef="#ctx0" brushRef="#br0">5433 7902 0,'0'0'16,"0"36"-16,0-19 16,17 1-16,19-1 15,-19-17-15,36 0 16,-35 0-16,35 0 15,-36-17-15,1-18 16,-18 17-16,0 0 16,-18 1-16,-34-19 15,34 19-15,-17 17 16,17 0-16,0-18 16,36 36-1</inkml:trace>
  <inkml:trace contextRef="#ctx0" brushRef="#br0">5733 7779 0,'0'17'31,"17"1"-15,1 0-16,0-1 15,17 1-15,-35 0 0,35-1 16,-17 1-16,-1 0 16,-34-1-1,-1-17 1,0 0-16,-34-17 16,34 17-16,18-18 15</inkml:trace>
  <inkml:trace contextRef="#ctx0" brushRef="#br0">5997 7796 0,'0'0'16,"71"-17"-16,-36-1 16,0 0-16,1 1 0,-19 17 15,19-18-15,-36 1 16,17-1-16,-17 0 0,-17 18 15</inkml:trace>
  <inkml:trace contextRef="#ctx0" brushRef="#br0">6085 7673 0,'0'0'0,"0"35"0,0 18 15,0-35-15,18 35 16,-18-36-16,18 1 0,-1-18 16,19 18-16,-19-18 0,36-18 15,-18 18 1,1-35-16</inkml:trace>
  <inkml:trace contextRef="#ctx0" brushRef="#br0">6350 7426 0,'0'0'16,"71"71"-16,-36-36 0,0 0 15,0 0-15,-17 18 0,17-17 16,-17-1-16,-18 35 15,0-34-15,-35 52 16,-1-35-16,1 0 0,0-18 16,0 18-1</inkml:trace>
  <inkml:trace contextRef="#ctx0" brushRef="#br0">12859 8943 0,'0'0'0,"17"0"16,-17-18-16,0 1 15,18-1-15,-18 36 63,-18 35-48,18-18-15,0 18 16,0-36-16,18 36 16,-18-17-16,0-19 15,35 19-15,-35-19 16,36 18-16,-19-35 16,1 0-1,0 0 1,-1 0-1,1-17-15,-18-1 16,17 18-16,1 0 16,0 0-1,-1 0-15,1 18 0,35-1 16,-35-17-16,34 18 16,-16-18-16,-1 0 15,-17 0-15,17-18 16,-17 1-16,-1-18 15,-17-1-15,0-34 16,0 17 0,-35-18-16,17 36 15,-17 0-15,17 17 16</inkml:trace>
  <inkml:trace contextRef="#ctx0" brushRef="#br0">13176 9119 0,'0'18'47,"0"0"-31,-17-1-16,17 19 15,0-19-15,0 18 16,17-35-16,1 18 15</inkml:trace>
  <inkml:trace contextRef="#ctx0" brushRef="#br0">13741 9084 0,'17'0'31,"1"-18"-16,17 18-15,-17 0 0,17 0 16,0 0-16,1 0 16,-36-17-16</inkml:trace>
  <inkml:trace contextRef="#ctx0" brushRef="#br0">14323 8749 0,'35'-18'15,"-17"18"-15,-1-17 16,19-1-16,17 0 16,-18 18-16,-18-17 0,1 17 15,-36 17 1,-17 1-1,-18 0 1,18-1-16,-18 36 16,35-35-16,18-1 0,-17 36 15,17-35 1,53 17 0,-18-17-16,36 0 15,-36-1-15,0 1 16,0-1-16,-17-17 0,17 36 15,-35-19-15,-17 1 16,-1 0-16,0-1 0,-52 1 16,35 0-16,-36-18 15,36 17-15,-36-17 16,54 0-16,-19 0 16</inkml:trace>
  <inkml:trace contextRef="#ctx0" brushRef="#br0">12277 8484 0,'0'36'15,"-18"-1"-15,18 18 0,-18 17 0,18 89 16,18-88 0,35 70-16,-18-71 15,18-17-15,0 0 0,0 0 16,88 35-16,-70-52 15,17-1-15,0-18 16</inkml:trace>
  <inkml:trace contextRef="#ctx0" brushRef="#br0">14728 8431 0,'18'18'16,"17"17"-16,-17-17 15,35 53 1,-18-36-16,1 0 0,-1 71 15,-18-53-15,19 53 16,-36-71-16,0 18 16,17-18-16,-17-17 0,0 17 15,-17 0-15,-1-17 16,0 0 0,1-18-16,-1 0 15,1 0-15,17-18 16</inkml:trace>
  <inkml:trace contextRef="#ctx0" brushRef="#br0">15046 8220 0,'0'0'16,"35"-18"-16,1 18 15,-19 18-15,1-18 0,17 35 16,-17-17-16,-1 17 16,-17-17-16,0-1 15,-17 1-15,-1-1 16,18 19-1,-18-19-15,18 1 0,18-18 0,-18 18 16,35-18-16,-17 0 16,35 0-16,-18 0 15,36 0-15,-54 0 16,19 0-16,-36 17 16</inkml:trace>
  <inkml:trace contextRef="#ctx0" brushRef="#br0">11501 9066 0,'0'18'16,"-18"0"-16,0-1 15,1 1-15,-19 0 0,1-1 16,-53 19-16,35-19 15,-70 18-15,34-17 16,-52 35-16,71-35 16,-54-1-1,89-17-15,-36 0 16,54 0-16,-1-17 16,0-19-16,18 1 15,18 0-15,-18 0 0,35-89 16,-17 53-16,35-87 15,-35 52-15,17-106 16,0 124-16,0-141 16,1 141-16,17-106 15,-18 88-15,-18 17 16,36-52 0,-35 106-16,-18-18 15,-18 36-15,18-1 16,-17 18-16,-1 0 15,0 35 1,1-17-16,-1 17 0,1-17 16</inkml:trace>
  <inkml:trace contextRef="#ctx0" brushRef="#br0">10407 7567 0,'0'0'15,"35"-35"-15,1 17 0,-1 1 16,0-19-16,18 19 0,0-19 16,70-52-1,-52 53-15,-1 0 16,-17-1-16,53-17 0,-70 36 15,-1 17-15,-18 35 16,-17 0-16,0 54 16,0-37-16,0-16 15,0 17-15,36 35 16,-36-35-16</inkml:trace>
  <inkml:trace contextRef="#ctx0" brushRef="#br0">12594 11095 0,'-17'0'15,"34"0"-15,-34 18 0,-19 34 16,19-16-16,-19 34 15,36-17-15,0 18 16,18-36-16,17 18 16,-17-35-16,0-18 15,17 17-15,-18-17 0,36-17 16,-17-1-16,-1-17 16,-35 17-16,18 0 15,-1 18-15,1 0 16,-18 18-16,35 35 15,-17-18 1,35 0-16,-36-17 16,36 0-16,-17-18 15,34-36-15,-52 19 16,17-18 0,-35 17-16,0-17 15,-18 17-15,1 0 0,-36-17 16,18 17-16,-1-17 15,19 35-15,17-17 16,17-1-16</inkml:trace>
  <inkml:trace contextRef="#ctx0" brushRef="#br0">13476 11183 0,'18'0'0,"-1"0"16,19-18-16,-19 18 0,1-17 15,35-1 1,-35 18-16,-1 0 0,1 0 16,-18 18-1,0-1-15</inkml:trace>
  <inkml:trace contextRef="#ctx0" brushRef="#br0">13617 11342 0,'0'0'16,"53"0"-16,-35 0 0,35-18 16,-36 1-16,19 17 0</inkml:trace>
  <inkml:trace contextRef="#ctx0" brushRef="#br0">14252 10901 0,'0'0'0,"18"0"0,17-18 16,0 1-16,-17 17 16,35-18-1,0 0 1,-35 1-16</inkml:trace>
  <inkml:trace contextRef="#ctx0" brushRef="#br0">14235 10883 0,'0'0'15,"0"35"-15,0-17 0,0 17 16,0-17 0,0 17-16,0-17 0,17 17 15,1-35-15,17 36 16,0-19-16,1 1 15,34 17 1,-34-17-16,-1 17 0,0-17 16,-17 17-16,-1 0 0,-17-17 15,0 17-15,0 0 0,-53 18 16,18-35-16,-53 17 16,35-17-16,0-18 15,-35-18 1,35 18-16,35-17 0,-35-19 15,36 36-15</inkml:trace>
  <inkml:trace contextRef="#ctx0" brushRef="#br0">9066 7161 0,'18'0'62,"0"0"-46,-1 0 0,1 18-16,17-18 15,1 0-15,-1 0 16,18 0-16,-18 0 0,88 0 15,-70 0-15,18 0 16,88 18 0,-71-18-16,88 0 15,-70 0-15,0 0 0,123 0 16,-105-18-16,-18 18 16,140 0-1,-122 0-15,141 18 0,-124-18 16,-18 0-16,18 0 15,124 0-15,17 0 16,-141 0-16,141 0 16,-141 0-16,142 0 15,-142 0-15,141 0 16,-158 0-16,140 17 16,-140-17-1,123 18-15,-142-18 16,125 0-16,-125 0 15,90 0-15,-107 0 16,70 0 0,-87 18-16,52-18 15,-70 0-15,18 0 16,-36 0-16,-17 0 0,17-18 16,-17 18-16,-1 0 15,-17-18 1,0 1-16,0-1 15,0 0-15,-17 1 0,17-1 16,-18-52-16,1 34 16,-1 1-16,0-53 15,18 35-15,-17 0 0,-1 0 16,18-70 0,0 70-16,18-88 15,-1 70-15,1 0 0,0 1 16,34-54-1,-16-17-15,-19 88 16,1-35-16,-18 35 16,18 18-16,-18 0 15,17 17-15,-17-17 0,0-18 16,0 18-16,18-1 16,-18 19-16,-18-1 15,1 18-15,-19-18 16,1 18-16,-18 18 15,18-18-15,-18 0 16,18 0-16,-18 18 0,-53-18 16,35 0-16,-70 0 15,71 0-15,-107 0 16,89 0 0,-124-18-16,107 18 15,-125-18-15,107 18 16,-124-17-16,123 17 15,-140-18 1,123 18-16,-124-17 16,124-1-16,-159 0 15,159 18-15,-159 0 16,141-17-16,1 17 0,-142 17 16,141-17-1,0 0-15,18 0 0,-18 0 16,-123 18-16,141 0 15,-123-18-15,140 0 16,-105 0-16,123 0 16,0-18-16,-88 18 15,124-18-15,-1 18 16,18 0-16,0-17 0,18 17 16,0 0-16,-18-18 15,35 18-15,0 0 16,1 0-16,-1 18 31,18-1-31,0 1 16,-18 0-1,18-1-15,0 1 16,0-1-16,0 1 0,-17 35 16,17-35-16,0-1 15,0 19 1,0-19-16,0 18 0,0-17 15,0 35-15,0-35 16,0 35-16,0-18 0,0 35 16,0-17-16,-18 106 15,1-88-15,-1 105 16,18-105-16,-18-1 16,18 1-16,0-1 0,0 1 15,-17 52-15,17-87 16,0 69-16,-18-52 15,18-17-15,0 52 16,0 18 0,-18-71-16,18 0 0,0 36 15,0-54-15,0 1 16,0 0-16,0-1 0,18-17 62,17 0-46,1 18-16</inkml:trace>
  <inkml:trace contextRef="#ctx0" brushRef="#br0">17727 4286 0,'0'18'141,"0"0"-126,0-1-15,18 1 16,-18-1-16,17 19 16,-17-19-1,0 19-15,0-19 0,18 19 16,-18 16-16,0-16 16,0 34-16,0-34 15,0 34-15,18-17 16,-18-18-16,0 18 15,17 53-15,1-71 16,0 71-16,-1-53 16,18 71-16,-35-71 15,36 88-15,-36-71 16,35 89-16,-17-71 16,-1-17-16,1 17 0,0 0 15,17 0-15,-17 0 0,-1 124 16,18-106-1,1 123-15,-36-105 16,17-1-16,1 1 0,0-1 16,-18 1-16,35 140 15,-35-123-15,18 159 16,-1-159-16,-17 159 16,18-141-16,-18-18 15,0 18-15,17 0 16,-17-1-16,18 1 0,-18 159 15,18-160-15,-18 160 16,17-159-16,1 158 16,-18-158-16,0 141 15,18-142-15,-18 142 16,0-141-16,0 141 16,0-141-16,-18 140 15,18-157 1,0 140-16,0-141 15,-18 123-15,18-140 16,-17 105 0,17-141-16,0 18 0,-18-35 0,18 70 15,0-88 1,0 0-16,0-18 0,18 18 16,-18-35-16,0-36 15,0-17 1</inkml:trace>
  <inkml:trace contextRef="#ctx0" brushRef="#br0">20267 5697 0,'0'0'0,"18"0"16,52 0 0,-17 0-16,71 0 15,-54 0-15,71 0 16,-70 0-16,52-17 16,-70-1-16,35 0 15,-70 1-15,0-1 16,-18 1-1</inkml:trace>
  <inkml:trace contextRef="#ctx0" brushRef="#br0">20902 5733 0,'-18'88'16,"36"-176"-16,-18 282 0,18-141 16,-1 0-16,36 35 15,-17-35-15,16 35 16,-34-53-16,0 0 0,-18 54 15,0-54 1,-53 35-16,18-52 16,-36 17-16,36-35 15,-18 18-15,18-18 0,-18 0 16,-36 0-16,54-18 16,18 18-16,17-17 15,0-1 1</inkml:trace>
  <inkml:trace contextRef="#ctx0" brushRef="#br0">21625 5715 0,'-35'18'16,"70"-36"-16,-88 71 16,18 17-16,35-17 15,0 0-15,-18 88 16,1-70-16,17 0 16,0-1-16,0 1 0,17-1 15,1-17-15,0 0 0,35 18 16,-36-36-16,54 0 15,-36-17-15,-17-18 16</inkml:trace>
  <inkml:trace contextRef="#ctx0" brushRef="#br0">21978 6279 0,'-18'36'16,"18"-19"-16,0 1 0,-17 35 16,17-35-1,17 34-15,-17-34 16,18 0-16,0-18 16,-1 0-16,1 0 15,0 0-15,-1-18 0,1 18 16,-18-18-16,18 1 15,-1 17-15,1-18 16,-1 18-16,1 0 0,0 0 0,-1 0 16,1 0-16,0 18 0,35-18 15,-36 17 1,18-17-16,-17 0 16,17 0-16,-35-17 15,18-1-15,-18-17 16,-18-18-16,1 35 15,-19-35-15,19 36 16,-1-1 0,18 1-16,18 34 15,-1-17 1</inkml:trace>
  <inkml:trace contextRef="#ctx0" brushRef="#br0">22842 6315 0,'0'0'16,"18"0"-16,-18 17 15,0 1-15,-18 35 16,1-18 0,-19 0-16,19-17 15,-1 0-15,18-1 16</inkml:trace>
  <inkml:trace contextRef="#ctx0" brushRef="#br0">23213 5644 0,'0'0'0,"0"18"0,17 0 16,-17 17-16,0 18 0,18 0 15,-18 0-15,0 0 0,18 70 16,-18-70-16,-18 18 16,18-36-16,0 18 15,-18-53-15,18 17 16,18-34-16,17-1 15,1 18-15,34-17 16,-17 17-16,0 35 16,-18-18-1,-17 1-15,-18 0 0,0 17 16,-53-35 0,18 18-16,-36-18 15,18-18-15,0 18 16,36-18-1,34 18 1,19-17-16</inkml:trace>
  <inkml:trace contextRef="#ctx0" brushRef="#br0">23618 5468 0,'0'-18'15,"0"36"-15,18-36 16,17 36-16,1 0 16,-1 17-16,18 18 15,-18 0-15,36 106 16,-54-71-16,19 88 0,-36-88 16,0 1-16,0 87 15,-18-106-15,-53 54 16,36-89-16,-18 18 15,0-18-15,0 1 16</inkml:trace>
  <inkml:trace contextRef="#ctx0" brushRef="#br0">22013 5821 0,'0'-18'0,"0"36"63,0-1-47,0 1-16,0 53 15,-17-36-15,17 0 16,-18 71-16,18-71 15,-18 18-15,18-17 16,0-1-16,0 18 16,0-36-16,0 1 0</inkml:trace>
  <inkml:trace contextRef="#ctx0" brushRef="#br0">22331 5927 0,'0'-36'16,"-18"36"15,36 0-16,-18 36 1,0-19-16,0 19 0,0-19 16,0 54-1,0-54-15,0 54 16,0-53-16,0 17 16,0-17-16,17-1 0</inkml:trace>
  <inkml:trace contextRef="#ctx0" brushRef="#br0">22190 7126 0,'0'18'16,"0"-1"-1,17 36 1,-17 0-16,18 71 16,-18-54-1,0 18-15,0 1 0,0-1 16,0-18-16,18 54 16,-18-89-16,17-17 15,-17-1-15,0 1 0,0-36 16,0-17-16</inkml:trace>
  <inkml:trace contextRef="#ctx0" brushRef="#br0">21960 7391 0,'0'-18'16,"18"0"0,0 1-16,-1-1 15,19-17-15,-19 17 0,19-35 16,-19 18-16,1 17 16,17-35-16,-35 36 15,18 17-15,-18 17 31,0 19-31,17-19 16,1 19-16,0-19 0,35 19 16,-18-19-16,-18 1 15,19 0-15,-19-18 0</inkml:trace>
  <inkml:trace contextRef="#ctx0" brushRef="#br0">23213 7232 0,'0'18'0,"0"-1"16,0 36-1,0-18-15,0 54 16,0-36-16,-18 35 16,18-35-16,18 35 15,-18-71-15,0 36 16,17-35-16,-17 0 15</inkml:trace>
  <inkml:trace contextRef="#ctx0" brushRef="#br0">23072 7426 0,'17'-35'16,"1"17"-16,0-35 16,-1 36-16,1-36 15,0 35-15,-1-17 16,-17 17-16,0 0 15,18 36 17,-1 17-32,-17-17 15,18 17-15,0-17 16,17 17 0,-17-35-16,-1 18 0,1-1 15,17 1-15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5T02:24: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10689 12259 0,'0'-18'62,"35"18"-46,-17 0-1,17 0-15,-17-17 0,17 17 16,18 0-16,-18 0 16,18 35-16,-17-17 15,-19-1-15,1 1 0,0 35 16,-18-35 0,0 17-16,-18 0 0,18 18 15,-18-18-15,-35 53 16,36-35-16,-1 0 0,0 0 15,-17 35 1,35-35-16,-17 0 0,17 0 16,0 0-16,0 0 0,0 0 15,0-18-15,0 0 0,0 1 16,0-1-16,17-17 0,-17 17 16,0 0-1,18-35-15,-1 18 16,-17-1-16,18-17 15,0 0-15,-1 0 16,-17 18-16,0 0 16,0 17-1,-17-17 1,-1-1-16,18 1 0,-18 17 16,1 18-16,-1-18 15,18 54-15,0-54 16,18 53-16,-18-35 15,17 53-15,1-36 16,0 72 0,-18-72-16,0 18 0,17-17 15,-17-1-15,18 1 0,-18-18 16,18 53-16,-18-71 16,0 53-16,-18-53 15,-17 18 1,17-35-16,-17 0 15,0 17-15,-36-17 0,36-1 16,-36 1-16,36-18 16,-36 0-16</inkml:trace>
  <inkml:trace contextRef="#ctx0" brushRef="#br0">23901 13000 0,'-36'0'16,"19"0"-1,-1 0-15,53 0 63,36 0-47,-18 0-16,0 0 0,17 0 15,19 0-15,105 0 16,-89 0-16,142 0 15,-123 0-15,158-18 16,-141 18-16,124 0 16,-159-17-16,88 17 15,-141 0-15,17 0 16,-52 0-16,-1 0 16,-34 0-16</inkml:trace>
  <inkml:trace contextRef="#ctx0" brushRef="#br0">17780 13088 0,'18'0'16,"-1"0"-1,54-18-15,-36 18 16,18-17-16,-18 17 16,36 0-16,-18-18 0,106 1 15,-71 17-15,0 0 16,106 0-16,-88 0 16,17 0-16,1 0 15,17 0-15,18 0 0,140 17 16,-157-17-16,157 18 15,-157-1-15,34-17 16,141 18-16,-140-18 16,-18 0-16,-1 0 0,1-18 15,-18 1-15,106-1 16,-159 1-16,1 17 0,-19-18 16,-17 18-16,0 0 0,-18 0 15,-35 18 1,-35-18-1</inkml:trace>
  <inkml:trace contextRef="#ctx0" brushRef="#br0">23954 13600 0,'17'0'32,"1"0"-32,0 0 15,34 0-15,-16-18 16,-19 18-16,54 0 15,-36-18-15,0 18 0,36-17 16,-36 17 0,1 0-16,34-18 15,-52 18-15,17 0 16,-17 0-16,-1 0 16,-34 0-1</inkml:trace>
  <inkml:trace contextRef="#ctx0" brushRef="#br0">24236 13370 0,'0'0'15,"17"0"-15,-34 0 32,-18 18-17,-1-18-15,-34 18 16,34-1-16,19 1 16,-18-18-16,-1 17 0,-17 19 15,36-36-15,-19 35 16,19-17-16,-1-18 15,18 17-15,0 1 16,18 0-16,17-1 16,0 1-16,18 17 15,-17-17-15,34 17 16,-35-35-16,-17 18 16,17-1-16</inkml:trace>
  <inkml:trace contextRef="#ctx0" brushRef="#br0">19773 15134 0,'0'-17'15,"-17"17"32,17-18-31,17 18 0,1 0-16,-1 0 15,1 0 1,0 0-16,-1 0 15,1 0-15,0 0 0,-1 0 16,1 0-16,17 0 16,-17 0-16,35 0 15,-18 0-15,0 0 16,1 0-16,34-18 16,-35 18-16,1 0 0,-1 0 15,18 0-15,-18 0 16,0-17-16,-17 17 0,17 0 15,1 0-15,52 0 16,-53 0-16,0 0 16,1 0-16,34 0 15,-17 0-15,0 0 0,0 0 16,-18 0-16,18 0 0,0-18 16,0 18-16,18 0 15,-18-18-15,-18 18 16,18 0-16,-18 0 15,0 0-15,18 0 16,-18 18-16,-17-18 0,35 0 16,-35 18-16,17-18 15,18 0 1,-18 0-16,-17 0 0,17 0 16,0 0-16,36 0 15,-36 0-15,0 0 0,-17 0 16,53 0-1,-36 0-15,0 0 0,0 0 0,1-18 16,-1 18-16,36 0 16,-36 0-16,0 0 15,-17 0-15,17 0 0,18 18 16,-18-18-16,-17 0 16,52 0-16,-52 0 15,53 0 1,-36 0-16,18 0 15,-18 0-15,18 0 16,-35 0-16,-1 0 0,36 0 16,0 0-1,-35 0-15,17 0 16,18 17-16,-35-17 16,17 0-16,-17 0 0,17 0 15,-18 0-15,36 0 16,-17 0-16,-1 0 0,0 0 15,18 0-15,18 0 16,-18 0-16,-1 0 16,1 0-16,0 0 0,36 0 15,-54 0-15,18 0 16,-18 0-16,18 0 0,-18 0 16,0 0-16,54 0 15,-36 0-15,-18 18 16,53-18-16,-53 0 15,1 0-15,-1 0 0,0 18 16,0-18-16,1 0 0,-1 0 16,-17 0-1,-18-18 1</inkml:trace>
  <inkml:trace contextRef="#ctx0" brushRef="#br0">25418 14728 0,'17'0'0,"36"-17"16,-18-1-16,71 1 15,-53-1-15,71-17 16,-54 35-16,-17-18 15,-18 18-15,1 0 0,17 0 16,-36 0-16,1 0 16,-36 0-1</inkml:trace>
  <inkml:trace contextRef="#ctx0" brushRef="#br0">25576 14570 0,'-53'17'16,"106"-34"-16,-123 52 0,35-17 0,17-1 15,0-17-15,18 18 16,18 0-16,0-1 16,17 1-1,-18-1-15,1-17 16,35 36-16,-35-19 16,-1 1-1</inkml:trace>
  <inkml:trace contextRef="#ctx0" brushRef="#br0">15752 13141 0,'17'0'93,"36"0"-77,-18 0-16,1 0 0,-1 0 16,18 0-16,53-18 15,-53 18-15,70 0 16,-52-17-16,-1 17 16,1 0-16,-18 0 0,17 0 15,89 0-15,-88-18 16,17 18-16,-18 0 0,1-18 15,-18 18-15,17-17 16,-52 17-16,0 0 0</inkml:trace>
  <inkml:trace contextRef="#ctx0" brushRef="#br0">26547 13212 0,'0'-18'0,"17"0"15,18 18-15,18-35 16,0 35-16,-17-18 16,-1 18-16,53 0 15,-53 0-15,18 36 16,-35-19-16,0 19 16,-18-19-16,0 1 15,-18-1-15,0 19 16,-17-19-16,-36 36 15,54-35-15,-36 17 16,53 0-16,-18 1 16,18-1-16,18 0 15,-1-17-15,-17 0 16,36 17 0,-1-17-16,-17-1 0,35-17 15,-36 18-15,1-18 16,-36 0 15,-17 0-15,17 17-16,-17 36 15,17 0-15,1-17 0,-1 52 16,18-35-16,0 35 16,0-53-16,18 18 15,-1 53 1,-17-53-16,36 53 15,-36-53-15,35 52 16,-17-52-16,-1 0 0,1-18 16,-18 18-16,-35 18 15,-1-36-15,-52 18 16,53-35-16,-18-1 16,-53 19-16,53-19 15,18-17-15,0 0 16,-1 0-16,19 0 0,-1-17 15</inkml:trace>
  <inkml:trace contextRef="#ctx0" brushRef="#br0">1870 9119 0,'0'18'31,"0"17"1,0-17-32,0 35 15,0-36-15,17 72 16,-17-54-16,0 0 0,18 18 16,-18 18-1,0-36-15,0 0 0,18 0 16,-18 1-16,0-1 15,0-17-15,17-1 0,-17 1 0,0 17 16,18-17-16,0-18 16,-1 18-1,1-18 1,-1 0-16,19 0 16,-19 0-16,1 0 15,35 17 1,-35-17-16,17 0 15,0 18-15,0-18 0,1 0 0,34 0 16,-17 0 0,-18 0-16,89-18 15,-71 18-15,70-17 16,-52-1-16,-1 18 16,-17 0-16,18-18 0,70 18 15,-70-17-15,-1 17 0,71 0 16,-88 0-1,18 0-15,52 0 16,-70 17-16,71-17 16,-72 0-16,1 18 0,0-18 15,0 18-15,0-18 0,0 0 16,53 17 0,-53 1-16,0-18 0,0 0 15,70 17-15,-70-17 16,0 0-16,0 0 0,53 18 15,-53-18 1,0 0-16,-1 0 0,1 0 16,18 0-16,35 18 15,-36-18-15,54 0 16,-54 0-16,36 0 16,18 0-1,-54 0-15,-17 0 0,71 17 16,-71-17-16,70 0 15,-70 0-15,17-17 16,54 17-16,-54 0 16,-17 0-16,71 0 15,-54 0-15,-17 0 16,18 0-16,-18 0 0,17 0 16,-17 0-16,0 0 0,18 0 15,-18 0-15,17 0 0,36 0 16,-35 0-16,34 0 15,-52 0-15,71 0 16,-71 0 0,0 17-16,17-17 15,-17 0-15,0 0 0,71 0 16,-72 0-16,54 0 16,-53 0-16,0 0 0,53 0 15,-35 0 1,-19 0-16,72 18 15,-71-18-15,0 0 0,17 0 16,-17 0-16,0 18 0,53-18 16,-35 0-16,34 0 15,-34 17-15,35-17 16,-36 0 0,-17 0-16,18 0 0,35 0 15,-36 0-15,-17 18 16,18-18-16,-1 0 15,-17 0-15,71 0 16,-54 0-16,54 0 16,-54 0-16,54 0 15,-54 0-15,-17-18 0,18 18 16,-18 0-16,70 0 16,-70 0-16,70-17 15,-70 17-15,18 0 16,-18 0-16,53 0 15,-53 0-15,52 0 16,-34 0-16,-36 0 16,18 0-16,0-18 0,0 18 0,35 0 15,-35 0-15,35 0 16,-35 0 0,53 0-1,-53 0-15,0 0 0,0 0 0,0 0 16,53 0-1,-54-18-15,1 18 0,-17 0 0,17 0 16,52 0 0,-52 0-16,0 0 15,0-17-15,0 17 0,35 0 16,-35 0-16,53 0 16,-53 0-16,0 0 15,0 0-15,35 0 16,-35 0-16,35-18 15,-35 18-15,0 0 0,-18 0 16,18 0-16,0 0 0,35-18 16,-53 18-16,54-17 15,-54 17 1,18 0-16,-18-18 0,53 18 16,-52 0-16,52 0 15,-53 0-15,18 0 16,-18-17-16,18 17 15,-18 0-15,54 0 16,-36 0-16,35 0 16,-35 17-16,35-17 15,-53 0-15,71 0 16,-53 18-16,-18-18 0,71 0 16,-53 17-1,0-17-15,0 18 0,0-18 16,0 0-16,52 18 15,-52-18-15,71 17 16,-71 1-16,0-18 0,17 18 16,-17-18-16,18 0 0,-18 17 15,88-17 1,-88 18-16,17-18 0,71 0 16,-70 18-16,-18-18 15,17 17-15,1-17 16,-1 0-16,-17 18 0,71-18 15,-54 17-15,54 1 16,-54-18-16,-17 0 16,18 18-16,-18-18 15,17 17-15,1-17 0,52 18 16,-70-18-16,88 18 16,-88-18-16,18 0 15,-1 17-15,54-17 16,-54 18-16,54-18 15,-71 0-15,17 18 0,54-18 16,-54 0-16,54 17 16,-71-17-16,88 0 15,-88 18 1,17-18-16,1 0 0,52 0 16,-52 0-16,70 0 15,-88 0 1,18 0-16,70 0 15,-71 0-15,89 0 16,-88-18-16,70 18 16,-71 0-16,71 0 15,-17-17 1,-54 17-16,1 0 0,-18-18 16,88 18-16,-88-18 15,17 18-15,1-17 0,0 17 16,-19 0-16,90-18 15,-90 18-15,72-18 16,-71 18-16,0 0 0,0 0 16,0-17-16,-18 17 15,71 0-15,-71 0 16,53 0-16,-35 0 16,18-18-16,-18 18 15,-18 0-15,0 0 0,0 0 16,36-18-1,-36 18-15,18 0 16,-35 0-16,17-17 16,-17 17-16,-1 0 15,1 0-15,0 0 32,-18-18-1,0 1 0,17 17 0,1 0 1,0 0 46,-1 0-31,-34 0 31</inkml:trace>
  <inkml:trace contextRef="#ctx0" brushRef="#br0">22825 10089 0,'17'-17'16,"1"17"-16,0-18 15,-1 18-15,1-17 16,0 17 0,-18-18-16,17 18 15,1-18 1,-18 1-16,0-1 16,17 0-16,-17 1 15,0-1-15,0 0 0,0 1 0,-17-54 16,-1 36-16,18 17 15,-17-17-15,17 0 0,-18-53 16,18 17 0,-18 36-16,1-53 15,17 52-15,-18 1 16,0-18-16,18 35 16,-17-34-16,-1 16 15,0 19-15,18-1 16,0-17-1,0 17-15,0 0 0,-17 1 16,-1 17 31,1 0-16,-1 17-15,0-17-16,-17 18 15,0-18-15,-36 18 16,18-18-16,-35 0 16,-18 0-1,36 0-15,-1 0 0,-70 0 16,70 0-16,-105 0 16,88 0-16,-106 0 15,88 0-15,-88 0 16,88 0-16,-88 0 15,106 0 1,-106 0-16,88 0 16,-194 0-1,194 0-15,1 0 0,16 0 16,-17 0-16,1 0 0,-89 0 16,88-18-1,0 18-15,18 0 0,-124 0 16,106 0-16,0 0 15,1 0-15,16 0 0,-16 0 16,16 0-16,-16 0 0,-72-18 16,71 18-16,-70-17 15,70 17 1,18 0-16,0 0 0,0-18 16,-18 18-16,-71 0 15,89-18-15,-106 18 16,106 0-16,0 0 0,-18-17 15,18 17-15,-1 0 16,-122 0-16,123 0 16,-124 0-1,106 0-15,0 0 0,0 0 0,-88 0 16,89 17 0,16-17-16,1 0 0,-18 0 0,-70 0 15,88 0 1,-18 0-16,18 18 0,-18-18 15,-88 0-15,106 18 16,-1-18-16,1 0 0,0 0 16,-88 17-1,88-17-15,-1 0 0,1 0 16,0 18-16,-106-18 16,106 0-16,0 0 0,-1 0 15,19 0-15,-18 0 0,-89 0 16,89 0-1,0 0-15,-18 0 0,-70 0 16,87-18-16,-87 18 16,88 0-16,0-17 15,-1 17-15,1 0 0,18-18 16,-107 0 0,89 18-16,-88-17 15,105 17-15,-105-18 16,-1 18-16,89-17 15,0 17-15,-88 0 16,87 0-16,-87-18 16,88 18-16,0 0 15,-89 0-15,-17 0 16,88 0-16,18 0 16,-18 0-16,-88 0 15,88 0-15,-105 0 16,105 0-16,18 0 0,-18 0 15,0 0-15,0 18 16,-88-18-16,88 0 16,1-18-16,-1 18 0,0 0 15,-88 0 1,88 0-16,18 0 0,-18 0 16,0-18-16,-88 18 15,88-17-15,0 17 0,-105 0 16,105 0-16,0 0 15,-106 0-15,124 0 16,-18 0-16,-17 0 0,17 0 16,-106 0-1,124 17-15,-18-17 0,1 0 16,-1 18-16,-88-18 16,106 0-16,-1 18 0,1-18 15,0 0-15,-71 0 16,71 0-16,17 0 0,-87 0 15,87 0 1,-88 0-16,89 0 16,-1 0-16,-52-18 15,52 18-15,18-18 0,-70 1 16,70 17 0,0-18-16,0 18 15,0-18-15,0 18 0,-53-17 16,54 17-16,-54 0 15,53 0-15,-53 0 16,53 0-16,18 0 16,-18 0-16,0 0 0,18 0 15,-54 17-15,54-17 16,0 0-16,0 0 0,17 0 16,-17 18-16,-1-18 15,19 0-15,-1 0 16,1 18-16,17-1 15,17 1 1,1 0 0,-1-1-1,1 1 1,0-18 0,-18 17-16,0 1 0,17-18 15,1 35-15,0-17 16,-1 0-1,-17-1-15,18 1 16,0 0 0</inkml:trace>
  <inkml:trace contextRef="#ctx0" brushRef="#br0">14605 758 0,'0'18'31,"35"0"-15,-17-1-16,17 19 16,-17-19-16,17 1 15,-17 17-15,17-17 0,18 35 16,-18-36-16,18 36 16,-53-35-1,18 17-15,-18-17 16</inkml:trace>
  <inkml:trace contextRef="#ctx0" brushRef="#br0">14940 811 0,'0'-17'16,"0"34"-16,-17-34 15,-19 34-15,19 19 16,-36 17-16,17-18 16,-17 35-16,18-34 15,18-19-15,-19 19 0,19-1 16,17-17-16,0-1 16</inkml:trace>
  <inkml:trace contextRef="#ctx0" brushRef="#br0">15293 670 0,'0'0'16,"18"0"-16,-1 0 16,1 0-1,-1 0-15,1 0 0,35 0 16,-35 0-16,-1 0 15,1 0-15,0 0 16</inkml:trace>
  <inkml:trace contextRef="#ctx0" brushRef="#br0">15311 741 0,'0'53'15,"0"-106"-15,0 141 0,0-53 0,0 18 16,0-17-16,0-1 16,0-18-16,0 1 0,17 0 15,1 17 1,-1-17-16,1-1 0,0-17 16,-1 0-16</inkml:trace>
  <inkml:trace contextRef="#ctx0" brushRef="#br0">15628 900 0,'0'0'0,"-18"0"0,18 17 15,-17 19 1,17-19-16,35 18 15,-17-17-15,17 0 0,18-1 16,-35-17-16,34 0 16,-16 0-16,-19-17 15,1-1-15,-18 0 0,0 1 16,-18-18 0,1 17-16,-36-17 15,18 17-15,-18 18 16,35 0-16,-17 0 15</inkml:trace>
  <inkml:trace contextRef="#ctx0" brushRef="#br0">15910 723 0,'36'-17'16,"-72"34"-16,89-34 0,-35 17 0,35 0 15,-36 0 1,36 0-16,-35 0 16,0 17-16,-1 1 15,-17-1-15,0 36 16,0-17-16,0 52 15,18-53-15,-18 18 16,0-18-16,18 1 16,-18-19-16,0 1 15,-18-18-15,0 0 16,1 0-16,-1-18 16,0 18-16,1-17 15,-1 17-15,18-18 16,-18 18-16,1 0 15,-1 0-15</inkml:trace>
  <inkml:trace contextRef="#ctx0" brushRef="#br0">16439 794 0,'18'-18'15,"0"18"-15,17-18 16,-17 18-16,-1-17 16,1 17-16,17-18 0,-17 18 15,-1 0-15,1 0 16</inkml:trace>
  <inkml:trace contextRef="#ctx0" brushRef="#br0">16492 776 0,'0'35'0,"-17"-17"16,17 35-1,0-18-15,-18 36 16,18-36-16,0 36 16,18-54-16,-1 1 0,1 0 15,17-18 1,-17 0-16,0 0 0,34 0 16,-52-18-16</inkml:trace>
  <inkml:trace contextRef="#ctx0" brushRef="#br0">16739 935 0,'-17'0'0,"17"18"16,0-1-16,17 18 15,1-17-15,35 0 16,-35-18-16,34 0 16,-34 0-16,17-18 15,-17 0 1,-18 1-16,0-1 16,-18 1-16,1-1 0,-19 0 15,19 1-15,-18 17 16,17-18-16,0 18 15</inkml:trace>
  <inkml:trace contextRef="#ctx0" brushRef="#br0">16969 794 0,'0'-18'16,"17"18"-16,1 0 15,0 0-15,-1-18 0,18 18 16,-17 0-16,17 0 0,18-17 16,-35 17-16,0 0 15,-18 17-15,17 19 16,-34 17-1,17-36-15,0 36 16,0-17-16,17-1 16,-17-18-16,0 1 15,18 17-15,-18-17 0,17 0 16,-17-1-16,-17-17 31,-18-17-15,17 17-16,0 0 15</inkml:trace>
  <inkml:trace contextRef="#ctx0" brushRef="#br0">15258 2099 0,'0'18'16,"-18"35"-1,0-18-15,18 35 16,0-17 0,0-17-16,18-1 0,17 18 15,-17-36-15,0 1 16,-1-18-16,18-18 0,-17 1 15,35-36-15,-35 35 16,-18-17-16,17 0 16,-17 17-16,-17 36 31,17-1-31,17 54 16,1-36-16,17 18 15,-17-35-15,17-18 0,0 17 16,18-17-1,-35-17-15,35-19 16,-18 19-16,-17-54 16,-18 36-16,-18-53 15,1 53-15,-36-54 16,17 54-16,19 0 16,-1 17-16,0 18 15,1 0-15,-1 18 0</inkml:trace>
  <inkml:trace contextRef="#ctx0" brushRef="#br0">16245 2134 0,'18'0'31,"17"18"-15,1-18-16,17 0 16,52 0-16,-34 0 15,-18 0-15,17 0 0,54-18 16,-71 18-1,35-17-15,-53 17 16,-17 0-16,17-18 16,-35 0-16,0 1 15</inkml:trace>
  <inkml:trace contextRef="#ctx0" brushRef="#br0">16845 1940 0,'35'0'0,"18"18"16,36-18 0,-54 0-16,35 18 15,-34-1-15,-19 1 16,-17-1 0,0 19-16,-17-19 0,-36 36 15,35-35-15,-52 17 16,52-35-16,-17 18 15,52-18 1</inkml:trace>
  <inkml:trace contextRef="#ctx0" brushRef="#br0">17745 1923 0,'0'17'15,"-18"-17"-15,0 71 16,18-36-16,-17 36 15,17-36-15,17 18 16,-17-35-16,18-1 16,0 1-16,-1-1 0,19-17 15,-19 0-15,19-17 16,-36-1-16,35 1 16,-35-1-1,17 18-15,1 0 16,0 18-1,-1-18-15,1 17 16,0-17-16,-1 0 16,1 0-16,0-17 0,-1 17 15,1-18-15,-18 0 0,0-17 16,0 17-16,-18-35 16,1 36-16,-1-1 15,0 0-15,1 1 16,17-1-16</inkml:trace>
  <inkml:trace contextRef="#ctx0" brushRef="#br0">18168 1746 0,'0'0'0,"18"-17"16,-1 17-16,1 0 15,0 0-15,-1 0 0,1 0 16,0 17-1,-18 36 1,-18-35-16,0 17 16,1-17-16,17-1 0,-18 1 15,18 0 1,18-18-16,17 17 16,-17-17-16,-1 0 15,1 0-15,17 0 16</inkml:trace>
  <inkml:trace contextRef="#ctx0" brushRef="#br0">17480 1693 0,'-17'18'31,"17"53"-16,0-19 1,-18 72 0,0-54-16,18-17 0,0 18 15,-17-18-15,17 0 0,17 17 16,-17-52-16,18 35 16,0-53-16</inkml:trace>
  <inkml:trace contextRef="#ctx0" brushRef="#br0">17498 1499 0,'35'0'16,"-70"0"-16,88 0 0,35-17 16,-35 17-16,106-18 15,-71 18-15,71 0 16,-89 0-16,1 18 16,-1-1-16,36 1 15,-71 0-15,36 17 16,-36-17-16,-17-1 0,-1 1 15,1-1-15,0 1 16,-18 0-16,0 35 16,0-18-16,-18 35 15,18-34-15,0-1 16,18 71-16,-1-53 16,1 35-16,0-53 15,-1 36-15,-17-36 16,0-17-16,-35 52 15,-36-17 1,36-35-16,-88-1 16,52-17-16,1 0 15,-1 0-15,-17 0 16,0 0-16,-1 0 0,-52 0 16,71-17-16,-1-1 15,54 1-15</inkml:trace>
  <inkml:trace contextRef="#ctx0" brushRef="#br0">17604 864 0,'17'0'31,"54"18"-31,-36 0 16,18-1-16,18 1 15,52 35-15,-35-36 16,89 54-16,-89-36 16,123 18-16,-122-18 15,17 1-15,52 34 16,-87-34-16,35-1 15,-71-18-15,18 19 16,-18-36 0,-17 17-16,-36-34 31,0 17-31,18-18 16,0 0-16,-17 18 0</inkml:trace>
  <inkml:trace contextRef="#ctx0" brushRef="#br0">19121 1217 0,'17'0'16,"1"18"-1,17-18-15,0 17 16,1 1-16,-19 0 15,36 35-15,-53-36 16,18 1-16,-18 17 16,0-17-16,-18-1 0,1-17 15,-1 36 1,0-36-16,1 0 0,-1 0 16</inkml:trace>
  <inkml:trace contextRef="#ctx0" brushRef="#br0">18768 2064 0,'0'0'0,"17"-18"31,19 0-15,-19 1-1,19-1-15,-1 1 0,35-36 16,-17 35-16,36-35 16,-54 35-16,35-34 15,-34 34 1,-19 0-16,1 1 0,-18-1 15,0 0-15</inkml:trace>
  <inkml:trace contextRef="#ctx0" brushRef="#br0">19191 1640 0,'53'0'0,"-18"-17"16,-17 17-16,35 0 15,-18 0-15,0 0 16,-17 0-16,17 17 0,-17 1 16,-18 0-16,18-1 0,-18 1 15,-18 35-15,0-35 16,-17 34-16,17-34 16,1 0-16,-1-18 15</inkml:trace>
  <inkml:trace contextRef="#ctx0" brushRef="#br0">19897 1411 0,'17'0'15,"1"0"1,0 18-16,17-1 0,-17 1 16,17 17-16,0-17 0,36 35 15,-54-35-15,36 17 16,-35-18-1,17 1-15,-35-36 32</inkml:trace>
  <inkml:trace contextRef="#ctx0" brushRef="#br0">20214 1446 0,'0'0'16,"-35"36"-16,-18 17 16,35-36-16,-35 36 15,36-18-15,-18 1 16,35-19-16,17 1 16</inkml:trace>
  <inkml:trace contextRef="#ctx0" brushRef="#br0">20443 1288 0,'18'-18'0,"0"18"15,-18-18-15,53 18 16,-18 0-16,18 0 16,-35 0-16,-1 0 15,1 0-15,17 0 16,-53 0-1</inkml:trace>
  <inkml:trace contextRef="#ctx0" brushRef="#br0">20549 1305 0,'0'71'15,"0"-142"-15,0 177 0,0-35 16,18-36-16,-18 18 15,18-18-15,-18-17 0,17 17 16,-17-17 0,18-1-16,0 1 15,-1-18 1</inkml:trace>
  <inkml:trace contextRef="#ctx0" brushRef="#br0">20832 1499 0,'0'0'15,"0"-17"-15,-18 17 16,18 17 0,0 19-1,18-19-15,-18 1 16,35 0-16,-18-18 15,19 17-15,-19-17 16,1 0-16,0-17 0,-1 17 16,1-18-16,-18 0 15,0-17-15,-18 17 16,1-17 0,-1 17-16,0 1 0,1 17 15,-1-18-15</inkml:trace>
  <inkml:trace contextRef="#ctx0" brushRef="#br0">21131 1305 0,'18'-17'16,"0"17"0,-1 0-16,19 0 15,-19 0-15,1 0 16,-18 17-1,18 1-15,-18 17 16,0-17-16,0 17 16,0 0-16,0 1 0,17 17 15,-17-18-15,18-17 16,-18 17-16,0-18 0,17 36 16,-34-53 15,-18-17-16,17-1-15,-17-17 16,17 17-16,18-17 16,-18 35-16,36-18 15</inkml:trace>
  <inkml:trace contextRef="#ctx0" brushRef="#br0">21519 1376 0,'0'0'0,"0"-18"0,18 18 62,0 0-46,-1 0-16,1 0 16,0 0-16,-1-17 15,1 17-15</inkml:trace>
  <inkml:trace contextRef="#ctx0" brushRef="#br0">21519 1429 0,'0'53'16,"0"-106"-16,0 141 0,0-53 16,0 18-16,18-35 15,0-1-15,-18 1 16,17 0-16,19-1 15,-19-17-15,1 0 0,17 0 16</inkml:trace>
  <inkml:trace contextRef="#ctx0" brushRef="#br0">21713 1535 0,'0'17'16,"0"-34"-16,0 52 0,0-17 0,0-1 0,18 1 16,17-1-1,-17-17-15,0 0 0,-1 0 16,1-17-16,-18-1 31,-18-17-31,18 0 16,-17 17-16,17 0 0,0 1 15,-18-1-15,18-17 16,-18 17-16</inkml:trace>
  <inkml:trace contextRef="#ctx0" brushRef="#br0">21819 1358 0,'18'0'15,"-36"0"-15,54 0 0,-19-17 0,19-1 16,-19 18 0,18-18-1,-17 18-15,0 18 0,-18 0 16,0-1-16,0 18 16,0 36-16,0-36 15,0 1 1,17-1-16,-17 18 0,0-36 0,18 19 15,-18-19-15,18 1 0,-18 0 16,-18-18 15,0-18-15,1 0-16,-1 18 0,0-17 16,1 17-16</inkml:trace>
  <inkml:trace contextRef="#ctx0" brushRef="#br0">22172 1429 0,'18'0'16,"17"17"-16,-17-17 15,-1 0-15,19 0 0,16 0 16,-34 0-16,0-17 16,17 17-1</inkml:trace>
  <inkml:trace contextRef="#ctx0" brushRef="#br0">22401 1358 0,'-17'0'16,"-1"18"0,0-1-16,1 1 15,-36 17-15,35 1 16,1-1-16,-1-35 15,0 18 1</inkml:trace>
  <inkml:trace contextRef="#ctx0" brushRef="#br0">22190 1323 0,'17'0'16,"-34"0"-16,34 18 0,1-1 16,-18 1-16,0-1 15,0 19-15,18 17 16,-1-36-16,1 36 16,0-35-16,-1 0 0</inkml:trace>
  <inkml:trace contextRef="#ctx0" brushRef="#br0">22472 1446 0,'-18'18'0,"18"0"16,0-1-16,-17 19 15,34-19-15,1 19 16,0-19-16,17 1 15,-17-18-15,-1 0 16,1 0-16,-1 0 16,-17-18-1,18 18 17,0 0-17,-1 0-15,-17-17 47,0-1-31,-17 0-1,17 1-15,-18-1 16,18 0-16,0 1 16</inkml:trace>
  <inkml:trace contextRef="#ctx0" brushRef="#br0">22701 1182 0,'18'0'16,"0"17"-1,-1-17-15,1 0 0,17 18 16,-35 0 0,18-18-16,-18 35 15,0-17-15,-36 17 16,19-17-16,17-1 0,-18 1 15,36-1 1,-1-17 0,1 0-16,35 0 15,-35-17-15</inkml:trace>
  <inkml:trace contextRef="#ctx0" brushRef="#br0">19544 1041 0,'18'17'16,"-1"19"-1,-17-1-15,35 88 16,-35-34-16,18-1 16,35 106-16,-35-106 15,35 35 1,-36-70-16,18 0 15,-17-35-15</inkml:trace>
  <inkml:trace contextRef="#ctx0" brushRef="#br0">19650 1005 0,'35'0'0,"53"0"16,-35 0-16,106-17 15,-71 17-15,106-35 16,-70 17-16,-1 0 16,142 1-16,-124-1 15,123 18 1,-123 18-16,-17-18 15,-1 0-15,1 17 0,105 1 16,-123-18-16,17 0 16,-17 0-16,88 18 0,-105-18 15,52 0 1,-88-18-16,-1 18 16,-16 0-16,-19 0 0,1 0 15,53 0-15,-54 18 16,18-18-16,1 0 15,-19 0-15,36 17 16,-35 1-16,0-18 0,17 0 16,0 0-1,-35 17-15,18-17 16,-18 18-16,17-18 0,1 18 16,-18-1-16,18 19 15,-18-19 1,17 36-16,-17-35 15,0 17-15,0-17 16,0 17-16,0 0 0,18 18 16,-18-18-16,0 1 0,35 52 15,-35-53-15,18 53 16,-18-35-16,0 18 16,0-36-16,0 18 15,0-18-15,-18 1 16,18-19-16,-35-17 15,17 18-15,-17-18 16,0 0 0,-36 18-16,18-18 15,-105 0-15,52 17 16,-176-17-16,105 0 16,-52-17-16,0 17 15,-18 0-15,-265 17 16,265 1-16,-176 17 15,246 0-15,-105 1 16,159-36-16,34 0 16,37 17-16,-1-17 0,35 18 15,36-18-15,-1 18 16</inkml:trace>
  <inkml:trace contextRef="#ctx0" brushRef="#br0">23566 1482 0,'-18'-18'0,"0"18"15,36 18 16,35-1-15,-18 1-16,71 17 16,17-17-1,-70 0-15,36-1 16,-54-17-16,18 18 16,-36-18-16,1 0 15,-36 0-15</inkml:trace>
  <inkml:trace contextRef="#ctx0" brushRef="#br0">24024 1464 0,'53'0'0,"-106"0"0,124 0 16,-36 0-16,0 18 16,1-18-16,-19 17 0,18 1 0,-17 0 15,17 35-15,-35-36 16,-17 36-1,-19-18-15,-34 18 16,17-35-16,18 0 0,-53 17 16,70-18-1</inkml:trace>
  <inkml:trace contextRef="#ctx0" brushRef="#br0">26300 1676 0,'17'-18'0,"1"18"16,0-18-16,-1 18 0</inkml:trace>
  <inkml:trace contextRef="#ctx0" brushRef="#br0">26917 1764 0,'0'0'15,"18"-35"-15,17 35 0</inkml:trace>
  <inkml:trace contextRef="#ctx0" brushRef="#br0">27340 1729 0,'53'-18'16,"-106"36"-16,124-36 0</inkml:trace>
  <inkml:trace contextRef="#ctx0" brushRef="#br0">27764 1729 0,'0'0'16,"17"0"-16</inkml:trace>
  <inkml:trace contextRef="#ctx0" brushRef="#br0">28063 1746 0,'0'0'15,"36"0"-15,-54 18 32</inkml:trace>
  <inkml:trace contextRef="#ctx0" brushRef="#br0">29898 1552 0,'18'0'15,"17"0"-15,0-17 16,36 17-16,70 0 16,-71 0-16,89-18 15,-106 18-15,53 18 16,-71-18-16,18 0 16</inkml:trace>
  <inkml:trace contextRef="#ctx0" brushRef="#br0">30498 1341 0,'0'0'15,"35"0"-15,0 0 0,53 17 16,-52-17 0,87 35-16,-70-17 15,35 17-15,-52-17 16,-19 35-1,-17-18-15,-35 1 0,17-1 16,-17-18-16,-18 19 0,18-19 16,0 1-16,-36 17 15,36-35-15,-36 18 16,53-18-16,1 0 16,-1 0-16,1 0 0</inkml:trace>
  <inkml:trace contextRef="#ctx0" brushRef="#br0">4833 10037 0,'-18'0'16,"18"17"-1,18-17 1,35-17 15,-18 17-31,1 0 16,-19 0-16,18-18 0,18 18 16,-35 18-16,0-18 15,35 0-15,-18 17 16,0-17-1,0 0-15,18 0 16,-35 0-16,17 18 16,1-18-16,-19 17 0,1-17 15,-1 0-15,36 18 16,-35 0-16,35-18 16,-35 0-16,17 0 15,-18 0-15,19 17 0,17-17 16,-18 0-16,0 0 15,53 0 1,-52 0-16,17 0 0,52-17 16,-52 17-16,0 0 15,53-18-15,-53 18 16,0 0-16,0-18 0,53 18 16,-36-17-16,36-1 15,-53 18 1,0 0-16,0-17 0,0 17 0,17 0 15,-17 0 1,-18 0-16,18-18 16,-17 18-16,-1 0 0,0 0 0,18 0 15,18-18 1,-36 18-16,0 0 0,1 0 16,-1 0-16,-18 0 0,19 0 15,-19 18-15,19-18 0,17 0 16,-18 18-16,-18-18 15,36 0 1,-17 0-16,-19 0 0,19 0 16,-19 0-16,1 0 15,0 0-15,-1 0 0,1 17 16,-1-17 0,1 18-16,0-18 15,-1 0 1,1 0-16,0 0 15,-1 0 1,-17 17 15,18-17 1,0 0 14,-1 0 1,-17-17-31,18 17 0,-1 0-1,-17-18 1,18 18-16,0 0 15,-1-17-15,1 17 16,0 0 0,-1 0-16,1 0 15,0 0-15,-1 0 16,1 0-16,-18-18 16,17 18-16,1 0 15,0 0-15,-18-18 0,17 18 16,1 0-16,0-17 15,-1 17 1,1 0 0,0 0-1,-1 0 1,1 0 0,0 0-1,-1 0-15,18 0 16,-17 0-1,17 0 1,-17 0-16,0 0 16,-1 0-16,1 0 15,0 17-15,-1-17 16,1 0 0,-1 18-1,1-18 1,0 0-1,-1 0 32,1 0-31,0 0 0,-1 0 15,1 0-31,0 18 15,-1-18-15,1 0 16,-1 0 0,1 0-1,0 0-15,17 0 16,-17 0-16,-1-18 16,1 18-1,0 0-15,-1 0 16,1 18-1,0-18-15,-1 0 16,1 0 0,-1 0 15,1 0 0,0 0-15,-1 0-16,19 0 15,-1 0-15,18-18 16,-36 18-16,54 0 16,-53 0-16,17 0 15,-17 0-15,17 0 0,18-18 16,-18 18-16,18 0 16,-18-17-16,-17 17 15,17 0-15,18 0 16,-18 0-16,-17 0 15,0 0-15,17 0 0,18 0 16,-36 17-16,36-17 16,-17 0-16,-19 0 15,36-17-15,-18 17 16,1 0-16,-1 0 16,-17 0-16,17 0 0,0 0 15,1 0 1,-19 0-16,18 0 0,-17 0 15,17 0-15,-17 0 0,35-18 16,-18 18-16,-17 0 16,17 0-16,-17 0 0,-1 0 15,36 0 1,-35 0-16,0 0 0,17 0 16,-18 0-16,36 0 15,-35 0-15,0 0 0,17 0 16,-17 0-16,17 0 15,0 0-15,-17 0 16,17 0-16,-17 0 16,-1 0-16,19 0 0,-19 0 15,19 0-15,-19 0 16,1 18 0,-1-18-16,1 17 0,0-17 15,-1 0 1,1 18-1,0-18-15,-1 0 16,1 0-16,17 0 16,-17 0-16,-1 0 15,1 0-15,0 0 16,-1 0-16,1 18 16,0-18-16,-1 0 15,19 0 1,-19 0-16,1 0 15,0-18-15,-1 18 0,1 0 16,-1 0 0,1 0-1,0 0-15,-1 0 16,1 0-16,0 0 16,-1 0-1,1 0 1,0 0-1,-1-18 1,1 18 0,-18-17 15,17 17-31,1 0 47,0 0-16,-1 0-15,1 0-1,0 0 1,-1 0-16,1 0 16,0 0-1,-1 0-15,1 0 16,-1 0-1,1 0-15,17 0 16,-17 0-16,0 0 16,-1 0-16,1 0 0,35 0 15,-35 0 1,17 17 0,-18-17-16,1 0 15,17 18 1,-17-18-16,17 0 15,-17 18-15,0-18 16,-1 0-16,1 0 0,-1 0 16,1 0-16,17 17 15,-17-17-15,17 0 16,-17 0-16,0 0 0,-1 0 0,36 18 16,-35-18-1,17 0-15,-17 0 0,17 0 16,18 0-16,-35 0 15,17 0-15,-18 0 0,19 0 16,17 0 0,-18 0-16,0-18 0,-17 18 15,17 0-15,18 0 16,-18 0-16,-17 0 0,17-17 16,0 17-16,18 0 15,-17-18-15,-1 18 0,0 0 16,-17 0-16,52-18 15,-34 18-15,17 0 16,-18-17-16,-17 17 16,52 0-16,-52 0 15,-1-18-15,36 18 16,-35 0-16,17 0 0,0 0 16,-17 0-1,35 0-15,-35 0 16,35 0-16,-36 0 15,1 0-15,0 0 16,-1 0-16,18-18 0,1 18 16,-19 0-16,36 0 15,-35 0-15,0 0 16,17 0-16,0 0 16,0 0-16,-17 0 0,17 18 15,-17-18-15,17 0 16,-17 0-16,17 0 0,18 0 15,-35 0-15,-1 0 16,36 0-16,-35 0 16,17 18-16,0-18 15,-17 0-15,17 0 16,1 0-16,-19 0 0,1 17 16,0-17-1,-1 0-15,1 18 0,-1-18 16,1 18-1,0-18-15,-1 0 0,1 0 16,17 0 0,-17 0-16,17 0 15,-17 0-15,-1 0 16,19 17 0,-19-17-16,36 0 15,-35 0-15,0 0 16,-1 0-16,36-17 15,-18 17-15,1 0 16,-19 0-16,19 0 16,17 0-16,-36 0 15,54 0-15,-36 0 16,18-18 0,-18 18-16,0 0 0,-17 0 15,53 0-15,-54 0 16,19 0-16,-19-18 0,36 18 15,-18 0 1,-17 18-16,17-18 0,1 0 16,-19 0-16,36 0 15,-18 0-15,-17 0 0,17 0 16,1 0-16,17 0 16,-36 0-16,18 0 0,-17 0 15,53 0 1,-54 0-16,19 0 0,17 18 15,-18-18-15,0 0 16,36 0-16,-36 0 16,0 0-16,36 0 15,-36 0-15,0 0 16,1 0-16,-1 0 0,0 0 16,36 0-16,-36 0 15,0 0-15,1 0 0,-1 0 16,18 0-16,-36 0 15,1 17-15,0-17 0,-18 18 16</inkml:trace>
  <inkml:trace contextRef="#ctx0" brushRef="#br0">31168 1164 0,'-18'-17'16,"36"17"-1,0 0 1,-18-18 0,0 0-1,17 36 142,-17 0-142,0-1-15,0 36 16,0-18-1,0 1-15,0 52 16,0-35-16,0 35 16,0-53-16,18 18 0,-18-18 15,17 36 1,-17-53-16,18-1 0,-18 36 16</inkml:trace>
  <inkml:trace contextRef="#ctx0" brushRef="#br0">31044 1005 0,'0'-17'15,"0"34"-15,18-34 0,35 17 16,-18 0-16,71-18 16,-35 18-1,87 0-15,-52 0 16,-18 0-16,36 0 0,-18 0 15,105 18 1,-122-18-16,52 17 16,-88-17-16,0 18 15,-1 0-15,1-18 0,53 35 16,-53-17-16,35-1 16,-52 1-16,69 0 15,-52-1-15,18 1 16,-36-18-16,0 17 15,-17-17-15,17 18 16,-17-18-16,0 18 16,-1-1-1,-17 19-15,18-36 16,-18 53 0,0-18-16,-18 53 15,18-35-15,-17 53 16,17-71-16,0 89 15,0-72-15,0-16 16,17 70-16,-17-54 16,36 37-16,-19-54 15,-17 0-15,18-17 16,-18 17-16,0-17 0,0-1 16,-18 1-16,-17 17 15,0-35-15,-1 0 0,-17 18 16,1-18-16,-19-18 0,-17 18 15,-106-35-15,70 17 16,-17 1-16,-141-36 16,0 0-1,141 35-15,17 1 0,-87-1 16,140 0-16,18 1 16</inkml:trace>
  <inkml:trace contextRef="#ctx0" brushRef="#br0">31750 1393 0,'0'0'15,"-35"0"-15,-1 0 0,19 18 16,-18 0-16,17 17 16,0 18-16,18-18 15,18 1-15,0-19 0,34 54 16,-16-54-16,17 19 16,-18-36-16,35 17 15,-52-34 1,0 17-16,17-18 15,-17 18-15,-1-35 16,-17 17-16,-17 18 16,-1 18-1,18 17 1,0-17-16,0 17 16,35 18-16,-17-53 15,0 17-15,17-17 0,-17 18 16,34-36-16,-34 18 15,0-52 1,-18 34-16,-18-35 16,0 18-16,-17-18 15,0 35-15,17 1 16,1 17-16,-19 0 0,19 0 16,17 17-16,0 1 15</inkml:trace>
  <inkml:trace contextRef="#ctx0" brushRef="#br0">32367 1640 0,'-35'-35'16,"70"70"-16,-88-70 0,36 35 0,-1 18 31,36-1-31,-18 19 16,17-1-16,1 0 15,0-17-15,-1 0 0,1-1 16,0 1-16,-18-1 16,-18 1-16,-17-18 15,17 0 1,-35 0-16,36 0 15,-1-18-15,18 1 16,0-1 0</inkml:trace>
  <inkml:trace contextRef="#ctx0" brushRef="#br0">32508 1764 0,'36'-18'15,"-72"36"-15,89-36 16,18 18-16,-53-17 16,17 17-16,0 0 15,-17 0-15,-1-18 0,1 18 16,-18-18-16,0 1 16,-18-1-16</inkml:trace>
  <inkml:trace contextRef="#ctx0" brushRef="#br0">32614 1570 0,'0'0'15,"0"70"-15,-17-34 0,17 34 16,-18-34-16,36 16 16,-1-34-16,1 0 15,35 17-15,-35-17 16,17-1-1,-18-17-15,1 0 16</inkml:trace>
  <inkml:trace contextRef="#ctx0" brushRef="#br0">28258 2893 0,'35'0'16,"-18"17"-16,36 36 16,18 0-16,-36-35 15,53 52-15,-70-52 16,35 0-16,-35-1 15,-1-17-15</inkml:trace>
  <inkml:trace contextRef="#ctx0" brushRef="#br0">28610 2858 0,'-35'35'0,"17"-18"16,-52 36-16,35-17 16,-18 34-16,35-52 15,0 17-15,18-17 16,0-1-16,0 1 0,18-18 16</inkml:trace>
  <inkml:trace contextRef="#ctx0" brushRef="#br0">28840 2681 0,'17'-18'0,"36"1"16,-18 17-16,1-18 16,-1 18-16,-17-17 15,-1 17-15</inkml:trace>
  <inkml:trace contextRef="#ctx0" brushRef="#br0">28945 2734 0,'0'0'16,"-17"71"-16,17-18 0,17 35 16,-17-53-16,18-17 15,17 35 1,-17-36-16,17 1 0,1-18 15,-19-18-15,1 1 16</inkml:trace>
  <inkml:trace contextRef="#ctx0" brushRef="#br0">29175 2699 0,'35'35'16,"-17"-35"-16,-1 35 16,1-17-16,-18 17 15,0-17-15,0 0 16,-18 17-16,18-18 0,-17 19 16,-1-19-16,18 1 15,0 0 1,35-1-16,1-17 15,16 0 1,-34-17-16</inkml:trace>
  <inkml:trace contextRef="#ctx0" brushRef="#br0">29457 2858 0,'-18'35'16,"18"-18"-16,0 36 15,18-35-15,0 0 0,17-18 16,-17 17-16,34-17 16,-16 0-16,-19-17 0,1-1 15,0-17 1,-18 17-16,-18-35 15,0 36-15,1-19 0,-19 19 16,1-1-16,18 18 16,-19 0-1</inkml:trace>
  <inkml:trace contextRef="#ctx0" brushRef="#br0">29157 2628 0,'0'-17'0,"18"17"16,-1-18-1,1 18-15,0 0 16,17-18-16,-17 18 16,-1 18-1,1-18-15,-18 35 16,0-17-16,0 35 16,0-18-16,0 53 15,-18 0 1,18-35-16,0 0 0,18 35 15,-18-52-15,17-19 16,-17 19-16,0-19 0,18 1 16,-36-36-1,1 1 1,-1-1-16,1-35 16,-1 35-1,18 1-15</inkml:trace>
  <inkml:trace contextRef="#ctx0" brushRef="#br0">29369 2663 0,'0'-17'15,"35"17"1,-17-18-16,-1 18 0,19 0 16</inkml:trace>
  <inkml:trace contextRef="#ctx0" brushRef="#br0">29369 2663 0,'0'71'0,"0"-142"0,0 177 15,-18-88-15,18 53 16,0-36-16,0 35 16,0-34-16,18-1 15,-1-17-15,1-1 16,17-17-16,1 0 15,-1-17-15</inkml:trace>
  <inkml:trace contextRef="#ctx0" brushRef="#br0">29580 2663 0,'0'0'15,"36"-17"-15,-1 17 0,18 0 16,-35 0-16,17 17 16,-18 1-16,-17 35 15,0-18-15,0 36 16,-17-36 0,17 53-16,0-52 15,0-1-15,0 35 16,0-52-16,0 0 15,0-1-15,-18-17 32,-17-17-17,17-1-15,1-17 16,-1 0-16,0 17 16,36-17-16,0 17 15,-1 0-15</inkml:trace>
  <inkml:trace contextRef="#ctx0" brushRef="#br0">30163 2752 0,'17'0'16,"18"-18"-1,1 18 1,-1-18-16,36-17 15,-19 17-15,54-34 16,-53 34-16,88-35 16,-70 18-16,-1 17 15,-17-17-15,18 17 0,52-17 16,-87 17-16,52-35 16,-53 18-16,-17 17 15,17-34-15,-35 34 16,-18 0-1</inkml:trace>
  <inkml:trace contextRef="#ctx0" brushRef="#br0">31168 2187 0,'35'0'16,"-70"0"-16,105 0 0,-52 0 16,53 0-16,-54 0 15,19 18 1,-19 0-16,1-1 15,-18 18-15,-35 18 16,-1-35-16,1 17 0,-36 18 16,54-35-16,-1-1 15,18 1 1,0 0-16</inkml:trace>
  <inkml:trace contextRef="#ctx0" brushRef="#br0">32879 1746 0,'18'-17'16,"-1"17"-1,18 0-15,-17 0 16,0 0-1,-1 17-15</inkml:trace>
  <inkml:trace contextRef="#ctx0" brushRef="#br0">32985 1852 0,'35'0'15,"-70"0"-15,88 0 0,-18 0 16,-17 0-16</inkml:trace>
  <inkml:trace contextRef="#ctx0" brushRef="#br0">31679 2099 0,'18'-18'0,"0"18"31,-1 0-15,1 0 0,0 0-16</inkml:trace>
  <inkml:trace contextRef="#ctx0" brushRef="#br0">32015 2099 0,'17'-18'16,"-34"36"-16,87-36 15,-52 18-15,-1 0 16</inkml:trace>
  <inkml:trace contextRef="#ctx0" brushRef="#br0">32420 2134 0,'36'0'16,"-72"0"-16,89 0 0,-35 0 0,17 0 15,-35 18 1</inkml:trace>
  <inkml:trace contextRef="#ctx0" brushRef="#br0">33355 1940 0,'35'0'16,"-17"0"-16,17 0 16,1 0-16,-1-17 15,-17 17-15,-1 0 16,1 0-16,-1 0 15,-17-18 1</inkml:trace>
  <inkml:trace contextRef="#ctx0" brushRef="#br0">33532 1817 0,'0'0'0,"17"0"0,1 0 15,-18-18-15,17 18 0,1 0 16,0 0-16,17 0 15,-35 18-15,18-18 16,-1 0-16,1 17 0,-18 1 16,18-18-16,-18 18 0,0 35 15,0-36-15,-18 1 16,-17 17-16,17-17 16,0 35-16,1-36 15,-1 1-15,18 0 16,-18-18-1</inkml:trace>
  <inkml:trace contextRef="#ctx0" brushRef="#br0">16281 2152 0,'0'-18'0,"17"18"47,19 0-32,-1 0 1,35-17-16,-17 17 16,18 0-16,-18 0 0,17 0 15,-17 17-15,53-17 16,-53 18-16,-18-18 0,1 0 16,17 0-1,-36 0-15,-17-18 31,-35 1-31</inkml:trace>
  <inkml:trace contextRef="#ctx0" brushRef="#br0">16792 1958 0,'18'-18'16,"0"18"-16,17 18 15,0-18 1,-17 18-16,-1-1 0,36 18 16,-17 1-16,-1-1 15,-18-17-15,1-1 16,-18 19 0,-18-19-16,-17 1 0,18 0 15,-19 17-15,1-18 0,-18 1 16,35 0-16,1-18 15,34-18 1</inkml:trace>
  <inkml:trace contextRef="#ctx0" brushRef="#br0">17604 1005 0,'-36'-17'16,"72"34"-16,-89-34 0,35 17 15,36 0 1,35 17-16,0-17 16,70 18-16,-35 0 15,0-1-15,1 1 0,-1 17 16,0-17-16,106 35 16,-106-36-16,0 19 15,-35-19-15,53 36 16,-71-17-16,1-19 15,-1-17-15,-17 18 0,-1-18 0</inkml:trace>
  <inkml:trace contextRef="#ctx0" brushRef="#br0">18644 2152 0,'-17'0'16,"34"0"-16,-17-18 0,36 1 15,-1-19-15,35-34 16,-17 52-16,36-52 16,-37 52-16,19-35 15,-36 18-15,18 0 16,-35-1-1</inkml:trace>
  <inkml:trace contextRef="#ctx0" brushRef="#br0">19068 1658 0,'53'18'15,"-18"-18"-15,0 0 16,-17 17-16,17-17 15,0 0-15,-17 18 0,17 0 16,-17-18-16,0 53 16,-18-36-16,-18 36 15,0-35-15,1 17 16,-1-35-16</inkml:trace>
  <inkml:trace contextRef="#ctx0" brushRef="#br0">23389 1482 0,'0'0'0,"0"-18"0,18 18 15,70 18 1,-35-18 0,123 17-16,-87-17 15,87 18-15,-88 0 16,-17-18-16,-1 0 0,-17 0 15,18 17 1,-54-17-16,1-17 16</inkml:trace>
  <inkml:trace contextRef="#ctx0" brushRef="#br0">24095 1358 0,'17'35'15,"1"-17"-15,-18 0 16,18-1-16,17 1 0,-17 0 0,17 17 16,-18 36-1,-17-36-15,0 0 0,-52 18 16,16-18-16,-52 18 16,35-35-16,18-1 15,0 1-15,17 0 0</inkml:trace>
  <inkml:trace contextRef="#ctx0" brushRef="#br0">30215 2699 0,'-17'0'16,"34"0"15,36-36-31,53 1 15,-18 0-15,-17 0 16,105-36-16,-87 36 16,-1 0-16,70-18 15,-87 35-15,-18-17 16,17 17-16,-52 0 16,0 18-16,-36-17 15,-17 17 1,17 0-16,1 0 15,-1 0-15,0 0 16,1 0-16,17 17 16,17-17-1,1 0 1,0 0-16,-1-17 16,1 17-16,-18-18 15,17 18 32,1 18-31,0-18-1,-18 17 1,17-17-16,-34 18 16,-1-18-16,-35 0 15</inkml:trace>
  <inkml:trace contextRef="#ctx0" brushRef="#br0">29898 1499 0,'35'0'15,"18"0"1,18 0-16,-1 0 0,107 0 16,-72 0-16,125 0 15,-142 0-15,71-17 16,-106 17-16,-36 0 16,1 17-16,-36-17 15,-35 36-15,18-36 16,0 17-16,0-17 0,-1 18 15,1-18-15,35 18 16</inkml:trace>
  <inkml:trace contextRef="#ctx0" brushRef="#br0">30409 1305 0,'18'0'0,"-36"0"0,54 0 15,-1 0-15,18 18 0,0 0 16,0-1-16,0 1 0,53 17 16,-71 0-1,-18 18-15,-17-17 16,-35 17-16,18-18 16,-36 0-16,35-17 15,-17-1 1,35 1-16</inkml:trace>
  <inkml:trace contextRef="#ctx0" brushRef="#br1">30956 1711 0,'18'0'46,"0"0"-30,-18-18 93,-18 18-93,0 18 0,1-18-16,-36 0 15,17 18-15,-69-18 16,34 0-16,-70 17 16,53-17-16,-71 18 15,88-18 1,1 0-16,17 0 0,-18 18 15,54-18-15,-19 17 16,54-17 0,17 0-1,-17 0-15</inkml:trace>
  <inkml:trace contextRef="#ctx0" brushRef="#br1">30409 1623 0,'-17'0'15,"-18"0"1,-18 0 0,17 0-16,1 0 0,0 17 15,-18-17-15,-35 36 16,52-36-16,1 17 15,17 1-15,36 0 16,0-1-16,52 1 16,-34 0-16,52-1 15,-35 1-15,35-1 16,-35 1-16,0 0 16,-36-18-1,-34 17 1</inkml:trace>
  <inkml:trace contextRef="#ctx0" brushRef="#br1">24412 1288 0,'-17'17'16,"-1"-34"0,0 17-16,-17 0 15,0 0-15,-1 0 0,-69 17 16,52-34-16,-71 17 15,54 0-15,-54 0 16,54 0-16,-19 0 16,54 0-16,18 0 15,-1 17-15</inkml:trace>
  <inkml:trace contextRef="#ctx0" brushRef="#br1">23848 1164 0,'-88'18'0,"176"-36"0,-212 53 15,18-17-15,54 0 16,-1-1-16,17-17 15,-17 36-15,36-19 16,34 1-16,1 0 16,70-1-16,-35 1 15,71-1-15,-54-17 16,18 0-16,-52 0 16,-1 18-16</inkml:trace>
  <inkml:trace contextRef="#ctx0" brushRef="#br1">19244 1235 0,'18'0'16,"-18"-18"-16,0 0 31,-36 1-31,19 17 16,-36-35-1,0 17-15,-53-35 16,18 35-16,-71-52 16,53 35-16,-105-36 15,122 53-15,-87-17 16,88 17-16,-36 18 15,71 0-15,18-17 16,53 17 0,-1-18-1,19 18-15,-19-18 0</inkml:trace>
  <inkml:trace contextRef="#ctx0" brushRef="#br1">18221 600 0,'0'0'0,"-35"17"15,-89 19-15,71-19 16,0 1-16,18 0 15,0-1-15,17 1 0,1-18 16,17 17-16,17 1 16,36 0-16,-18-18 15,18 17-15,36 1 16,-37 0-16,54-1 16,-53 1-16,-18 17 15</inkml:trace>
  <inkml:trace contextRef="#ctx0" brushRef="#br1">19403 1870 0,'-18'0'16,"1"0"-16,-1 0 15,-17 0-15,-18 35 16,17-17-16,-17-1 0,18 19 16,-71 16-16,71-34 15,-18 17-15,0-17 16,18 0-16,-18 17 16,35-17-16,36-18 31</inkml:trace>
  <inkml:trace contextRef="#ctx0" brushRef="#br1">18874 2064 0,'-53'17'16,"106"-34"-16,-124 52 0,53-17 15,1-1-15,-1 1 16,18 0-16,18-1 16,-18 1-16,17-18 0,19 0 15,-1 0 1,18 0-16,-35 0 16,-1-18-16,1 1 15,-36 17-15</inkml:trace>
  <inkml:trace contextRef="#ctx0" brushRef="#br1">17392 2346 0,'0'-18'31,"-18"18"-15,1 0-1,-19 0-15,-34 0 16,17 18-16,-88 0 16,70-18-16,-17 17 0,0-17 15,-89 18 1,19 0-16,87-18 16,18 0-16,18 0 0,0 0 15,17 17-15,36-17 16,35 18-1,-18-18-15,0 0 16</inkml:trace>
  <inkml:trace contextRef="#ctx0" brushRef="#br1">16581 2205 0,'-53'35'0,"106"-70"0,-159 70 16,70-17-16,-34 17 15,17-17-15,18 17 16,17-17-16,-35 17 16,18 0-16,35-17 15,0-1-15,0 1 0,35 17 16,0-35-16,36 18 15,-18-18-15,17 18 16,-34-1 0,-1 1-16,-17-18 15</inkml:trace>
  <inkml:trace contextRef="#ctx0" brushRef="#br1">31380 2417 0,'17'0'15,"-34"0"1,-19 35 0,1-35-1,0 17-15,-18 19 0,-53 17 16,35-18-16,-52 35 16,52-34-16,-70 34 15,71-34-15,-18-1 16,52-17-16,1-1 15,17-17-15,1 18 16,-1-18 0,36 0 15</inkml:trace>
  <inkml:trace contextRef="#ctx0" brushRef="#br1">30621 2681 0,'0'0'0,"-18"0"0,-34 18 16,16-1-1,-17 1-15,-17 35 16,35-18-16,-1 1 0,1-1 15,0 18 1,35-18-16,0-17 0,17-1 16,1 1-16,0 0 0,35-1 15,-18-17-15,-18 0 16,54-17-16,-53 17 16,17-18-16,-17 0 15,-1 18-15</inkml:trace>
  <inkml:trace contextRef="#ctx0" brushRef="#br0">15311 3334 0,'17'0'47,"18"35"-47,1-17 16,-19 17-16,19-17 0,-1 17 15,53 35-15,-53-52 16,36 35 0,-53-35-16,-1-1 0,1-17 15,0 18-15,-1-18 16</inkml:trace>
  <inkml:trace contextRef="#ctx0" brushRef="#br0">15663 3369 0,'0'0'0,"-17"18"0,-19-1 15,1 19-15,0-1 0,0 0 16,-1 0-16,19 1 0,-19-1 15,19-17-15,-1 35 16,36-18-16,-1-35 16,1 0-16</inkml:trace>
  <inkml:trace contextRef="#ctx0" brushRef="#br0">15910 3369 0,'0'0'15,"18"0"-15,0 0 0,-1-18 16,1 18-16,35-17 16,-36 17-16,1-18 15</inkml:trace>
  <inkml:trace contextRef="#ctx0" brushRef="#br0">16016 3334 0,'-18'35'0,"36"-70"15,-53 105-15,35-52 0,0 53 16,0-54-16,17 1 16,36 35-16,-35-53 15,35 17-15,-35-17 16</inkml:trace>
  <inkml:trace contextRef="#ctx0" brushRef="#br0">16210 3510 0,'0'18'15,"0"-36"-15,0 53 0,0-17 0,18 0 16,-1-18-16,1 17 15,17-17-15,-17 0 16,17-17-16,-35-1 16,18-17-16,-18 17 15,-18-17-15,1 17 16,-1 1-16,0 17 16,1-18-16,17 0 15,-18 18-15</inkml:trace>
  <inkml:trace contextRef="#ctx0" brushRef="#br0">16422 3334 0,'17'0'15,"1"-18"-15,0 18 0,17-18 16,0 18-16,1 0 15,-19 0 1,1 36 0,-18-19-16,17 1 0,-17 17 15,0 1-15,0 34 0,18-35 16,-18 36 0,0-53-16,18-1 15,-18 1-15,0 0 0,0-1 16,-18-17-16,0 0 15,1-17 1,-1 17-16,1-18 16,17 0-16,-18 1 15</inkml:trace>
  <inkml:trace contextRef="#ctx0" brushRef="#br0">16863 3316 0,'17'0'15,"36"0"1,-35 0-16,35-18 15,-35 18-15,-1-17 16</inkml:trace>
  <inkml:trace contextRef="#ctx0" brushRef="#br0">16951 3316 0,'0'0'16,"-18"53"-16,1-18 0,17 36 15,0-36 1,35 18-16,-17-18 15,17 1-15,-17-36 16,34 17-16,-34-17 16</inkml:trace>
  <inkml:trace contextRef="#ctx0" brushRef="#br0">17198 3475 0,'-18'35'0,"18"-17"16,0-1-16,0 1 15,18 0-15,17-1 16,0-17-16,-17 0 16,0-17-16,-1-1 15,-17 0 1,-17-17-16,17 18 15,-18-19-15,0 19 16,18-1-16,-17 18 16,17-18-16,0 1 15</inkml:trace>
  <inkml:trace contextRef="#ctx0" brushRef="#br0">17410 3263 0,'0'0'0,"35"0"15,-17-17-15,17 17 16,-18 0-16,1 0 16,0 17-16,-1 1 15,-17 17 1,18-17-16,-18 17 15,18 0-15,-18-17 0,17 35 16,-17-18-16,18-17 16,-18-1-16,18 1 0,-18 0 15,0-1-15,-18-34 47,-17 17-31,-1 0-16,1 17 15,17 1 1</inkml:trace>
  <inkml:trace contextRef="#ctx0" brushRef="#br0">15946 4798 0</inkml:trace>
  <inkml:trace contextRef="#ctx0" brushRef="#br0">15946 4798 0,'0'-18'16,"0"1"15,0-1 16,0 0-31,-18 18 31,18 18-32,0 52 1,0-34-16,0-1 15,0 36-15,0-36 16,18 0-16,-1 36 16,1-54-16,-18 1 15,35 0-15,-17-18 16,17-18-16,-17 0 16,-1-35-16,1 36 15,-18-36 1,18 35-16,-18 36 15,17 17 1,1-17-16,17 35 16,-17-36-16,-1 1 15,19 0-15,17-18 16,-18 0-16,-17 0 0,-1-18 16,1-17-1,-18 17-15,0 0 0,0-17 16,-18 0-16,-17-18 15,0 18-15,17 17 16,-17 0-16,17 1 0,0-1 16,1 0-16,-1 18 0</inkml:trace>
  <inkml:trace contextRef="#ctx0" brushRef="#br0">16969 4868 0,'0'0'0,"17"0"31,36 18-15,-18-18-16,1 18 15,34-18 1,-17 0-16,18 0 0,-36 0 16,18 0-16,-35-18 15,-1 18-15,1-18 16</inkml:trace>
  <inkml:trace contextRef="#ctx0" brushRef="#br0">17410 4763 0,'17'0'15,"1"17"1,17 1-16,-17-18 0,35 17 16,-18-17-16,18 18 15,-35 0 1,-18-1-16,-18 1 15,-35 17 1,18-17-16,-18 0 16,35-1-16,-17 1 15</inkml:trace>
  <inkml:trace contextRef="#ctx0" brushRef="#br0">17815 2381 0,'18'0'31,"0"0"-15,34-17-1,-34 17-15,0 0 0,17-18 16,-17 18-16,-1 18 16,-17-1-1,-17 1-15,-1 0 16,0-1-16,1-17 16,17 18-1,17-18 1,1-18-16,0 18 15,17 0-15,0-17 16,1 17-16,-19 0 0,18 0 16,-17 0-16,17 0 15,-35 17 1,18-17-16</inkml:trace>
  <inkml:trace contextRef="#ctx0" brushRef="#br0">17921 4463 0,'0'17'32,"18"36"-17,-18-35 1,17 70-16,-17-35 15,0 35 1,0-17-16,-17 17 16,17-53-16,0 36 0,0-54 15,17 19 1,1-36-16</inkml:trace>
  <inkml:trace contextRef="#ctx0" brushRef="#br0">17921 4445 0,'0'0'16,"0"-18"-16,18 18 15,35-17 1,-18 17-16,18-18 16,0 18-16,106 0 15,-89 0-15,106 0 16,-87 0-16,69 0 16,-87 18-16,70 17 15,-88-17-15,35 17 16,-53-17-16,1 17 15,-36-18-15,0 19 16,0-1-16,0 18 16,0-18-16,0 36 15,17-36-15,-17 0 16,18 54-16,-18-54 16,18 0-16,-1 18 15,-17-18-15,0 18 16,-17-18-16,17-17 15,-18 0-15,0-1 0,-17 1 16,-35 17-16,17-35 16,-53 18-1,35-18-15,-87 0 16,52 0-16,17 0 0,1 18 16,-53-18-16,71 17 15,-1-17-15,36 0 16,-18 0-1,35-17-15</inkml:trace>
  <inkml:trace contextRef="#ctx0" brushRef="#br0">18045 5062 0,'0'18'62,"0"0"-46,-18-1-16,18 1 16,0 0-16,0 17 15,0-18-15,0 1 16,0 0-16,0-1 0,0 1 16,18-18-16,-18 18 0,0-36 31,0 0-16,-18 18 1,18-17-16</inkml:trace>
  <inkml:trace contextRef="#ctx0" brushRef="#br0">17939 5115 0,'0'18'31,"0"0"-15,0-1-16,0 1 15,0-1-15,35 19 16,-35-19-16,18-17 15,-1 18-15,1-18 0,0 18 16,17-18-16,-17 0 0</inkml:trace>
  <inkml:trace contextRef="#ctx0" brushRef="#br0">18256 4657 0,'-17'0'15,"17"-18"1,0 36 15,-18-1-15,18 1-16,-18 35 0,18-35 15,-17 52-15,17-35 16,0 36 0,0-36-16,0 0 0,17 18 15,-17-17-15,18-1 16,0-17-16,-1-18 16</inkml:trace>
  <inkml:trace contextRef="#ctx0" brushRef="#br0">18344 4939 0,'18'0'78,"-18"-18"16</inkml:trace>
  <inkml:trace contextRef="#ctx0" brushRef="#br0">18468 4692 0,'0'0'16,"18"0"0,-18 18-1,17 35 1,1-36-16,-1 54 15,-17-54-15,18 19 0,-18-1 16,18 0 0,-18 0-16,0-17 0,0 0 15,0-1 1,-18-17-16,0 0 16</inkml:trace>
  <inkml:trace contextRef="#ctx0" brushRef="#br0">18662 4621 0,'18'0'0,"-1"0"0,1 0 15,0 0 1,17 0-16,-35 18 16,17 17-1,-17-17-15,0 17 16,-17 1-1,17-19-15,0 1 16,17-18 0,1 17-1,0-17-15,17 0 16,-17-17-16</inkml:trace>
  <inkml:trace contextRef="#ctx0" brushRef="#br0">18203 3387 0,'18'0'16,"0"17"-16,17 1 15,18 0 1,0 17-16,88 0 16,-71 0-16,107 18 15,-89-17-15,124 52 16,-107-35-16,19 0 0,123 35 15,-124-35-15,-17-18 16,-18 0-16,1 1 0,-36-19 16,35 19-1,-53-36-15,-17 0 0,-1 17 16,-34-34 15,-1-1-31,0 18 0,1-18 16</inkml:trace>
  <inkml:trace contextRef="#ctx0" brushRef="#br0">20091 3863 0,'0'0'0,"35"0"16,-17 0-16,17 18 0,53-1 15,-53-17-15,1 18 16,17 17-16,-36-17 16,-17 17-16,-17 0 15,-36 18-15,17-35 16,1 17 0,0 0-16,17-35 0,1 18 15,-1 0 1,0-18-16</inkml:trace>
  <inkml:trace contextRef="#ctx0" brushRef="#br0">19315 5009 0,'0'0'0,"17"0"31,19 0-31,-1-17 16,0-1-16,53-35 15,-35 36-15,71-54 16,-71 36-16,35-18 16,-53 35-16,18-35 15,-18 36-15,-17-36 16,0 35-16</inkml:trace>
  <inkml:trace contextRef="#ctx0" brushRef="#br0">19950 4480 0,'17'0'16,"19"0"-16,-19 0 0,54 0 15,-36 0-15,0 0 16,1 0-16,52 18 16,-53-18-16,-17 18 15,-1-1 1,-17 1-16,-35 35 0,17-36 15,-17 19-15,0-36 16,17 17 0,1 1-16,34-18 15</inkml:trace>
  <inkml:trace contextRef="#ctx0" brushRef="#br0">21026 3881 0,'0'0'16,"0"-36"-16,-18 19 0,0-19 15,1 36-15,-1-17 16,0 17-16,-17 17 0,17 1 15,-17 0-15,0 17 0,0 0 16,17 18-16,-17 0 0,-1 0 16,19 18-16,-1 70 15,18-88-15,0 17 16,71 71-16,17-35 16,-35-53-16,88 0 15,-71-35-15,19-18 16,-19 0-16,1-18 0,-1-17 15,1-1-15,-18-17 16,0 0-16,-18 1 0,0-72 16,-17 71-16,-36-88 15,1 71-15,-19 17 16,-52-53-16,35 53 16,-70-35-1,17 35-15,53 53 0,18 0 16,-18 0-1,35 17-15</inkml:trace>
  <inkml:trace contextRef="#ctx0" brushRef="#br0">20937 4304 0,'18'0'31,"35"0"-16,-18 0-15,0 0 16,1 0-16,70-18 16,-36 18-16,18-17 15,-70 17-15,17 0 0,-17-18 16,-36 18 0,1 0-1</inkml:trace>
  <inkml:trace contextRef="#ctx0" brushRef="#br0">21378 4163 0,'0'-18'0,"-17"18"16,-1 18 0,-35 35-16,36-18 15,-19 0-15,1 1 0,0-1 16,17 0-16,-17 0 15,17-17-15,0 17 0,1-17 16,17 0-16,0-36 16</inkml:trace>
  <inkml:trace contextRef="#ctx0" brushRef="#br0">21061 4110 0,'0'0'16,"17"70"-16,-17-34 0,53 52 15,0 18 1,-17-53-16,-1-18 0,-17 0 16,17 0-16,0 36 15,-35-53-15,0-1 16</inkml:trace>
  <inkml:trace contextRef="#ctx0" brushRef="#br0">21766 4233 0,'18'0'16,"0"18"-16,35-18 15,0 0 1,70 0-16,-35 18 16,-17-18-16,123 0 15,-106 0-15,53 0 16,-70 0-16,34 0 15,-69 0-15,-1 0 16,-17 0 0,-36-18-16</inkml:trace>
  <inkml:trace contextRef="#ctx0" brushRef="#br0">22595 4092 0,'36'0'16,"-19"0"-16,19 0 15,-1 0-15,0 18 0,18 0 16,-18 17-16,18-18 16,-35 19-16,17 17 0,-35-18 15,-17 18 1,-1-36-16,-17 1 16,-1 17-16,1-17 0,-18-18 0,18 18 15,17-18-15,-35 17 16,71-34-1</inkml:trace>
  <inkml:trace contextRef="#ctx0" brushRef="#br0">25277 4445 0,'0'-18'15,"17"18"-15,36 0 16,0 0 0,0 0-16</inkml:trace>
  <inkml:trace contextRef="#ctx0" brushRef="#br0">26194 4533 0,'0'0'0,"17"0"0,1 0 16,17 0-16,-17-17 0,35 17 15</inkml:trace>
  <inkml:trace contextRef="#ctx0" brushRef="#br0">27005 4551 0,'35'0'15,"-70"0"-15,88 0 0,-35 0 16,-1-18-16,1 18 0</inkml:trace>
  <inkml:trace contextRef="#ctx0" brushRef="#br0">27623 4604 0,'0'0'15,"17"0"-15,-17-18 16</inkml:trace>
  <inkml:trace contextRef="#ctx0" brushRef="#br0">29827 4745 0,'36'-18'15,"-1"18"-15,0 0 16,18 0-16,18-17 15,-18 17-15,17 0 0,1-18 16,-18 18-16,0 0 16,-1 0-16,1 0 0,18-18 15,-53 18-15,-1-17 0,1-1 16</inkml:trace>
  <inkml:trace contextRef="#ctx0" brushRef="#br0">30480 4463 0,'0'0'0,"18"17"16,17-17-16,18 36 16,-18-19-16,0 18 15,-17-17-15,0 17 0,-1 1 16,-17-1 0,-35 18-16,0-35 15,-36 34-15,36-34 16,-18 0-16,18-1 15,-1 1 1</inkml:trace>
  <inkml:trace contextRef="#ctx0" brushRef="#br0">31450 4410 0,'-17'-36'0,"-1"36"16,0-17-16,1-1 16,-36 18-1,17 0-15,19 0 0,-71 35 16,52-17-16,-34 53 15,34-36-15,-16 53 16,34-53-16,18 71 16,0-53-16,35 53 15,0-53 1,89 53-16,-54-53 16,89 0-16,-71-36 15,89 1-15,-89-36 16,71-17-1,-106-18-15,-18 18 0,0-18 16,-17 0-16,-18-71 16,-18 54-16,-52-71 15,17 88-15,-53-53 16,35 53-16,-52 0 16,70 36-16,-53-1 15,71 18-15,-18 35 16,53-17-16,0 17 15,0 0-15,0-17 16</inkml:trace>
  <inkml:trace contextRef="#ctx0" brushRef="#br0">31274 4763 0,'-18'0'16,"36"0"-16,-18 0 15,35 0 1,0 0-16,36 0 16,-18 0-16,-18 0 15,0 0-15,1 0 0,34-18 16,-52 18-16,-1 0 15,-17-18 1,-17 18 0,-1 0-16,-17-17 15</inkml:trace>
  <inkml:trace contextRef="#ctx0" brushRef="#br0">31503 4604 0,'0'-18'0,"-18"36"31,1 35-15,17-18-16,0 36 16,0-36-16,0 0 0,17 0 15,-17 1-15,18 17 16,-18-18-16,18-18 0,-18 1 15,0 0-15</inkml:trace>
  <inkml:trace contextRef="#ctx0" brushRef="#br0">31062 5168 0,'-18'0'15,"1"0"-15,-54 53 16,18-35-16,0 35 15,-17-18-15,-18 36 0,-89 70 16,71-71 0,-70 54-16,106-71 15,-54 52-15,89-52 16,-36 18-16,54-53 16,-1 17-16,18-18 15,18-17 1,-1-17-1</inkml:trace>
  <inkml:trace contextRef="#ctx0" brushRef="#br0">30568 5133 0,'0'0'16,"0"-18"-16,18 18 16,-1 0-16,1 0 15,0 0-15,35 18 0,35 0 16,-18-18-16,72 0 16,-72 0-16,1-18 15,-18 18-15,-18-18 16,0 18-16,-17-17 0,-1 17 15,-34 17 1,-54 36-16,36-18 16,-18 1-16,18 17 15,-18 53-15,35-71 16,18 0-16,-17 18 16,17-35-16,0-1 15</inkml:trace>
  <inkml:trace contextRef="#ctx0" brushRef="#br0">27869 6244 0,'-17'-17'16,"34"34"15,1 18-31,35 18 16,-18-17-16,18 52 15,-18-53 1,-17 0-16,0 1 0,35-1 15,-18-17 1</inkml:trace>
  <inkml:trace contextRef="#ctx0" brushRef="#br0">28046 6421 0,'0'0'15,"-35"35"-15,-36 53 16,53-53-16,1-17 0,-1 17 16,18 1-16,18-36 15,35 0-15</inkml:trace>
  <inkml:trace contextRef="#ctx0" brushRef="#br0">28275 6227 0,'35'-18'15,"1"0"1,17 1-16,-18-1 16,35 0-16,-52 18 15,17 0-15</inkml:trace>
  <inkml:trace contextRef="#ctx0" brushRef="#br0">28416 6227 0,'0'0'15,"-17"70"-15,17-35 0,0 18 16,17-17 0,-17-19-16,18 18 0,17 1 15,-17-1 1,-1-35-16,-17 18 15</inkml:trace>
  <inkml:trace contextRef="#ctx0" brushRef="#br0">28575 6315 0,'18'0'16,"-18"17"-16,17 1 15,-17 0 1,0 17 0,0-17-16,0 17 15,0-18-15,0 1 0,18 0 16,-18-1 0,53 1-1,-36-18-15,1 0 16</inkml:trace>
  <inkml:trace contextRef="#ctx0" brushRef="#br0">28769 6209 0,'18'-18'15,"-18"1"-15,35 17 16,-17 0-16,17 0 15,-17 0-15,-1 0 16,18 0-16,-35 17 16,0 1-1,0 0-15,0 17 0,-17 18 16,17-18 0,0-17-16,17 17 0,-17 0 15,36 36-15,-36-54 16,17 1-16,-17 0 0,18-1 15,-36-17 1,1 0 0,-1 0-16,0-17 15,1-1-15,-1 0 16,18 1-16</inkml:trace>
  <inkml:trace contextRef="#ctx0" brushRef="#br0">29087 6227 0,'17'0'16,"1"-18"-16,17 18 15,-17 0-15,35 0 16,-36 0-16,1 0 15</inkml:trace>
  <inkml:trace contextRef="#ctx0" brushRef="#br0">29139 6279 0,'18'-17'0,"-36"34"0,18 19 16,0-19-16,0 19 16,0-1-16,0 0 0,18-17 15,-18 17-15,35 18 16,1-18-16,-19-17 15,19-18-15</inkml:trace>
  <inkml:trace contextRef="#ctx0" brushRef="#br0">29333 6438 0,'0'35'0,"0"-70"0,18 88 15,-18-35-15,18-1 16,-1-17-16,-17 18 0,18-18 16,0 0-1,-1-18 1,-17 1-16,0-19 16,-17 19-16,17-36 15,0 35 1,-18-17-16,18 17 15</inkml:trace>
  <inkml:trace contextRef="#ctx0" brushRef="#br0">29475 6350 0,'0'0'0,"0"-18"0,17 18 15,1 0-15,0 0 16,-1 0-1,1 0-15,-1 18 0,19-18 16,-1 18-16,-17-1 16,-1-17-16,1 18 0,-18 35 15,0-36-15,0 36 16,0-17-16,0 17 16,0-36-16,0 19 15,-18-36 1,1-18 15,-1 0-31,0 1 16,1-19-1</inkml:trace>
  <inkml:trace contextRef="#ctx0" brushRef="#br0">32085 4815 0,'18'0'32,"35"-17"-17,-36 17 1,54 0-16,-36 0 16,53-18-16,-70 18 15,17 0-15,-17 0 16</inkml:trace>
  <inkml:trace contextRef="#ctx0" brushRef="#br0">32385 4710 0,'35'0'0,"-70"0"0,88 17 16,-18-17-16,-17 18 15,-1 0-15,1-1 16,0 36 0,-18-35-16,-18 35 15,0-36-15,-17 19 16,18-19-16,-19 18 16,19-35-16,-1 18 15,-17-18-15</inkml:trace>
  <inkml:trace contextRef="#ctx0" brushRef="#br0">12947 1640 0,'-18'0'16,"36"0"15,35 0-31,-18 18 16,18-18-16,18 18 0,87-18 15,-69 0-15,-1 0 16,0 0-16,-17-18 16,-1 18-16,-17 0 0,-18 0 15,1-18-15,-1 18 16,-18 0-16,-34-17 15,-1-1-15</inkml:trace>
  <inkml:trace contextRef="#ctx0" brushRef="#br0">13582 1358 0,'18'0'0,"-1"18"0,19-1 16,-1 1-16,71 0 15,-36-1 1,36 1-16,-35 0 16,17 17-1,-53 0-15,18 1 16,-53-19-16,0 36 16,-18-35-16,-35 17 15,0-17-15,-35 17 16,35-17-16,-17 17 15,52-35-15,1 35 16,17-17 0,17-18-16</inkml:trace>
  <inkml:trace contextRef="#ctx0" brushRef="#br0">22543 1535 0,'0'-18'16,"17"18"-1,1-18 32,-1 36 141,1 0-188,-18-1 15,18 1-15,-18 0 16,17-1-16,-17 1 16,18-1-16,-18 1 15,18-18-15,-1 0 16,1 0-16,0 0 16,-18-18-1,17 1 1,-17-1-16,0 1 15,-17 17 17</inkml:trace>
  <inkml:trace contextRef="#ctx0" brushRef="#br0">22754 1588 0,'0'-18'16,"0"0"31,0 1 46,0-1-77,0 0 0,0 1-1</inkml:trace>
  <inkml:trace contextRef="#ctx0" brushRef="#br0">21096 5027 0,'0'-18'15,"18"18"1,-1 0-1,1-17-15,-18 34 16,-18 1 0,1 17-16,-1 1 0,-17-1 15,-36 53 1,54-35-16,-36 18 16,53-36-16,0 18 15,17-36-15,1 1 16,0 0-16,-1-1 0,36 1 15,-35 0-15,17-1 16,-35 1-16,0 0 16,-35 70-16,0-35 15,-36 52-15,36-52 16,-1 53-16,19-70 16,-1-1-16,18 0 0,0 0 15,18-17 1,17 0-16,-17-18 15,17-18-15,-17 18 16,-1-18-16,1 1 16</inkml:trace>
  <inkml:trace contextRef="#ctx0" brushRef="#br0">20832 5045 0,'17'-36'15,"18"19"1,1-1 0,-19 18-16,1-17 0,17 17 15,1 0-15,-19 0 16,1 0-16,17 0 16,-17 0-16,-1 0 15,-17 17 16,18 18-15,-18-17-16,18 53 16,-18-54-16,17 19 0,1-19 15,0 1-15,-1-1 0</inkml:trace>
  <inkml:trace contextRef="#ctx0" brushRef="#br0">18838 5627 0,'0'17'31,"0"19"-15,-17-1-16,17-17 16,-18 35-16,18-18 15,0 0 1,0 0-16,18-17 0,-1 17 16,19 1-16,-19-19 15,36 36-15,-35-18 16,17 18-16,-17-17 15,-1 52-15,-17-53 16,18 53 0,-18-52-16,0 16 15,0-16-15,0-19 0,18 19 16,-1-36 0,1-18-1,0 18-15,-18-35 0</inkml:trace>
  <inkml:trace contextRef="#ctx0" brushRef="#br0">18574 5786 0,'17'0'16,"1"0"-16,0 0 0,35-36 16,-36 1-16,36 17 15,-18-17-15,1 0 16,-1 17-16,0-35 15,-17 53-15,0-17 16,-1 34-16,-17 1 0,18 17 16,-1 36-16,1-18 15,17-18-15,-17 0 16,17 36-16,-17-36 16</inkml:trace>
  <inkml:trace contextRef="#ctx0" brushRef="#br2">8608 11024 0,'0'0'15,"-18"0"-15,1 18 0,-1-18 0,36 0 110,-1 0-79,1 0-16,-1 0-15,1 18 16,17-18 0,-17 0-16,17 0 0,-17 0 15,17 0-15,18 0 16,-18 0-16,-17 0 16,17 17-16,1-17 0,16 0 15,-16 0-15,-1 0 16,18 0-16,-18 0 15,18 0-15,53 0 16,-53-17-16,88 17 16,-70-18-16,87 18 15,1-18-15,-71 18 16,0 0-16,89-17 16,-89 17-16,88 17 15,-87-17-15,69 18 16,-69-18-16,-1 0 15,0 18-15,88-1 16,-87 1-16,-1-18 0,0 18 16,88-1-1,1-17-15,-89 18 16,0-18-16,106 0 16,18 17-16,-124-17 15,0 0-15,106 18 16,0 0-1,0-1-15,-88-17 16,0 0-16,106 18 16,-107-18-16,125 0 15,-124 0-15,105 0 16,-87 0-16,-18 0 16,17 0-16,-17 0 0,141 0 15,-141-18-15,123 18 16,-123 0-16,123-17 15,-123 17-15,0 0 16,0 0-16,88-18 16,-106 18-16,18-18 15,-18 18-15,0-17 0,88-1 16,-87 18-16,-1-17 16,-18-1-16,1 18 0,70-18 15,-70 18-15,-19 0 16,1-17-16,0 17 15,0 0-15,0 0 0,0-18 0,18 18 16,-18 0 0,-18 0-16,0 0 0,-17 0 15,17 0-15,0 0 16,-17 0-16,0 0 0,17 0 16,-35 18 15,-18-18-16,1 0-15</inkml:trace>
  <inkml:trace contextRef="#ctx0" brushRef="#br2">26317 10583 0,'0'0'0,"-35"0"15,0-17-15,17-1 0,-35 0 16,35 1-16,1-1 15,17 1-15,17 17 16,54-36 0,0 36-16,17-17 15,18 17-15,-1-18 0,19 18 0,-18 0 16,17-18-16,-17 18 16,0 0-16,-18 0 0,71 0 15,-106 18-15,-18-18 16,-35 18-16,-53-18 15</inkml:trace>
  <inkml:trace contextRef="#ctx0" brushRef="#br2">26511 10072 0,'-70'53'0,"140"-106"15,-176 123-15,1 1 16,52-36-16,-53 18 16,53-18-16,0 1 15,-18-19-15,36 1 0,-35 35 16,52-35-16,53 17 15,1 0-15,-1-17 16,35 17-16,71 0 16,-52-17-16,69 17 15,-105-17-15,0-1 0,-17 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2:47: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2663 3651 0,'0'0'16,"18"0"-16,35 0 16,0 0-16,0 0 15,0 0-15,17 0 0,54-17 16,-71-1-16,0 18 16,-18-18-16,0 18 15,-17-17-15,-36 17 16,-35 17-1,18-17-15,0 18 16,-1 0-16,19-1 16,17 36-16,0-18 0,35 54 15,-17-36 1,17 88-16,-17-88 16,-1 70-16,1-88 15,-36 54 1,1-72-16,-36 36 15,17-18-15,-34-17 16,17-18-16,18 0 0,17 0 16,0-18-16,1 1 15,34-1-15,36 0 16,0 18-16,0 0 0,71 0 16,-54 0-16,1 0 15,-18 18-15,0-18 16,52 0-16,-69 0 15</inkml:trace>
  <inkml:trace contextRef="#ctx0" brushRef="#br0">3828 3598 0,'0'0'15,"-53"-35"-15,17 35 0,1 18 16,0 17-16,17 18 0,-17 88 16,17-70-16,18 87 15,18-87-15,17-1 16,18 36 0,-18-53-16,1-18 0,-19 1 15,19-1-15,-19-17 0,-17-1 16</inkml:trace>
  <inkml:trace contextRef="#ctx0" brushRef="#br0">3581 4216 0,'35'0'0,"-70"0"0,123-18 0,-53 18 15,18 0-15,0 0 16,-18 0-16,36 0 15</inkml:trace>
  <inkml:trace contextRef="#ctx0" brushRef="#br0">5874 3863 0,'0'0'0,"-18"-18"0,-35 1 15,36 17-15,-19 17 16,1 1-16,17 0 0,1 34 16,17-34-16,17 53 15,1-36-15,17 18 16,1-35 0,16 17-16,-34-18 15,17 36-15,-17-35 16,-36 17-16,1-17 15,-1-18-15,0 18 16,-17-1-16,0-17 0,17 0 16,-17 18-16,0-18 15,17-18-15</inkml:trace>
  <inkml:trace contextRef="#ctx0" brushRef="#br0">6121 4163 0,'17'53'0,"-34"-106"0,34 141 16,-17-70-16,-17 35 15,17-36-15,-18-17 0,18 18 16,0-36 0,0-17-1,18 0-15,-1-54 16,1 54-16,0-35 15,-1 52-15,1 0 16,0 18-16,17 0 16,-18 18-16,-17 17 15,0 1-15,0-19 0,0 18 16,0-17 0,0 0-16,18-18 31,0 0-16,-1-18-15,1 18 0,17-18 16,-17 18-16,0 18 16,-1 0-16,-17-1 15,18 1-15,-18 0 0,17 35 16,1-36 0,17 18-16,1-35 15,-1 18-15</inkml:trace>
  <inkml:trace contextRef="#ctx0" brushRef="#br0">6738 4180 0,'0'0'16,"-35"0"-16,35 18 0,-18 0 16,1 17-16,17-17 0,0 52 15,17-35-15,18 18 16,-17-35-16,35 0 15,-35-18-15,17-18 16,-17 0-16,-18-17 16,0 17-16,-18-17 15,0 0-15,18 0 16,-17 17 0,17 0-16,17 18 15,1 0-15,0 18 0,-1-18 16,1 18-16,-1-1 0,1 1 15,17 0-15,-17-1 16,17-17 0,-17 0-16,0 0 15,-1-17-15,1-19 0,-1-34 16,1 34-16,0-87 16,-18 70-16,0-88 15,0 53-15,0 17 16,0 1-16,0 34 0,-18-17 15,0 53-15,1 18 16,-1 53 0,18-18-16,0 35 0,0 70 15,0-52 1,53 53-16,35-53 16,-35-53-16,35-18 15,-52-17-15,17-18 16,-18-18-16,-17-17 15,17-36-15,-18 36 16,-17-71-16,-17 36 16,-18-72-16,17 72 15,-17-1-15,17 1 16,0 17-16,-17 0 0,17 35 16,18 36-16,-17 70 15,34-35-15,19 106 16,-1-89-16,53 72 15,-53-72-15,54 18 16,-54-52-16,0-1 16,0-18-16,1-17 0,-19 0 15</inkml:trace>
  <inkml:trace contextRef="#ctx0" brushRef="#br0">8837 4039 0,'18'-17'16,"-36"34"-16,53-34 0,36-19 16,-36 36-16,0-17 15,18-1-15,-17 0 0,52 1 16,-53-1-16,0 1 16,-35-1-16,0 0 15</inkml:trace>
  <inkml:trace contextRef="#ctx0" brushRef="#br0">9049 3687 0,'35'123'0,"-70"-246"0,88 317 16,-36-71-16,1-70 15,17 35-15,-17-53 16,0 18-16,-1-35 15,18 0 1,-17-18-16,0-18 16,-18 0-16</inkml:trace>
  <inkml:trace contextRef="#ctx0" brushRef="#br0">9349 4163 0,'35'35'16,"-70"-70"-16,88 70 0,-36-17 0,1-18 15,-18-18 17,0-17-32,0 17 15,0-35-15,17 36 16,1-1-16,0 0 16,17 18-16,-17 0 15,17 0-15,-17 0 16,-1 36-1,-17-19-15,-17 19 16,-1-19-16,18 18 16,-18-17-1,18 0-15,0-1 16,18 1-16,0-18 16,17 0-16,-18-18 15,19 1-15,-36-1 16,17-17-16,-17 17 15,0 1-15,-17-1 16,-1 18 0,18-18-16,0 36 31,18 0-31,-1-1 16,1 1-16,0-18 15,-1 17 1,1-17-16,0 0 15,-18-17 1,17-18-16,-17 17 16,0-17-16,0-1 15,0 19-15,0-1 16,0-17-16,0 17 16,18 18-16,0 0 31,-18 18-31</inkml:trace>
  <inkml:trace contextRef="#ctx0" brushRef="#br0">9895 4075 0,'0'0'16,"18"35"-16,0-17 0,-18-1 16,17 1-16,-17-1 0,36 1 15,-19-18 16,1 18-15,0-1 0,17 54-1,-18-18-15,19 35 16,-19-35-16,19 35 16,-36-70-16,0 35 15,-18-53-15,-17 0 16,-1 0-16,-16-36 15,34 1-15,-17-35 16,35 34-16,0-52 16,0 35-1,17 0-15,19 18 16,-1 17-16,18-17 16,-18 35-16</inkml:trace>
  <inkml:trace contextRef="#ctx0" brushRef="#br0">11165 3951 0,'-52'0'15,"34"0"-15,0 18 0,18-1 16,0 1-16,36 35 16,-1-18-16,35 18 15,-34-18-15,-1-17 16,-17 0-16,-1-1 0,1 1 15,-36-18 1,-17 18-16,0-18 16,-36 0-16,36 0 15,-18-18-15,35 18 16,18-18-16,0 1 16</inkml:trace>
  <inkml:trace contextRef="#ctx0" brushRef="#br0">11465 4110 0,'18'-18'15,"-36"36"-15,36-53 0,-18 17 16,0 0-16,0 1 16,0-1-16,-18 0 15,1 1-15,-1 17 16,0 0-1,1 35 1,17-17-16,0 35 16,17-18-16,-17-17 15,36 34-15,-1-34 16,18 0-16,-36-18 16,19 0-16,-19 0 15,1-18 1,0 0-16,-18 1 15,0-1-15,0 1 16</inkml:trace>
  <inkml:trace contextRef="#ctx0" brushRef="#br0">11695 4022 0,'35'0'16,"-70"0"-16,88-18 0,-18 18 0,0-18 16,53 1-16,-52 17 15,-1-18-15,0 0 16,0 18-16,-17-17 0,-18-1 15</inkml:trace>
  <inkml:trace contextRef="#ctx0" brushRef="#br0">11871 3775 0,'35'123'0,"-70"-246"0,106 370 15,-54-194-15,1 0 16,-1-1-16,1-16 0,35 17 16,-18-36-16</inkml:trace>
  <inkml:trace contextRef="#ctx0" brushRef="#br0">12876 3634 0,'0'17'16,"0"1"0,0 0-16</inkml:trace>
  <inkml:trace contextRef="#ctx0" brushRef="#br0">13018 3986 0,'0'0'16,"0"-17"-16</inkml:trace>
  <inkml:trace contextRef="#ctx0" brushRef="#br0">14058 3598 0,'0'18'0,"0"35"16,0 0-16,-17 53 16,17-53-16,17-1 15,1 1-15,-1-17 0,36 34 16,-17-52-16,-1-18 16,0 0-16,36-18 15,-36-17-15,18-53 16,-35 35-16,-1 0 15,1-18-15,-18 18 0,18-88 16,-18 88-16,0 1 16,-18-1-16,18 70 15,0 71 1,0-17 0,35 70-16,-17-70 15,35 52-15,-36-70 16,19-18-16,17 36 15,-36-36-15,18 0 16,-17-35-16,0 0 16</inkml:trace>
  <inkml:trace contextRef="#ctx0" brushRef="#br0">14905 3845 0,'-35'-17'16,"70"34"-16,-88-34 0,35 17 16,1 0-16,17 17 0,0 19 15,17 16 1,19-16-16,-19-1 16,54 18-1,-36-18-15,-17-17 0,35 0 16,-53-1-16,-18-17 15,0 0 1,-17 0 0,0-17-16,0 17 0,17-18 0</inkml:trace>
  <inkml:trace contextRef="#ctx0" brushRef="#br0">15169 4004 0,'0'0'16,"36"-35"-16,-19 35 0,-17-18 16,-17 0-1,-19 18 1,19 0-16,-18 0 16,17 18-16,0 0 15,18-1-15,0 19 16,18-19-16,35 19 15,-18-19 1,0-17-16,18 0 16,0 0-16,-35-17 15,-1 17-15,-34-18 32</inkml:trace>
  <inkml:trace contextRef="#ctx0" brushRef="#br0">16439 3298 0,'71'159'16,"-142"-318"-16,177 389 0,-70-142 16,16 35-1,-34-70-15,0 36 16,-1-54-16,-17-18 16,-17-34-1,-1-36 1,18 18-16,0 17 0,18-17 15,52 17 1,-17 18-16,35 18 16,-52 17-16,34 0 15,-52 1-15,-18-19 0,0 18 16,0-17-16,-53 17 16,35-35-16,-17 18 15,0-18-15,17 0 16,1-35-16,17 17 15</inkml:trace>
  <inkml:trace contextRef="#ctx0" brushRef="#br0">17163 3775 0,'0'0'0,"-18"17"16,0 36-1,1-17-15,-19 16 16,36-16-16,18-1 15,0-17-15,17-1 16,0-17-16,1-35 16,-19 17-16,1-17 15,-18 0-15,0 0 16,-18 17 0,1 0-16,-1 18 15,0 18 1,36 0-16,-18-1 0,35 18 15,0-17-15,18 0 16,-35-18 0,0 0-16,-1-18 15,-17 0-15,0 1 16,0-1-16,-17 1 0,17-19 16,0 19-16,0-19 15,0 19-15,35 17 16,-17-18-16,35 18 15,-18 0-15,35 0 16,-34 0-16,-1 0 16,0 0-16,-52-18 31,-19-17-15,19 18-16</inkml:trace>
  <inkml:trace contextRef="#ctx0" brushRef="#br0">17551 3457 0,'35'36'0,"-70"-72"0,88 107 16,-36 17-1,-17-35-15,18 53 16,-18-36-16,18 36 16,-18-71-16,35 36 15,-18-53-15,19-18 16</inkml:trace>
  <inkml:trace contextRef="#ctx0" brushRef="#br0">17851 3845 0,'0'0'16,"-18"53"-16,18-18 0,18 18 15,-1-35-15,1 0 16,52-1-16,-52-17 15,53-17 1,-36-1-16,0-53 16,-17 36-16,-1-71 15,-17 53-15,0-70 16,-17 70-16,17 0 0,-18 18 16,1 0-1,-1 70-15,0 53 16,18 53-1,0-88-15,18 0 0,35 53 16,-18-71-16,36 0 16,-54-17-16,1-18 15,0 0-15,-1-18 16,1 1 0,-1 17-16,19 17 15,-19 1-15,-17 17 16,18-17-16,0 17 0,-1-17 15,1 0-15,0-1 16</inkml:trace>
  <inkml:trace contextRef="#ctx0" brushRef="#br0">19773 3845 0,'0'0'0,"0"-17"0,0-1 15,0 0-15,-17-17 16,-1 17-16,0 1 15,1-1-15,-1 18 0,-17 0 0,-18 18 16,18-1 0,-1 1-16,1 35 15,35-35-15,0 35 16,18-36-16,35 18 16,-18-17-16,35-18 15,-34 0-15,17-18 16,-36 18-16,1-17 15,-18-1-15,17 18 0,-17-17 16,0 34 0,0 36-1,0 0-15,18 71 16,0-72-16,-18 1 16,17 53-16,1-71 15,-18-17-15,0 0 16,0-1-16,-18-17 15,-17-35-15,0 17 16,0-52 0,17 35-16,-17-54 15,17 19-15,18 17 16</inkml:trace>
  <inkml:trace contextRef="#ctx0" brushRef="#br0">20038 4039 0,'-18'-17'32,"18"-1"-17,0 0 1,-17 1-16,17-1 16,17 0-16,-17 1 15,0-1-15,0 1 0,0-1 16,0 0-16,-17 1 0,17-1 15,0 0 1,-18 18-16,36 0 16,17 0-1,-18 0-15,36 0 16,-17 0-16,-1 0 16,0 18-16,-17-18 15,-18 18-15,0-1 16,0 1-16,-18 0 15,18-1-15,0 1 16,-17-18 0,34 17-1,1-17 1,-1 0-16,1 0 16,17 0-16,-17-17 15,0-1-15,-18 1 16,0-1-1,-18 18-15,18 18 32,0-1-17,18 1-15,-1-1 16,1-17-16,0 0 16,-1 0-16,18 0 15,-17 0-15,0-17 16</inkml:trace>
  <inkml:trace contextRef="#ctx0" brushRef="#br0">20602 3581 0,'0'0'15,"-35"-106"-15,17 53 0,1 0 16,-19-18-16,19 71 15,-1 53 1,18-17-16,0 105 16,18-88-16,35 88 15,-18-88-15,0 0 16,1-18-16,-1 0 0,35 18 16,-52-35-16,17-18 15,-17 0-15,-18-18 16</inkml:trace>
  <inkml:trace contextRef="#ctx0" brushRef="#br0">20779 3863 0,'17'53'0,"1"-36"16,17 19-16,-17-36 15,-1 17-15</inkml:trace>
  <inkml:trace contextRef="#ctx0" brushRef="#br0">20937 3898 0,'18'0'15,"-36"0"-15,54 0 0,-1-17 16,-17-1 0,-18 0-1,0 1-15,0-1 0,-18 18 16,0 0-1,18 18 1,0-1-16,18 1 16,0 0-16,-1-18 15,1 17-15,-1-17 16,1 0 0,-18-17 15,18 17-31,-1-18 15,1 18 1,0 0-16,-1-18 16,1 18-16,0 0 0,-1-17 15,1 17 1,0 0 0,-18-18-16,35 18 15,0-18-15,-17 1 16,-18-1-1,17 0-15,-17 1 16</inkml:trace>
  <inkml:trace contextRef="#ctx0" brushRef="#br0">21308 3651 0,'0'0'16,"17"124"-16,-17-71 0,36 52 15,-19-69-15,19 17 16,-1-36-16,-17 1 16</inkml:trace>
  <inkml:trace contextRef="#ctx0" brushRef="#br0">22648 3722 0,'-70'53'16,"140"-106"-16,-175 141 16,87-53-16,0 1 0,36 16 15,0-34-15,34 0 16,1-18-16,36-18 15,-37 0-15,-16-17 16,-1 0-16,0 0 16,1-54-16,-36 37 15,-18-54-15,0 35 16,-52-35-16,34 71 16,-16 0-16,16 35 15,1 35 1,35 0-16,-18 89 15,36-54-15,53 54 16,-36-71-16,71 35 16,-53-53-16,52 18 15,-69-35-15,17-1 16</inkml:trace>
  <inkml:trace contextRef="#ctx0" brushRef="#br0">23089 3792 0,'53'-17'16,"-35"17"-16,17-18 15,18 0-15,-18 1 16,-17-1-16,0 1 16,-36-1-16,0 18 15,-17-18 1,0 18-16,0 36 15,17-19-15,18 36 16,0-18-16,18 18 16,17-35-16,18 17 15,0-17-15,17-18 16,-52 0-16</inkml:trace>
  <inkml:trace contextRef="#ctx0" brushRef="#br0">23477 3687 0,'0'0'15,"-17"17"-15,-1 1 0,18 17 16,18-17-16,-18-1 16,35 19-1,-17-19-15,-1 19 16,-17-19-16,0 1 15,0-1-15,-35 1 16,17 0-16,-17-18 16,17 0-16,-17 0 15,18 0-15,17-18 16</inkml:trace>
  <inkml:trace contextRef="#ctx0" brushRef="#br0">23654 3757 0,'-18'53'16,"36"-106"-16,-36 124 0,36-18 15,-1-18 1,1-18-16,0 1 0,52 0 15,-34-18-15,34 0 16,-52-18-16,35 0 16,-36 1-16,-17-1 15,0-17 1,-17 0-16,-19-1 16,1 36-1,17 18 1,18 0-16,0 17 15,0-17-15,53 34 16,-35-34-16,17-18 16,1 18-16,-1-18 15,0 0-15,-35-18 16,18 0 0,-18 1-16,0-1 15,-18 1-15,36 34 31,-1 1-15,-17-1-16,18 19 16,0-36-16,-1 17 15,-17-34 17,0-1-17,18 0-15,0 1 16,-1 17-16,1 0 15,-1-18-15,1 18 0,0 18 0,-18-1 16,0 1 0,0 0-1</inkml:trace>
  <inkml:trace contextRef="#ctx0" brushRef="#br0">24324 3792 0,'18'18'15,"17"-18"1,-17 0-16,52-18 16,-52 18-16,17-17 0,-17-19 15,-1 19-15,-17-18 16,0 17-16</inkml:trace>
  <inkml:trace contextRef="#ctx0" brushRef="#br0">24500 3528 0,'-17'70'15,"34"-140"-15,-34 193 0,-1-35 16,18-52-16,0 52 15,18-53-15,17 18 16,0-35-16,18 17 16,-17-35-16,16-18 15,-16 1-15</inkml:trace>
  <inkml:trace contextRef="#ctx0" brushRef="#br0">25065 3916 0,'0'0'16,"18"-18"-16,-1 1 0,-17-1 16</inkml:trace>
  <inkml:trace contextRef="#ctx0" brushRef="#br0">7391 4904 0,'0'-18'0,"0"0"16,-18 1-16,0 17 15,1-18-15,-1 36 16,1-1-16,-19 36 16,19 0-1,-1 0-15,18 0 0,0 0 16,18 0-16,-1 0 0,1 0 15,17 0-15,0-18 0,-17 18 16,70 0-16,-52-36 16,52-17-16,-35 0 15,-18-17-15,-17-19 16</inkml:trace>
  <inkml:trace contextRef="#ctx0" brushRef="#br0">7743 5221 0,'18'71'15,"-36"-142"-15,36 177 0,-18-71 0,18 18 16,-18-35-16,17-1 16,-17-34-1,0-1-15,18-35 16,-18 18-16,0 17 0,0-17 15,18-36 1,-1 36-16,-17 18 0,18-1 16,0 18-16,-1 0 0,1 18 15,0-18-15,-1 35 0,-17-18 16,18 1-16,-1 0 0,-17-1 16,0 1-1,0 0-15,0-36 16,18-17-1,-18 17-15,18-35 16,-1 36-16,1 17 16,0-18-16,-1 18 0,1 35 15,0-17-15,-1 35 16,1-18-16,-18 18 16,17-18-16,1 1 15,-18-19-15,18 1 16,-1-18-1</inkml:trace>
  <inkml:trace contextRef="#ctx0" brushRef="#br0">8696 5027 0,'-18'18'15,"1"-18"-15,-19 17 16,19-17-16,-1 18 15,18 0-15,0-1 16,35 36-16,-17-53 16,53 35-16,-18-17 15,17 17 1,-35-35-16,18 18 16,-35-18-16</inkml:trace>
  <inkml:trace contextRef="#ctx0" brushRef="#br0">8678 5327 0,'0'0'16,"53"18"-16,-35-1 0,35-17 15,-36 18-15,1-18 16,0 0-16,-18 18 15</inkml:trace>
  <inkml:trace contextRef="#ctx0" brushRef="#br0">9260 4974 0,'0'0'0,"18"0"15,17 0-15,-17 0 16,53 0-16,-19 0 16,1 0-16,36 18 15,-72 17 1,-34 0-16,-1 1 15,0-19-15,-52 36 16,52-18-16,-17 1 16,35-19-1,17 1-15,36-18 16,-35 0-16,17 0 0,36 0 16</inkml:trace>
  <inkml:trace contextRef="#ctx0" brushRef="#br0">9860 5186 0,'0'0'0,"0"17"16,0 1-16,0 0 0,35-1 15,-17-17-15,0 0 16,-1 0-16,19 0 16,-19 0-16,1-17 15,-18-1-15,0 0 16,0 1-16,-18-18 16,18 17-16,-17 0 15,-1 18-15,0-17 0,-17 17 16,35-18-1,-18 18-15,36 0 16,0-18 0,-1 18-16,19 0 15,-1 0 1,-17 0-16,17 0 16,-18 0-16,1 0 15,0 0-15,-1 0 0,1 0 16,-18 18-1,-18 0 1,18-1 0,0 1-16,18 17 15,-18-17-15,18-1 16,-1-17-16,1 18 0,17-18 16,0 0-1,1 0-15,-19-18 16,19-17-16,-36 18 15,0-1-15,0 0 0,0 1 16,-53-19-16,35 36 16,-35-17-1,18 17-15,17 0 0,1 0 16,-1 0 0,36 0-16,-1 17 15,1-17-15,17 0 16</inkml:trace>
  <inkml:trace contextRef="#ctx0" brushRef="#br0">10636 5027 0,'0'0'0,"-17"18"0,-19 17 16,36 0-16,0 18 16,18-35-16,17 35 15,1-36 1,-19-17-16,18 18 0,36-36 16,-36 1-16,18-36 15,-35 35-15,-18-35 16,-18 18-16,-35 0 15,18 17-15,-18 18 16,18 0-16,0 0 16,35 18-16,0-1 15</inkml:trace>
  <inkml:trace contextRef="#ctx0" brushRef="#br0">11042 4657 0,'53'70'0,"-106"-140"0,141 193 15,-17-35-15,-18-35 16,-18-17-16,53 52 15,-53-35-15,-17 35 16,-18-35-16,-71 35 16,19-35-16</inkml:trace>
  <inkml:trace contextRef="#ctx0" brushRef="#br0">3016 7320 0,'36'0'16,"16"0"-16,1 18 15,0-18-15,35-18 16,-17 1-16,17 17 15,159-53-15,-123 35 16,-71 18 0,-36 18-1,-34-18-15</inkml:trace>
  <inkml:trace contextRef="#ctx0" brushRef="#br0">3440 7408 0,'53'89'15,"-106"-178"-15,141 230 0,-35-35 16,-18-53 0,36 18-16,-54-18 15,36 0-15,-35-18 16,-1-17-16,1-18 0</inkml:trace>
  <inkml:trace contextRef="#ctx0" brushRef="#br0">3951 7726 0,'18'70'16,"-36"-140"-16,53 176 0,-17-71 16,0-17-16,-1 17 15,19-35-15,-1 18 0,0-18 0,0 0 16,18-36-16,-17 19 15,-19-1-15,1-53 16,0 18 0,-18 36-16,-18-18 15,0 35-15,18 17 16,18 1-16,-18 17 0,53 71 16,-36-53-1,19 0-15,-1 0 0,-17 0 16,35 52-16,-36-69 15,-17 17-15,0-36 16,-35 19-16,17-36 16,-17 0-16,0 0 0,-18 0 15,18-18-15,-54-17 16,72 17-16,-36-35 16,53 35-16</inkml:trace>
  <inkml:trace contextRef="#ctx0" brushRef="#br0">4710 8026 0,'0'0'16,"35"141"-16,-17-71 0,-1 54 15,-17-54 1,18-34-16,-18-19 16,0 1-16,-18-36 0,18-35 15,-17 0 1,17 1-16,-18-19 0,18 0 16,-18-70-16,1 53 15,17-71-15,0 71 16,35 18-1,18 52-15,-18 36 16,36 35-16,-54-1 16,-17 37-16,0-36 15,-53 17-15,36-52 16,-54 17-16,54-17 16,-36-36-1,35 18-15,18-53 16,0 36-16</inkml:trace>
  <inkml:trace contextRef="#ctx0" brushRef="#br0">5133 7655 0,'0'0'0,"-18"18"0,18 52 0,0-34 15,18 34 1,0-34-16,-1-1 15,1-17-15,-18-1 0,35 18 16,-17-35-16,-1 0 16,-17-17-16</inkml:trace>
  <inkml:trace contextRef="#ctx0" brushRef="#br0">5168 7391 0,'0'0'16,"0"17"-1,18 1 1</inkml:trace>
  <inkml:trace contextRef="#ctx0" brushRef="#br0">5592 7602 0,'-18'0'16,"0"0"-16,18 18 0,-35 0 15,17-1-15,1 19 16,17-1-16,-18 0 15,18 0-15,18 1 0,17 17 16,0-36-16,1-17 16,16 0-16,-16 0 0,70-53 15,-71 36-15,35-36 16,-34 17-16,-19 19 16,-17-1-16,0-17 0,0 17 15,-17 18-15,-36 36 16,17-1-16,1 18 15,18-18 1,17 18-16,0-35 16,52 17-16,-16-35 15,-1 0-15,0 0 0,1 0 16,-1-18-16,0-17 16,-17 17-16,-1-17 15,-17 17-15,0-17 16,-17 35-16,-1-18 15,1 36-15,-1 0 16,18 17-16,18 0 16,-1-17-16,18-18 15,-17 0-15,53-18 16,-36 1-16,18-54 16,-36 36-16,19-53 15,-36 35-15,0-53 16,-18 53-16,-17-70 15,17 70 1,-52-53-16,52 88 16,-17 36-16,17 17 15,18 89-15,0-54 16,18 1 0,17-1-16,0-17 0,53 53 15,-35-71-15,71 36 16,-71-54-16,-18 1 15,0-18-15,-17 18 0,0-18 16</inkml:trace>
  <inkml:trace contextRef="#ctx0" brushRef="#br0">8149 7532 0,'0'-35'16,"0"52"0,18 71-1,-18-35-15,17 53 16,1-53-1,-18 18-15,0-54 16,0 1-16,-18-53 16,18-36-1,0 18-15,18-53 16,0 53 0,-1 0-16,1 18 15,0 35-15,-1 0 16,1 0-16,0 18 0,-1-1 15,-17 1-15,18 17 0,-18 1 16,0-19-16,0 1 16,0-36-1,17-17-15,19-18 16,-19 18-16,19-18 16,-19 35-16,1 18 15,0 0-15,-1 0 16,1 36-16,0-19 15,-1 54-15,-17-36 16,18 36-16,-18-54 16,17 36-16,1-53 15,17 0 1,1 0-16,-19-18 16</inkml:trace>
  <inkml:trace contextRef="#ctx0" brushRef="#br0">8872 7620 0,'0'0'0,"0"35"0,36 53 16,-19-52-16,-17-1 15,18-17-15,0 17 0,-1-17 0,1-18 16,17 0 0,-35-18-16</inkml:trace>
  <inkml:trace contextRef="#ctx0" brushRef="#br0">8908 7320 0,'-18'-35'15,"36"70"-15,-18-88 0,17 53 16,1 0-16,0 0 16,-1 0-16,1 18 15</inkml:trace>
  <inkml:trace contextRef="#ctx0" brushRef="#br0">9208 7655 0,'0'0'0,"0"36"0,0-1 15,0-18-15,17 1 16,-17 0-16,0 17 0,18-17 16,-18-1-1,0-34-15,0-1 16,0-35-16,0 18 15,17-36-15,-17 54 16,36-36-16,-19 35 16,19 0-1,-19 18-15,19 36 16,-36-1-16,17 36 16,-17-36-16,0 18 15,0-36-15,18 19 16,-1-36-1,1 0-15</inkml:trace>
  <inkml:trace contextRef="#ctx0" brushRef="#br0">9631 7638 0,'17'0'31,"36"-18"-31,-17 18 16,-19 0-16,19 0 0,-19 0 16,1 0-16,-36 0 31,-17 18-16,17-18-15</inkml:trace>
  <inkml:trace contextRef="#ctx0" brushRef="#br0">9737 7638 0,'-18'0'15</inkml:trace>
  <inkml:trace contextRef="#ctx0" brushRef="#br0">9737 7743 0,'0'18'16,"0"35"-1,0-35-15,17 35 16,19-18 0,-19-17-16,1-1 15</inkml:trace>
  <inkml:trace contextRef="#ctx0" brushRef="#br0">10107 7655 0,'18'-17'0,"-1"17"15,1 0-15,17-18 16,1 0-16,-1 18 0,18-17 16,-36 17-16,1-18 15</inkml:trace>
  <inkml:trace contextRef="#ctx0" brushRef="#br0">10389 6985 0,'36'88'0,"-72"-176"0,89 247 16,-17-18-16,-19-53 15,1-35-15,-1 18 16,1-19-16,0 37 15,-18-54-15,0-17 16,0-36-16,0-17 16,0-1-16,17-17 15,1 18-15,53 0 16,-36 35 0,35 0-16,-52 0 15,35 53-15,-35-36 16,-18 19-16,0-19 15,-18 1 1,0 0-16,-17-18 16,35-18-1</inkml:trace>
  <inkml:trace contextRef="#ctx0" brushRef="#br0">11024 7479 0,'0'0'0,"-17"18"0,-19 34 16,1-16-16,35-1 16,0-17-16,0 17 0,18 0 15,-1-17-15,19-18 16,17 0-16,-36-18 16,19-17-16,-19 17 15,-17 1-15,0-19 0,0 19 16,-17-1-16,-1 0 0,0 1 15,-17 17 1,17 0-16,18 35 16,0-17-16,36 17 15,-19-17-15,19-1 0,-19 1 16,18-18-16,1 0 16,-19 0-16,19-35 15,-36 17-15,0 0 0,0-35 16,0 36-16,-18-36 15,18 35 1,18 1-16,-1-1 16,54 0-1,-54 18-15,72-17 16,-36-1-16,-36 18 16,1-18-16</inkml:trace>
  <inkml:trace contextRef="#ctx0" brushRef="#br0">11395 7214 0,'0'18'15,"0"0"-15,0 17 16,0 0-16,17 0 0,1 1 16,0 52-1,-1-53-15,1 0 0,17 18 16,-17-35-16</inkml:trace>
  <inkml:trace contextRef="#ctx0" brushRef="#br0">11695 7444 0,'-18'35'15,"36"-70"-15,-54 88 0,36-36 16,0 18-16,18-17 0,-18 17 15,18-17-15,17 0 0,-17-18 16,34 17 0,-34-34-16,0-1 15,-1 0-15,1-17 0,0-18 16,-1 0-16,1-35 16,-18 35-16,0-53 15,0 53-15,-35-35 16,17 71-16,0-1 15,18 53 1,18 71-16,-18-53 16,18 18-16,-1 34 15,-17-52-15,18 18 16,-18-36-16,18-17 16,-1-18-16,1 0 15,-1 0-15,1-18 16,0 0-16,35 1 0,-36-1 15,19 18 1,-19 0-16,18 18 16,-35-1-16,18 19 15,-18-19-15,0 1 16,-18 0-16,1-1 0</inkml:trace>
  <inkml:trace contextRef="#ctx0" brushRef="#br0">13529 7285 0,'0'0'15,"-53"-35"-15,18 17 0,-36 0 16,54 18-16,-36 18 16,53 0-16,0 52 15,17-17-15,1-18 16,17 1-16,71 34 16,-71-35-16,36 1 15,-36-19-15,-35 1 0,18-18 16,-36 0-16,-35 0 15,18 0-15,-36 0 16,54-18-16,-18-17 16,35 0-1,0 0-15</inkml:trace>
  <inkml:trace contextRef="#ctx0" brushRef="#br0">13794 7408 0,'0'0'15,"35"106"-15,-17-53 0,-1-18 0,1 36 16,-1-36 0,1-35-16,0 18 15,-1-18-15,-17-18 0,18 1 16</inkml:trace>
  <inkml:trace contextRef="#ctx0" brushRef="#br0">13829 7197 0,'-18'0'16,"18"17"-16</inkml:trace>
  <inkml:trace contextRef="#ctx0" brushRef="#br0">14005 7355 0,'36'18'15,"-19"-18"-15,18 18 0,1-18 16,-19 17-16,19-17 16,-19 18-16,-17 0 15,-35-1 1,17 1-16,1 17 15,17-17-15,17 17 16,19-17-16,-1-18 16,0 0-16,1 17 15,-1-17-15,0 0 0,-17-17 16,35 17-16,-36-18 16,1-17-16,-18 17 15,0-17-15,0 17 16,-18 1-1,1 17-15,-19 0 16,19 0-16,-1 17 16,18 1-16,0 17 0,0-17 15,35 17-15,-17-17 0,70 17 16,-53-35-16,18 0 16,-17 0-16,-1 0 15,35-18-15,-52 1 16,17-19-16,-35 19 15</inkml:trace>
  <inkml:trace contextRef="#ctx0" brushRef="#br0">14799 7479 0,'18'0'15,"-18"18"1,17-1-16,1 18 16,0-17-16,17 17 15,-17-35-15,-1 18 16,-17 0-16,-17-18 31,-19 0-31,19 0 16,-19-18-16,19 18 15,-1-18-15,0 18 0,1-17 16,-1 17 0</inkml:trace>
  <inkml:trace contextRef="#ctx0" brushRef="#br0">15346 7020 0,'0'71'0,"0"-142"0,0 159 15</inkml:trace>
  <inkml:trace contextRef="#ctx0" brushRef="#br0">15522 7408 0,'-17'-17'16</inkml:trace>
  <inkml:trace contextRef="#ctx0" brushRef="#br0">7461 8925 0,'0'0'15,"-70"36"-15,34-1 0,-52 88 16,35-52-16,0 88 15,53-89-15,18 71 16,35-53 0,-18-52-16,71-1 15,-35-17-15,-18-18 16,17-18-16,-35 0 0,18 1 16,-35-1-16,0 0 0,-36-17 15,0 18-15,1-1 0,-36 18 16,17-18-16,-34 18 0,-54 0 15,72 0 1,-37 18-16,72 0 16,-1-18-16,71-18 15</inkml:trace>
  <inkml:trace contextRef="#ctx0" brushRef="#br0">8043 9031 0,'-35'0'16,"70"0"-16,-88 18 15,18-1-15,18 19 16,-1-1-16,0-17 0,18 17 0,18 0 16,0 0-16,-1-17 0,71 17 15,-35-17-15,53-18 16,-53-18-1,35 1-15,-70 17 16,-1-36-16</inkml:trace>
  <inkml:trace contextRef="#ctx0" brushRef="#br0">8255 9208 0,'0'0'15,"35"123"-15,-17-52 0,0-19 16,17 37-16,-18-54 16,36 18-1,-35-36-15,0 1 0</inkml:trace>
  <inkml:trace contextRef="#ctx0" brushRef="#br0">9825 9454 0,'0'18'0,"0"17"15,0 1-15,-35 34 16,17-35-16,-17 18 16,17-35-16,0-18 15,-17 18 1,0-18-16</inkml:trace>
  <inkml:trace contextRef="#ctx0" brushRef="#br0">10672 8961 0,'0'17'16,"0"18"-16,0-17 15,17 53-15,1-18 16,-18 0-16,17 52 16,1 1-1,-18-53-15,18-18 0,-1 18 16,19-35 0</inkml:trace>
  <inkml:trace contextRef="#ctx0" brushRef="#br0">10989 8996 0,'88'-18'0,"-176"36"0,212-36 16,-72 18-16,54 35 15,-70-17-15,-19 17 0,1 54 16,-18-36-16,-18 52 16,1-69-16,-19 34 15,19-35 1,-1-17-16,18 0 16,18-18-16,52-18 15,-35 0 1,36 1-16</inkml:trace>
  <inkml:trace contextRef="#ctx0" brushRef="#br0">11783 8996 0,'0'0'15,"-18"0"-15,-17 0 0,17 17 0,1-17 16,-1 36-16,18-19 0,18 36 16,-1-17-1,36 52-15,-18-53 16,-17 0-16,0 1 0,17-1 16,-17 35-16,-18-52 15,-18 17 1,0-35-16,-17 0 0,17 0 15,1 0-15,-18-35 16,17 17-16,18-34 16,18 16-16,-1 19 15,1-19-15,17 1 0,18-18 16,-18 18-16,1-18 16,-36 18-16,0-1 15,-18 19-15,-35-1 16,18 0-16,-36 18 15,36 18-15,17 0 16,36-1-16,0-17 16</inkml:trace>
  <inkml:trace contextRef="#ctx0" brushRef="#br0">12506 9472 0,'-35'88'15,"70"-176"-15,-88 194 0,18-71 16,17-17-16,1-1 0,-36 19 16,17-19-16</inkml:trace>
  <inkml:trace contextRef="#ctx0" brushRef="#br0">13335 8802 0,'18'-35'15,"-36"70"-15,71-88 0,17 35 16,-17 18-16,53 18 15,-70 0-15,-1 17 16,-18 35-16,-17-17 16,-52 53-16,34-53 15,-17 0-15,-1-18 0,19 18 16,-36 18-16,53-36 16,0 18-1,35-35-15,36-1 16,-36-17-16,18 0 15,0 0-15,-18-17 0</inkml:trace>
  <inkml:trace contextRef="#ctx0" brushRef="#br0">14182 8872 0,'0'0'16,"35"-35"-16,0 17 0,36-17 16,-54 18-16,19-1 15,-19 18 1,-34 0-16,-19 18 16,1-1-16,-71 36 15,71-35-15,-36 35 16,54-18-16,-1 0 15,18-17-15,0-1 0,53 36 16,-18-35-16,54 17 16,-36-17-16,-18 0 15,35 35-15,-52-53 16,-36 35-16,1-18 16,-54 1-1,1 0-15,34-18 0,1 17 16,-18-17-1,53-17-15,53-19 16</inkml:trace>
  <inkml:trace contextRef="#ctx0" brushRef="#br0">15028 8678 0,'0'0'15,"-17"18"-15,-54 35 0,18-18 16,-17 89 0,34-71-16,19 17 0,-1 54 15,36-71-15,35 17 16,0-52-16,35-1 16,-18-17-16,19-17 15,-54-1-15,-18 0 16,1 1-16,-18-18 0,-18-18 15,1 35 1,-54 0-16,36 1 16,-36 17-16,36 17 15</inkml:trace>
  <inkml:trace contextRef="#ctx0" brushRef="#br0">15769 9260 0,'0'0'0,"35"18"0,-35 0 0,0 17 16,-35 18-16,0-18 16,-36 36-16,36-54 15,-18 36 1,18-35-16,17-18 15</inkml:trace>
  <inkml:trace contextRef="#ctx0" brushRef="#br0">16722 8731 0,'17'0'16,"1"0"-16,0 0 15,17 0-15,0-17 0,36 17 16,-36 0-16,18-18 15,-18 18-15,-17 0 16,-1 0-16,-17 18 16,-17-18-1</inkml:trace>
  <inkml:trace contextRef="#ctx0" brushRef="#br0">16828 8714 0,'0'0'15,"-18"70"-15,18-35 0,0 54 16,0-36-16,0-18 16,0 0-16,0-17 0,35 35 15,-17-53-15,52 17 16,-17-17-16,-17 0 16,52 0-16,-35 18 15,0 17 1,-36-17-16,-17 17 0,-17 36 15,-19-54-15,1 19 16,-18-19-16,18 1 16,-36-18-1,36-18-15,0-17 16,35 17-16,0-17 16</inkml:trace>
  <inkml:trace contextRef="#ctx0" brushRef="#br0">17498 8802 0,'0'70'0,"17"-17"15,-17 0-15,18-18 0,0 18 16,-1-17-16,1 52 16,0-53-16,-1-17 0,1-1 15,-18 1-15,35-18 16,-17-18-16</inkml:trace>
  <inkml:trace contextRef="#ctx0" brushRef="#br0">17833 8802 0,'0'0'16,"70"53"-16,-17-36 0,-17 1 16,52 17-16,-70 1 15,-1 16-15,-34-16 16,-1 17-16,0-18 15,-17 0-15,-18 36 16,53-36-16,0 18 16,18-35-16,-1-18 15,19 17-15,-1-17 0,0 0 0,18 0 16,53-17-16,-71-1 16,18 18-1</inkml:trace>
  <inkml:trace contextRef="#ctx0" brushRef="#br0">7620 10336 0,'0'-17'16,"18"17"-1,-1 0 1,19 0-16,-1 17 15,-18-17-15,1 18 0,0 35 16,-18-18 0,-18 18-16,18-18 15,-18 1-15,-17-1 0,18 18 16,-1-35-16,0-1 16,36 1-1,0-18-15,34 0 16,-16 0-16,-19 0 15,1 0-15,17 0 16,-17 0-16,17 0 16,-17 0-16,0-35 15</inkml:trace>
  <inkml:trace contextRef="#ctx0" brushRef="#br0">8167 10195 0,'-18'-17'0,"36"34"0,-53-34 16,17 34-16,0 19 15,18 16 1,0-16-16,0-1 0,18-17 15,17 35-15,-17-36 16,-1-17-16,19 18 16,-19-18-16,1 0 15,-18-18-15,0 1 16,0-1-16,-18 18 0,1-18 16,-1 1-1,0 17-15,1 0 0,-1 17 16,1 1-16</inkml:trace>
  <inkml:trace contextRef="#ctx0" brushRef="#br0">10989 10195 0,'0'0'16,"18"0"-1,-1 0-15,36 36 16,-35-36-16,17 52 15,-17-34-15,-18 35 16,0-35-16,-35 35 16,17-36-1,0 36-15,1-53 16,17 18-16,17-18 0,1 0 16,35 17-16,-36-17 15,36-17 1,-17-1-16,17 1 15</inkml:trace>
  <inkml:trace contextRef="#ctx0" brushRef="#br0">11324 10178 0,'0'0'0,"0"-18"0,35 0 16,-17 1-16,35-1 15,-35 18-15,-1-18 16,19 18-16,-19 0 16,1 0-16,-18 18 15,0 17-15,-18 1 16,1 34-16,-1-35 16,18 1-16,0-19 15,18 19 1,-1-36-16,18 17 15,-17-17-15,17-17 16</inkml:trace>
  <inkml:trace contextRef="#ctx0" brushRef="#br0">11412 10336 0,'0'0'15,"0"-17"-15,36-1 0,34-17 16,-35 35-16,54-35 15,-72 35-15,19 0 16</inkml:trace>
  <inkml:trace contextRef="#ctx0" brushRef="#br0">13847 10054 0,'17'0'16,"1"0"-1,-1 0-15,19 18 16,-19-1-16,-17 36 16,0-35-16,0 17 15,-17 18-15,-1-18 16,18 18-16,0-17 16,0-1-16,18-17 15,-1-1-15,19 1 16,-19-18-16,19 0 0,16 0 15,-34 0-15,17 0 16,-17 0-16</inkml:trace>
  <inkml:trace contextRef="#ctx0" brushRef="#br0">14376 9895 0,'-36'-17'16,"72"34"-16,-89-34 0,35 17 0,1 0 16,34 17-1,1 19 1,-1-19-16,1 1 15,17 17-15,-17-17 0,0 17 16,-1-17-16,1 17 0,-18 0 16,0-17-16,0 0 15,-18-18-15,1 0 16,-1 0-16,0 0 0,1-18 16,-1-17-16,0 17 15,18 0-15,0-34 16,18 16-1,0 19-15,17-1 0,-17 0 16,17-17-16,-17 35 16,-18-18-16,0 1 15,-18 17-15,0 0 16,-35 0-16,36 17 16,-1-17-16,0 18 15,18 0-15</inkml:trace>
  <inkml:trace contextRef="#ctx0" brushRef="#br0">17004 10001 0,'0'0'15,"18"-17"-15,34 17 16,-16 0 0,-1 0-16,18 17 15,-18 1-15,-17 17 16,-1-17-16,-34 52 15,-18-52-15,-18 70 16,17-70-16,-17 52 16,36-52-16,-1 0 15,18-1-15,18 1 0,17-18 16,0 0-16,54 0 16,-54 0-16,18 0 15,17-18 1,-52 18-16</inkml:trace>
  <inkml:trace contextRef="#ctx0" brushRef="#br0">17727 9948 0,'-18'-17'15,"36"34"-15,-53-52 0,0 35 0,17 0 16,0 0-16,18 18 0,-17-18 16,17 17-16,17 1 15,19 0 1,-19-18-16,1 0 0,17 0 16,-17 0-16,-1-18 15,-17 0 1,0 36 31,0 17-47,18-17 15,0 17 1,-1-35-16,-17 18 16,18-1-16,0-17 15</inkml:trace>
  <inkml:trace contextRef="#ctx0" brushRef="#br0">24994 8661 0,'18'0'0,"17"17"16,-17 1-1,0 35-15,34 70 16,-34-52-16,0 70 16,-18-88-16,17 53 15,-17-71-15,0 0 16,18 1-16,-18-19 0,0 1 16,18-36-1</inkml:trace>
  <inkml:trace contextRef="#ctx0" brushRef="#br0">25523 8978 0,'-17'18'16,"-18"52"-16,35-34 15,-18 34-15,18-34 16,35 16-1,0-34-15,36 0 16,-18-18-16,18-18 16,-36 0-16,0-17 15,-17 0-15,-36-36 16,-17 36-16,-18-18 16,18 35-16,-36 1 15,36-1-15,-1 18 16,19 0-16</inkml:trace>
  <inkml:trace contextRef="#ctx0" brushRef="#br0">25929 8855 0,'0'-18'15,"0"36"-15,18-36 0,35 18 16,-18 18-16,0 17 16,1-17-16,-19 17 0,1 35 15,-18-34-15,-35 34 16,17-34-16,0-1 16,-17 0-16,17-17 0,1 17 15,17-17-15,17-1 16,19-17-16,-19 0 15,19 0-15,16 0 0,1-35 16</inkml:trace>
  <inkml:trace contextRef="#ctx0" brushRef="#br0">26388 8961 0,'0'0'15,"0"17"-15,0 18 16,0 18 0,17-35-16,19 35 15,-1-35-15,36-1 16,-36-17-16,35 0 16,-34-17-16,-1-1 15,-17 18-15,-18-35 16,0 17-16</inkml:trace>
  <inkml:trace contextRef="#ctx0" brushRef="#br0">26635 8996 0,'0'0'0,"17"53"15,-17-18 1,18 0-16,0 1 0,-18-1 15,17 35-15,1-34 0,-18-1 16,0-17-16,0 17 16,0-17-16</inkml:trace>
  <inkml:trace contextRef="#ctx0" brushRef="#br0">25541 10037 0,'18'0'15,"52"-18"1,-34 18-16,-1 0 15,0 0-15,0 18 0,1 17 16,-36-18-16,-18 54 16,0-53-16,-17 17 15,18 0-15,-19 0 0,1 1 16,17-19-16,18 1 16,0 0-16,18-18 15,53 0-15,-36 0 16,53 0-16,-53 0 15,18 17 1,-35-17-16</inkml:trace>
  <inkml:trace contextRef="#ctx0" brushRef="#br0">26088 9895 0,'0'0'15,"0"18"1,18 35 0,-18-18-16,17-17 15,-17 17-15,18-17 0,-18-1 0,17 1 16,-17 0-16,18-1 15,0-34 1</inkml:trace>
  <inkml:trace contextRef="#ctx0" brushRef="#br0">26300 10037 0,'-18'52'0,"36"-104"0,-36 122 15,36-52-15,-1-1 16,1-17-16,35 0 16,-36 0-16,36-17 15,-53-1-15,0-17 16,-17 0-16,-36-1 16,18 36-16,-36 0 15,36 0-15,-1 18 16</inkml:trace>
  <inkml:trace contextRef="#ctx0" brushRef="#br0">25400 9719 0,'35'0'16,"-17"0"-16,35 0 0,0-18 16,0 18-16,70-17 15,-35 17-15,1-18 16,-1 18-16,18 0 0,105-18 16,-105 18-16,53-17 15</inkml:trace>
  <inkml:trace contextRef="#ctx0" brushRef="#br0">7091 10954 0,'0'17'16,"-18"-17"0,18 18-16,0 0 15,0-1-15,18 19 16,-1-19-16,1 19 16,0-19-16,35 18 15,-36-17-15,19 0 16,52 17-16,-35-35 15,53 0-15,-36 0 16,89 0-16,-71 0 16,88 0-16,-70 0 15,-18 0-15,18-18 16,18 1-16,140-1 16,-123 0-16,159 1 15,-141 17-15,-18 0 0,177-18 16,-177 18-16,18 0 15,-18 0-15,0 0 0,0 0 16,0 0-16,-18 0 0,124 0 16,-141 0-1,106 18-15,-36-1 16,-17 1 0,-88 0-16,-18-1 0,-1-17 15,1 18-15,-17 0 0,-1-1 16,-17 1-16,17-18 15,-35 18-15,17-1 0,1-17 16,-18 18-16,18-1 16,-1-17-16,1-17 15,17-1 1,-17 1-16,35-19 16,-36 36-16,36-35 15,-17 17-15,34 1 16,-17 17-16,35-36 15,-17 36-15,52-17 16,-52 17 0,105-18-16,-87 18 15,105-17-15,-89 17 16,142 0-16,-123 0 16,140 0-1,-123 0-15,18 0 0,-18 0 16,18 0-16,17 0 15,-17 0-15,18 17 0,158 1 16,-159-18-16,195 0 16,-177 0-16,176 0 15,-194 0-15,212 0 16,-211 0-16,176-18 16,-195 1-16,142-1 15,-159 0-15,-17 1 16,-18-1-16,-1 0 0,90-52 15,-107 34 1,53-16-16,-88 34 16,-36 0-16,1 1 0</inkml:trace>
  <inkml:trace contextRef="#ctx0" brushRef="#br0">3933 12400 0,'0'0'0,"0"18"15,18 52 1,-18 19-16,0-1 0,18 106 15,-18-88-15,0 70 16,17-105-16,-17-36 16,0 0-16,0 0 15,18-35 1,-18-17-16,0-36 0,0 0 16,18-88-16,-18 53 15,0-71-15,0 88 16,0-52-1,0 88-15,17 17 16,1 36-16,-18 52 16,18-17-16,-18 53 15,17-71-15,1-17 16,17-18 0,-17 0-16,-1-18 0,19-52 15,-19 17-15,1 17 16,-18-34-16,0 35 15,0 17-15,18 36 16,-18-1-16,17 89 16,-17-53-1,18 70-15,0-70 16,34 53-16,-34-53 16,17-18-16,1-17 0,-19 0 15</inkml:trace>
  <inkml:trace contextRef="#ctx0" brushRef="#br0">4604 12859 0,'0'0'0,"-18"17"16,0 1-16,1 17 16,17 1-16,0-1 0,0 0 15,0 0-15,17-17 0,19 0 16,-19-1-16,19-34 15,-19 17-15,1-53 16,-18 35 0,0-35-16,0 18 15,-35 17-15,17 18 16,18 18 0,0 0-16,35 35 15,-17-36-15,17 1 16,1-1-16,16-17 15,-34 0-15,17 0 16,-17 0-16,-18-17 16,0-1-16,-18 1 0,-17-19 15,17 1-15</inkml:trace>
  <inkml:trace contextRef="#ctx0" brushRef="#br0">4727 12524 0,'0'0'16,"36"141"-16,-19-71 0,1 1 16,17 70-1,-17-88-15,17 53 16,0-71-16,1 18 16,-19-53-16,1 0 15,-1 0-15</inkml:trace>
  <inkml:trace contextRef="#ctx0" brushRef="#br0">4939 12894 0,'-35'35'0,"70"-70"16,-70 88-16,17-35 0,18-1 0,18 1 16,-18 0-16,17-1 15,19 1-15,-19-1 0,18 1 0,-17-18 16,17 0-16,1 18 0,17-36 15,-36 18 1,-17-18-16,18 1 0,-18-1 16,-18 1-16,18-1 0,-53-17 15,18 17-15,17 0 16,-35 36-16,53 0 16,-17 17-16,17-17 15,17 17-15,1-18 0,70 19 16,-35-19-16,53-17 15,-53 0-15,18-17 16,-54-1-16</inkml:trace>
  <inkml:trace contextRef="#ctx0" brushRef="#br0">6703 12700 0,'0'0'16,"-35"0"-16,17 0 0,0 35 15,1-17-15,17 0 0,0-1 16,17 1-16,1-1 0,52 36 15,-34-35 1,52 35-16,-53-18 16,0 18-16,-17-35 15,-36 17-15,1-17 16,-54-1 0,36-17-16,-18 0 0,-17 0 15,52-17-15,0-36 16,36 18-16</inkml:trace>
  <inkml:trace contextRef="#ctx0" brushRef="#br0">7091 12859 0,'-18'70'0,"36"-140"0,-36 158 15,18-70-15,0 17 16,18-17-16,17-18 15,-17 0-15,-1 0 0,19-18 16,-19 0-16,19-17 16,-19 17-16,1-35 15,0 18-15,-18 53 32,0 17-17,0-17-15,17-1 16,1-17-16,-18 18 15,17-18-15,1 0 0,-18-18 16,18 1-16,-18-1 16,0 0-16,17 18 15,1 0 1,17 0-16,-17 18 16,35 0-16,-18-18 15,0 0-15,71-18 16,-71 0-1,-35-17 1,-35 0-16,0 17 16,0 18-16,-18 18 15,35-1-15,0 19 16,36-19 0,0 1-16,-1 0 0,36-1 15,35 1-15,-35-18 16,0 0-16,-17 0 0,-1-18 15,0 18-15,-52 0 32,-1 0-32</inkml:trace>
  <inkml:trace contextRef="#ctx0" brushRef="#br0">9507 12647 0,'0'0'0,"18"35"0,35 36 16,-35-18-16,-18 0 15,0-36-15,0 1 16,-18-18 0,-17-35-16,35 17 15,-18-17-15,18 0 0,0-1 16,18-34 0,-1 34-16,1 19 15,0 17-15,17 0 0,0 17 16,-17 19-16,17 17 15,-35-18-15,0 0 16,0-17-16,0-1 16,0-34-1,18-18 1,-1-1-16,19 1 16,-19 17-16,1 1 15,0 17-15,-1 53 16,-17-36-16,18 54 15,-18-36 1,35 18-16,-35-35 16,35 17-16,-17-35 15,0 0-15,-1 0 16,-17-18-16,18 1 0,0-19 16,-18 1-16</inkml:trace>
  <inkml:trace contextRef="#ctx0" brushRef="#br0">10054 12718 0,'18'17'16,"-1"36"-16,1-35 16,-18 17-16,18-17 0,17 35 15,-17-36 1,-1-17-16,-17-17 16</inkml:trace>
  <inkml:trace contextRef="#ctx0" brushRef="#br0">10089 12577 0,'0'0'0,"-17"-18"15,34 0 1,-17 1-16,36-1 16,-19 18-16,1 0 15</inkml:trace>
  <inkml:trace contextRef="#ctx0" brushRef="#br0">10283 12788 0,'0'18'31,"18"-18"-31,-18 17 16,18 1 0,-18 0-16,17-1 15,-17 1-15,-17-18 16,17-35-1,17-18 1,-17 35-16,36-52 16,-19 52-1,19 0-15,-19 18 16,1 18-16,-18 0 16,18-1-16,-18 19 0,0 16 15,17-34 1,-17 17-16,18-17 15,-1-18-15</inkml:trace>
  <inkml:trace contextRef="#ctx0" brushRef="#br0">10689 12735 0,'18'18'16,"-1"-18"-1,1 0-15,0 0 16,17 0 0,-17-18-16</inkml:trace>
  <inkml:trace contextRef="#ctx0" brushRef="#br0">10777 12912 0,'0'17'16,"0"1"-16,18 35 15,-18-35-15,18-1 16,-1 1-1,1-18-15,0 0 16,-1-18-16</inkml:trace>
  <inkml:trace contextRef="#ctx0" brushRef="#br0">10989 12294 0,'18'89'16,"-18"-19"-16,0-17 15,17 18-15,1-1 0,-18 1 0,18-18 16,-1 35 0,-17-71-16,0 1 15,0-36-15,0-35 16,0 36-16,18-18 15,17-1-15,0 19 0,1-1 16,34 18-16,-34 18 16,34 17-1,-70-17-15,18-1 0,-18 1 16,0-1-16,-36 19 16,19-36-16,-36 17 15,35-17-15,18-17 16,0-1-16,36-17 15,-19 17 1</inkml:trace>
  <inkml:trace contextRef="#ctx0" brushRef="#br0">11483 12700 0,'0'0'16,"-18"18"-16,18-1 0,-17 19 16,-1-19-16,18 18 0,0 18 15,0-35 1,18 17-16,-1-17 15,36-18-15,-18-18 16,-17 18-16,17-35 16,-35 17-16,18 1 15,-18-19-15,-18-16 16,18 34-16,-17 0 16,-1 1-16,0 17 0,18 17 15,18 1 1,0 0-1,-1-18-15,36 17 16,-35-17-16,0 0 0,-18-17 16,0-1-1,0 0 1,0 1-16,0-1 16,17 0-16,36 1 15,0 17 1,-18-18-16,18 18 15,-35 0-15,0 0 0,-1 0 16,-17-18-16,-35 18 16,17 0-16,-35-35 15,36 18 1,-36-19-16,53 19 16,-18-1-16,18 0 15,0 1-15,35 34 16,-35 19-16,36 34 15,-19-35-15,1 54 16,-18-54-16,0 18 16,0-36-16,0 19 0,18-1 15,-18-17-15,17-18 16,1-36 0,0 19-16,-18-1 15,17-17-15,1 17 0,-18-17 16,0 17-16,0 1 15,0 34 1,0 36 0,17-18-1,-17-17-15,36 17 16,-1-17-16,18-18 16,-18 0-16,36-35 15,-54-1-15,36-34 16,-53 35-16,18-54 15,-18 54-15,-35-53 16,17 53-16,18 17 16,-35 0-1,35 54-15,0-1 0,0 53 16,17-53 0,36 54-16,-35-72 0,53 36 15,-54-53 1,36 18-16,-35-18 15,17 0-15,-17-18 16,-1 36 0,1-18-16,-18 17 15,18 19 1,-18-19-16,17 19 0</inkml:trace>
  <inkml:trace contextRef="#ctx0" brushRef="#br0">11536 13776 0,'0'0'0,"17"0"15,1 18 1,53 52-16,35 54 16,-54-36-16,72 71 15,-71-89-15,0 1 16,-18-18-16,0 0 0,1-1 16,-19-16-16,1-19 0,-18 1 15,0 0-15,-18-54 16</inkml:trace>
  <inkml:trace contextRef="#ctx0" brushRef="#br0">12012 13952 0,'0'0'0,"-18"53"0,-34 53 15,34-35 1,0-1-16,-17 71 15,17-88-15,1 0 0,17 18 16,0-54-16,17 1 16,1-18-16</inkml:trace>
  <inkml:trace contextRef="#ctx0" brushRef="#br0">12277 13476 0,'0'0'0,"-18"0"15,18 18 1,-18-1-16,18 1 0,0 17 15,0 1-15,0-1 16,18-17-16,17-18 16,-17 0-1,0 17-15,-1-17 16,-34 18 0,17-1-16,-18 1 15,0 0-15,1 17 16,17-17-16,0-1 15,0 1-15,0 17 16,17-35 0,1 18-16,-18-1 0,35 1 15,-17-18-15,0 18 16,-1-18 0</inkml:trace>
  <inkml:trace contextRef="#ctx0" brushRef="#br0">12435 13758 0,'18'0'15,"-36"0"-15,54 0 0,-19-17 0,19 17 16,-19-18-16,1 18 16,17-18-16,-17 18 15</inkml:trace>
  <inkml:trace contextRef="#ctx0" brushRef="#br0">12541 13547 0,'0'0'16,"0"53"-16,0-18 0,18 53 16,0-53-16,17 18 15,-18-35-15,19 0 16,-19-18-1,1 0-15</inkml:trace>
  <inkml:trace contextRef="#ctx0" brushRef="#br0">12682 13476 0,'0'0'0,"18"0"16,35 0-1,-35 0-15,34 0 16,-34 18-16,0-18 0,-1 17 16,-17 19-1,0-1-15,-17 0 0,17-17 16,-18 0-16,18-1 16,0 1-16,18-1 15,-1-17 1,1 0-1,-36 0 17,1 36-17,17-19-15,-18 1 16,18 0-16</inkml:trace>
  <inkml:trace contextRef="#ctx0" brushRef="#br0">13123 14270 0,'0'0'16,"0"70"-16,0-34 0,-35 52 16,35-53-16,-18 0 15,1 1-15,-1-1 0,-17-17 16,17-1-16,1 1 16</inkml:trace>
  <inkml:trace contextRef="#ctx0" brushRef="#br0">13300 13705 0,'70'53'15,"-140"-106"-15,193 159 0,-70-70 0,0 16 16,-18-16-16,18-1 15,-17 0-15,16-17 16,-16 0-16,-1-1 0</inkml:trace>
  <inkml:trace contextRef="#ctx0" brushRef="#br0">13829 13829 0,'0'0'16,"-18"0"-16,1 18 0,-1 17 0,-17 53 15,17-35 1,0 17-16,1 1 0,17 0 16,-18-1-16,18 1 0,0 35 15,18-54-15,-1 19 16,1-36-16,-18-17 16,18 0-16,-1-18 0</inkml:trace>
  <inkml:trace contextRef="#ctx0" brushRef="#br0">14093 13458 0,'-17'0'15,"-1"0"-15,1 18 16,17 0-1,-18 35-15,18-18 16,0 0-16,18 1 16,-1-1-16,-17-18 15,18-17-15,-1 18 16,-17 0 0,0-1-16,0 1 15,-17 0-15,17 17 16,0-17-16,0 17 15,0-18 1,17-17 0,1 0-1</inkml:trace>
  <inkml:trace contextRef="#ctx0" brushRef="#br0">14217 13758 0,'35'-17'15,"-70"34"-15,88-34 0,-18-1 0,0 0 16,-17 1 0,-36-1-1</inkml:trace>
  <inkml:trace contextRef="#ctx0" brushRef="#br0">14288 13723 0,'0'0'0,"35"53"16,-18-35-16,1-1 0,0 1 16,-1 17-16,1-35 15,0 0-15</inkml:trace>
  <inkml:trace contextRef="#ctx0" brushRef="#br0">14570 13476 0,'53'71'0,"-106"-142"0,123 177 15,-52-53-15,0-18 0,-1 18 16,1-18-16,-18 18 0,17 18 15,-34-36 1,-18 18-16,17-18 16,-35-17-16,35-18 15</inkml:trace>
  <inkml:trace contextRef="#ctx0" brushRef="#br0">14499 12418 0,'0'0'0,"-35"-71"0,17 18 16,-17 0-16,-18-17 15,35 35-15,-17-1 0,0 19 16,0 17-16,17 17 15,-17 54 1,35-18-16,0 88 16,17-71-16,36 72 15,-35-90-15,35 54 16,-36-70-16,19 16 16,-36-34-16,0-36 15,-36-17 1,19 18-1,-1-19-15,1 19 0,17-36 16,0 35-16,17-17 0,54 17 16,-36 1-1,0 17-15,18 0 16,-18 0-16,-17 17 0,-18 1 16,0-1-16,-18 1 15,1 0 1,-1-1-16,1-17 15,17 18-15,17-18 16,18 0-16</inkml:trace>
  <inkml:trace contextRef="#ctx0" brushRef="#br0">14623 12418 0,'0'0'16,"17"0"0,19 0-1</inkml:trace>
  <inkml:trace contextRef="#ctx0" brushRef="#br0">14764 12435 0,'35'0'31,"-17"0"-31,-1 0 16,54 0-16,-36 0 15,18-17 1,-35 17-16,-1-18 0,1 1 16,-18-1-16,-18-17 15,18 17-15,-17 0 16,-19-17-16,19 35 15,-1 0-15,1 18 16,17 17-16,0 0 16,0 18-16,0 0 15,17 0-15,18 53 16,1-71-16,-1 0 0,36 1 16,-36-36-16,35 17 15,-52-17-15,0 0 16</inkml:trace>
  <inkml:trace contextRef="#ctx0" brushRef="#br0">16298 12506 0,'0'0'0,"36"18"0,-1 35 16,0-36-16,-35 1 16,18-1-16,-1 1 0,-17 0 15,-17-36 17,-1-17-17</inkml:trace>
  <inkml:trace contextRef="#ctx0" brushRef="#br0">16475 12612 0,'17'-18'15,"-17"1"-15,18-19 16,-18 19-16,35-36 16,-17 35-16,17 0 15,-17 1-15,35 34 16,-36-17-16,1 53 16,0-35-16,-18 35 15,0-18-15,0-17 16,0 17-1,0-17-15,0-1 0</inkml:trace>
  <inkml:trace contextRef="#ctx0" brushRef="#br0">16387 12171 0,'17'-18'16,"-34"36"-16,52-36 0,-18 18 16</inkml:trace>
  <inkml:trace contextRef="#ctx0" brushRef="#br0">17921 12118 0,'0'0'0,"-18"0"0,-17 0 16,18 18-16,-36 52 15,53-17-15,-18 71 16,36-54-16,17 36 16,0-71-16,53 36 15,-35-36-15,53-17 16,-53-18-16,35-18 16</inkml:trace>
  <inkml:trace contextRef="#ctx0" brushRef="#br0">18309 12365 0,'0'53'15,"0"-106"-15,18 194 16,-18-88-16,17 0 0,1-18 16,0 0-16,-1 1 15,-17-54 1,-17-53-16,-1 19 15,18-54-15,0 53 16,0-18-16,35-52 16,-17 70-16,35-18 15,-18 54-15,18 17 16,-35 35-16,-18 18 16,0-18-16,-36 36 15,1-36-15,-18 18 16,18-53-1,-18 18-15,35-1 16,18-34 0,18-1-16</inkml:trace>
  <inkml:trace contextRef="#ctx0" brushRef="#br0">18715 12206 0,'0'0'0,"-18"88"0,1-35 0,17 0 16,17 53 0,1-53-16,17-18 15,0-17-15,1-1 0,17-17 0,-18-17 16,53-18-16,-53-1 16,-17-17-16,0-17 15,-18-18 1,0 35-16,0 17 0,-18-17 15,18 71 1,0 53 0,35 35-1,1-18-15,-19-53 16,18 53 0,-35-53-16,18 1 0,0-19 15,-18 1-15,17-18 0,1-18 16</inkml:trace>
  <inkml:trace contextRef="#ctx0" brushRef="#br0">19509 12100 0,'-36'141'0,"72"-282"0,-89 353 16,35-141-16,-17 70 15,17-18-15,18-88 16,0 18-16,0-35 0,0 17 16,18-17-16</inkml:trace>
  <inkml:trace contextRef="#ctx0" brushRef="#br0">19950 12100 0,'0'0'15,"0"-17"-15,-18 17 16,-17 70 0,17-17-16,-17 88 15,17-70-15,18-18 16,0 0-16,18 35 15,-1-53-15,36 0 16,-17-17-16,-19-18 0,19-18 16,16 1-16,-34-1 15,0-35-15,-1 36 16,-17-19-16,0 19 16,-17 17-1,-1 17 1,18 19-16,0-19 15,18 18-15,-1-17 16,1 0 0,0-1-16,-1-17 15</inkml:trace>
  <inkml:trace contextRef="#ctx0" brushRef="#br0">20373 12347 0,'0'53'16,"0"-18"-16,0-17 0,0 17 16,-18-17-1,36-18 16</inkml:trace>
  <inkml:trace contextRef="#ctx0" brushRef="#br0">20285 12224 0,'0'0'0,"0"70"16,17-17-16,-17 0 15,18 0-15,17 0 0,-17 18 16,0-19-16,17 1 0,0 36 15,-17-54-15,-18-18 16,17-17-16,-34-52 31,-1 16-31,0-17 0,-17-35 16,18 18-16,17-54 16,0 54-16,0 17 15,52-18-15,-16 53 16,34 54-1,-34-1-15,-19 0 0,19 18 16,-19 35-16,-17-52 16,0-1-16,-53 18 15,36-53-15,-19 18 0,1-18 16,0 0 0,17-36-16,18 19 15,18-36-15</inkml:trace>
  <inkml:trace contextRef="#ctx0" brushRef="#br0">20761 12241 0,'-18'106'0,"36"-212"0,-36 265 16,18-53-16,18-53 15,0 0-15,17-18 0,18-17 16,17-1-1,-17-17-15,18-35 16,-54 0-16,1 0 0,0-36 16,-18 18-16,-18-35 15,0 35-15,1-35 16,-1 70 0,1 0-16,17 54 15,17 52-15,1-35 16,17 70-16,-17-70 15,35 53 1,0-35-16,-36-36 16,-17 0-16,18-17 15,-18-1-15,-18-17 16</inkml:trace>
  <inkml:trace contextRef="#ctx0" brushRef="#br0">21996 12577 0,'0'0'0,"0"88"0,-18-53 15,18-17-15,0-1 16,-18-17-16,18-17 16,0-19-16,18 19 0,0-71 15,-1 52-15,19-34 16,-19 52 0,36-17-16,-35 35 15,-1 17-15,1 1 16,-18 17-16,0 1 15,0-19-15,0 1 16,18-18 0,-1-18-16,-17 1 15,36-19-15,-19 19 16,1-19 0,-18 19-16,18 17 0,-18 17 15,17 19 1,-17-1-1,35 0-15,-17-17 16,53 0-16,-36-18 16,0 0-16,18 0 15,-35-18-15,-1 0 16,1-17-16,-18 17 16,0-17-16,-18 35 15,-17-18-15,18 18 16,-19 18-16,36 0 15,0-1-15,0 1 16,18 17-16,0-17 0,17 0 16,-18-1-16,1-17 15,0 18-15,-1-18 0,1 0 16,0-18 0,-18 1-16,17 17 0,-17-36 15,0 19-15,18-19 16,0 36-1,-18 36-15,0-19 16,17 1-16,-17 17 0,18 0 16,-18-17-16,17-18 15,-17 18 1,0-36 0,0-17-16,0 17 15,18-17-15,0 35 16,17-35-16,-17 35 15,-1 0-15,1 0 16,-18 17 0,0 1-16,0 0 15,0-1-15,18 1 16,-1-18 0,1 0-1,-1 0-15,-17-18 0,18 18 16,-18-17-1,0 34 1,18-17 0,-18 18-16,17-18 15,1 17-15</inkml:trace>
  <inkml:trace contextRef="#ctx0" brushRef="#br0">23142 12594 0,'0'0'0,"0"-17"31,18 17-31,0-18 16,-1 18-16,1 0 0,-1-18 16,36 1-16,-53-1 15,0 0 1,-17 18-16,-36 0 16,35 0-1,-17 0-15,17 18 0,1 0 16,17-1-16,-18 19 0,36-1 15,-1-18-15,36 19 16,-18-36-16,-17 0 16,17 17-16,1-17 0,-1-17 15,-17-1 1,-18 0 0,0 1-16</inkml:trace>
  <inkml:trace contextRef="#ctx0" brushRef="#br0">23407 12559 0,'0'0'0,"0"18"31,17-1-15,-17 1-1,0-1-15,18 1 0,0 0 16,35-18-16,-36 0 16,1 0-16,0 0 15,17 0-15,-35-18 16,0 0-16,0 1 15,0-1-15,-35-17 16,17 17-16,-17 1 0,-1-1 16,19 18-16</inkml:trace>
  <inkml:trace contextRef="#ctx0" brushRef="#br0">23372 12541 0,'0'-17'0,"-18"17"31,0 0-15,-35 0-1,18 17 1,17 1-16,-17 17 15,35 0-15,18 1 16,-1-19-16,19 1 16,-1 0-16,0-18 0,53 0 15,-52 0-15,34-18 16,-52 18-16,0-35 16,-18 17-16,-18-17 15,0 17-15,-35-17 16,36 17-16,-19 18 15,19 0-15,34 0 32,19 18-32</inkml:trace>
  <inkml:trace contextRef="#ctx0" brushRef="#br0">23689 12665 0,'0'53'15,"0"-106"-15,0 123 0,18-52 16,-18-36 0,0-17-1,0 17-15,0-17 0,0-18 16,17 36-16,-17-19 15,18 19-15,0-1 16,-1 18 0,1 0-16,-18 18 15,0-1-15,0 1 16,18 17-16,-18-17 16,17-18-1</inkml:trace>
  <inkml:trace contextRef="#ctx0" brushRef="#br0">23865 12594 0,'0'-17'15,"0"34"-15,18-34 0,-18 34 32,0 1-17,18-18-15,-1 17 16,1 1 0,0-18-16,-1 18 15,1-18-15,17 0 16,-17 0-16,-1 0 15,19 35 1,-36-17-16,17 17 0,1 53 16,0-35-16,-1 35 15,1-52-15,-18 34 16,0-52-16,-18 17 16,1-35-16,-36 18 15,35-18 1,-35-36-16,36 1 15,17 0-15,0 0 16,0-18-16,0 17 0,35-34 16,-18 17-16,19 0 0,52-18 15,-53 36-15,36 0 16,-54 35-16,1 0 16</inkml:trace>
  <inkml:trace contextRef="#ctx0" brushRef="#br0">24659 12647 0,'-35'0'16,"17"0"-16</inkml:trace>
  <inkml:trace contextRef="#ctx0" brushRef="#br0">23901 12577 0,'0'0'0,"0"17"16,0 36-16,17-18 15,1 1 1,-18-19-16,18-17 0,-1 18 16</inkml:trace>
  <inkml:trace contextRef="#ctx0" brushRef="#br0">24112 12559 0,'0'0'0,"0"70"16,0-34-1,0-1-15,18 18 16,-18-18-16,18-17 0,-18 17 16</inkml:trace>
  <inkml:trace contextRef="#ctx0" brushRef="#br0">14587 13476 0,'0'-18'15,"0"1"16,18 17-15,0 0-16,-1 0 16,1 0-16,17 17 15,-17 1 1,17 0-16,-17-1 16,-36 1-1,18 0-15,-18-1 16,-17 1-16,18 0 15,-1-1-15,18 1 0,-18-18 16,18 18-16,18-18 16,-18 17-1,18-17-15,-1 18 16,1-18-16,-36 17 16,18 1-1,-17 0-15,-1-18 16,18 17-16,0 1 15,0 0 1,18-1-16,17 19 16,-18-19-16,1 1 0,17 17 15,-17-17 1,-36-1 0,-35-17-1,18 0-15,0-17 0,-36 17 16,36-18-16,17 18 15,1 0-15,-1-18 16</inkml:trace>
  <inkml:trace contextRef="#ctx0" brushRef="#br0">14182 13723 0,'17'0'16,"1"-18"15,17 18-31,1-17 16,-19 17-16,18 0 16,-17 0-16,0 0 15</inkml:trace>
  <inkml:trace contextRef="#ctx0" brushRef="#br0">14305 13564 0,'0'0'0,"-17"18"15,17 0-15,-18 35 16,0-36-16,18 36 15,0-18-15,18 1 16,0-19 0,-1 1-16,1-18 0,17 18 15,0-18-15,-17 0 16,0-18-16</inkml:trace>
  <inkml:trace contextRef="#ctx0" brushRef="#br0">4357 9560 0,'17'0'15,"19"0"-15,52 0 16,-35 0-16,106 0 16,-71 0-16,18 0 15,-1 0-15,1 0 0,-18 0 16,18 0-16,0 0 15,-18 0-15,-17 0 0,70-17 16,-106 17-16,1 0 16,-1-18-16</inkml:trace>
  <inkml:trace contextRef="#ctx0" brushRef="#br0">5574 9243 0,'0'0'0,"18"0"0,17 0 0,0 17 16,0-17-16,1 18 15,17 0-15,-1-1 16,19 1-16,-18 0 0,70 35 16,-87-18-16,-1-18 0,0 54 15,-35-18-15,-17 17 16,-19-34-16,-52 34 15,35-34 1,-53 17-16,53-36 16,-52 18-16,69 1 15,-34-1-15,52-17 16,1-18-16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3:04: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6597 3951 0,'0'-18'31,"-18"18"0,18 18-15,-17-18-16,-1 18 15,-17 35-15,17-36 16,0 1-16,18 0 0,-17 17 16,17-17-1,0-1-15,35 18 16,0-17-16,18 0 16,-17-1-16,-1-17 0,18 0 15,-18 0-15,0 0 0,18 0 16,-35 0-16,17 0 15,-17 18 1,-36-18 0</inkml:trace>
  <inkml:trace contextRef="#ctx0" brushRef="#br0">6756 4092 0,'0'71'15,"0"-142"-15,0 177 0,-18-18 16,18-35-16,0 0 16,0-18-16,0 1 0,0 17 15,0-36-15,18 1 16</inkml:trace>
  <inkml:trace contextRef="#ctx0" brushRef="#br0">7038 4022 0,'-18'0'16,"1"0"15,17 35-16,17-17-15,-17-1 16,36 1-16,-19-18 16,1 0-1,-18-18-15,0 1 16,0-19 0,-18 19-16,1-1 15,-1 0-15,0 18 16,1 0-16</inkml:trace>
  <inkml:trace contextRef="#ctx0" brushRef="#br0">7602 4092 0,'-35'-17'0,"70"34"0,-88-34 16,18 17-16,-18 0 15,18 17-15,0 1 0,-1 0 16,-16 52-1,16 1-15,36-18 16,18-18-16,17 53 16,0-53-16,18-17 0,0 17 15,53-17-15,-35-18 16,-18-18-16,-1 18 0,-16-17 16,-1 17-16,-17-18 15,-1 18-15,-34-18 16,-1 18-16,-35 18 15</inkml:trace>
  <inkml:trace contextRef="#ctx0" brushRef="#br0">6791 5274 0,'0'-18'16,"-18"1"-1,1 17-15,-1-36 16,0 19-16,-17-1 16,18 18-16,-19 0 15,1 18 1,17-18-16,1 17 0,-1 1 16,0 17-16,-17 18 15,35-17-15,0-19 0,0 19 16,0-1-16,18 0 15,-1-17-15,1-1 0,17-17 16,-17 0-16,35 0 16,-18-17-16,0-19 15,-17 19-15,0-18 16,-1-1-16,1 1 16,-18 17-16,0-17 15,0 17-15,-18 1 16,1 17-1,17 35-15,0 0 16,0 18-16,0 0 0,0 88 16,0-88-16,17 53 15,1-71-15,0 18 16,-1-35 0,1 17-16,0-35 15</inkml:trace>
  <inkml:trace contextRef="#ctx0" brushRef="#br0">7056 5239 0,'-18'-18'16,"36"36"-16,-54-36 0,19 18 16,-1 18-1,18 17-15,-18-17 16,36 17-1,0 0-15,-1-17 16,1-18-16,17 0 16,0 0-16,1 0 15,-19-18-15,1 1 0,-18-1 16,0-17-16,0 17 16,-18 0-1,1 1-15,-19-19 16,19 36-16,-1 0 0,1-17 15</inkml:trace>
  <inkml:trace contextRef="#ctx0" brushRef="#br0">7638 5151 0,'0'0'16,"-36"0"-16,19 0 0,-19 0 0,-34 17 15,52 18-15,-17 1 16,0 52 0,17-53-16,18 53 15,18-52-15,35 17 16,-18-18-16,53 0 15,-35-35-15,53 0 16,-71 0-16,0 0 16,-17 0-16,0 0 15,-18 18-15,-18-18 16</inkml:trace>
  <inkml:trace contextRef="#ctx0" brushRef="#br0">6650 6403 0</inkml:trace>
  <inkml:trace contextRef="#ctx0" brushRef="#br0">6685 6650 0,'18'0'16,"-1"0"-1,1 0-15</inkml:trace>
  <inkml:trace contextRef="#ctx0" brushRef="#br0">6791 7020 0,'0'18'16,"18"-18"-1,-1-18-15</inkml:trace>
  <inkml:trace contextRef="#ctx0" brushRef="#br0">6879 7126 0</inkml:trace>
  <inkml:trace contextRef="#ctx0" brushRef="#br0">6879 9155 0,'0'0'15,"18"0"-15,-1 0 16,1 17-16,0 36 15,-1-18-15,1 18 16,-18-17-16,0 17 16,18-1-16,-18 1 0,17 18 15,-17-36-15,0 0 16,36-17 0,-36 0-16,17-18 0</inkml:trace>
  <inkml:trace contextRef="#ctx0" brushRef="#br0">7250 9208 0,'17'0'15,"-17"-18"1,18 18-1,-36 0 1,1 18 0,-1-1-1,0 1-15,1 17 0,-1 18 16,0-35-16,18-1 16,18 36-1,0-18-15,35 1 0,-18-1 16,0-17-16,0-18 0,18 35 15,-17-17 1,-36-1-16,17 1 16,-52-1-16,17 1 0,-17 0 15,-18-1-15,18 1 0,-18-18 16,-35 18-16,70-18 16,0-18-1,18 0-15,0 1 16</inkml:trace>
  <inkml:trace contextRef="#ctx0" brushRef="#br0">7461 9243 0,'0'17'16,"0"-34"-16,0 52 16,18-17-16,0-18 0,-1 0 15,18 0-15,18 0 16,-35 0-16,35-36 16,-53 19-1,0-1-15,-18 1 16,-17-1-16,17 18 15,-17 0 1,17 0-16,1 0 0</inkml:trace>
  <inkml:trace contextRef="#ctx0" brushRef="#br0">7938 9366 0,'-18'-17'16,"0"17"-16,1 17 0,-36 36 16,53-35-16,-18 35 15,18-18-15,0 0 0,18 36 16,17-36-16,53 18 15,-53-53 1,18 18-16,-17-18 0,17 0 16,-18-18-16,-18 18 0,1-18 15,0 1-15,-18-1 16,-18 18-16,-17-18 0,0 18 16</inkml:trace>
  <inkml:trace contextRef="#ctx0" brushRef="#br0">7285 9208 0,'0'0'0,"0"-18"16,18 0-16,-1 1 16,1 17-16,35-18 15,-36 0-15,19 1 16,-19 17-16,1 0 16</inkml:trace>
  <inkml:trace contextRef="#ctx0" brushRef="#br0">6967 10319 0,'0'17'31</inkml:trace>
  <inkml:trace contextRef="#ctx0" brushRef="#br0">7020 10530 0</inkml:trace>
  <inkml:trace contextRef="#ctx0" brushRef="#br0">7073 10672 0,'0'17'0,"0"1"16,0-1-1,18-17-15,-18 18 16</inkml:trace>
  <inkml:trace contextRef="#ctx0" brushRef="#br0">7108 10883 0,'0'0'16,"0"18"-16,0-1 15</inkml:trace>
  <inkml:trace contextRef="#ctx0" brushRef="#br0">18574 10125 0,'0'17'47,"0"1"-16,-18 17-15,18 1-16,0 34 15,0-35-15,0 1 16,0 52-16,0-53 15,0 18-15,18-18 16,-1-17-16,-17 0 16,0-36-1</inkml:trace>
  <inkml:trace contextRef="#ctx0" brushRef="#br0">18380 10319 0,'0'-18'31,"0"0"-15,17 18-16,-17-17 15,0-1 17,18 18-32,0-17 15,-1-1 1,1 18-16,0-18 16,-18 1-16,17 17 0,18-36 15,-17 19 1,0-1-16,-1 18 31,-17 35-31,18-35 16,0 36-1,-1-19-15,19 1 16,-36 0-16,17-18 16,1 17-16,-18 1 15,18-1-15</inkml:trace>
  <inkml:trace contextRef="#ctx0" brushRef="#br0">23971 10142 0,'0'18'63,"0"17"-48,0 1-15,0 16 16,0-34-16,0 0 15,18-1-15,-18 1 0,0 0 16,18-1 0,-18-34-1</inkml:trace>
  <inkml:trace contextRef="#ctx0" brushRef="#br0">23830 10283 0,'0'-17'46,"18"-1"-46,-18 1 16,17-1 0,1 0-1,0-17-15,-1 35 0,1-35 16,0 35 0,-1 0 15,-17 17-31,18 1 15,0 0 1,-1-18-16,1 17 16,-1-17-16,1 0 15</inkml:trace>
  <inkml:trace contextRef="#ctx0" brushRef="#br0">29563 10142 0,'17'0'32,"-17"18"-17,18 17 1,-18 1 0,0-1-16,0 18 15,0-36-15,18 19 16,-18-19-16,0 19 0,0-19 0,17 1 15,1 0-15,0-18 32</inkml:trace>
  <inkml:trace contextRef="#ctx0" brushRef="#br0">29439 10442 0,'-17'0'15,"17"-17"16,0-1-31,0 0 16,0 1-16,17-19 16,1 1-1,-18 17-15,35-17 16,-17 18-16,-18-1 0,18 18 16,-1-18-16,1 1 0,-1-1 15,1 0 1,0 18-16,-1 0 15,1 18 1,0 0 0,-18-1-16,17 1 0,19 0 15,-19-1-15,36 1 16,-35-18-16,-1 0 16,1 17-16</inkml:trace>
  <inkml:trace contextRef="#ctx0" brushRef="#br0">14711 11095 0,'0'-18'0,"0"1"16,0-1-16,17 18 15,1 0 1,0 53 0,-1-18-16,1 18 0,0 0 15,17 70-15,-35-52 16,35 70-1,-17-88-15,35 53 0,-36-71 16,19 0 0,-19-35-16,1 0 0,0 0 15,-18-17-15,17-36 16,-17 18-16,0-71 16,0 53-16,0 0 0,-17 0 15,-1 0-15,18 18 16,-18 0-16,18 17 0,0 0 15,18 36 17</inkml:trace>
  <inkml:trace contextRef="#ctx0" brushRef="#br0">15275 11606 0,'-17'18'0,"17"0"16,0 17-16,0 0 15,35 1 1,-35-19-16,35 1 0,0-18 15,-17 0-15,17 0 16,-35-18-16,18 18 16,-36-53-1,-17 18 1,0 17-16,-18 1 16,35-1-1,36 18 1,0 0-16</inkml:trace>
  <inkml:trace contextRef="#ctx0" brushRef="#br0">15646 11412 0,'0'0'0,"17"-17"32,19-1-32,-1 18 15,18-18-15,-36 18 16,19 0-16,-19 0 15,1 36 1</inkml:trace>
  <inkml:trace contextRef="#ctx0" brushRef="#br0">15734 11571 0,'0'0'15,"18"0"-15,-1 0 0,18 0 16,-17-18-16,35 18 15,-35-17-15,-1 17 16</inkml:trace>
  <inkml:trace contextRef="#ctx0" brushRef="#br0">16298 11324 0,'-17'-17'15,"17"-1"-15,-18 18 16,-17 35-16,17-17 16,1-1-16,17 19 15,-18-19-15,36 54 16,-1-36-16,1 0 0,17 1 15,0-19-15,54 19 16,-54-36-16,18 0 0,-18 0 16,53-36-1,-53 19-15,1-1 0,-19-17 16,-17 0-16,0-1 0,0 1 16,-35 17-16,0-17 0,-53-18 15,35 18-15,0 17 16,-18 1-16,18 17 0,-35 0 15</inkml:trace>
  <inkml:trace contextRef="#ctx0" brushRef="#br0">14923 12330 0,'0'17'16,"0"19"0,17-19-1,1 54-15,-1-36 16,1 53-16,0-53 16,-1 1-16,1-1 0,0 0 15,17 18-15,-17-35 16,17-18-1,-18-18-15,1-35 16,0 0-16,-18-17 16,0 17-16,-18-18 15,0 36 1,1 0-16,-1 35 16,18 17-1,0 1 1</inkml:trace>
  <inkml:trace contextRef="#ctx0" brushRef="#br0">15434 12788 0,'0'53'16,"0"-106"-16,18 141 0,-18-70 15,0 17-15,0-17 16,0 0-16</inkml:trace>
  <inkml:trace contextRef="#ctx0" brushRef="#br0">15787 12541 0,'0'0'15,"-18"0"-15,1 0 16,34 0 0,18 0-1,1 0 1,17-17-16,-18 17 15,18-18-15,-36 0 16,1 18-16</inkml:trace>
  <inkml:trace contextRef="#ctx0" brushRef="#br0">15804 12682 0,'0'0'15,"18"18"-15,0-18 16,-1 0-16,36 0 16,-35 0-16,0 0 0,-1 18 15,-17-1 1</inkml:trace>
  <inkml:trace contextRef="#ctx0" brushRef="#br0">16810 12347 0,'-18'0'0,"1"-17"15,-1 17-15,-35 17 16,35 1-16,-17 17 16,17 0-16,1 54 15,17-54-15,0 35 16,17-52-1,1 17-15,35 1 16,-35-36-16,17 0 16,0 0-16,36-18 0,-54 0 15,1 1-15,0-19 16,-18 1-16,0 18 16,-18-36-16,-17 17 15,17 19-15,-17-1 16,17 18-16,-17-18 0,-18 1 15,35 17-15,1 17 16,34 1 0,1-18-16</inkml:trace>
  <inkml:trace contextRef="#ctx0" brushRef="#br0">17163 12612 0,'0'0'0</inkml:trace>
  <inkml:trace contextRef="#ctx0" brushRef="#br0">17639 12365 0,'0'0'16,"18"-35"-16,-18 17 0,-18-17 16,0 17-1,-17 0 1,17 18-16,-17 0 0,17 0 16,-17 0-16,0 36 15,17-1-15,-17 36 16,35-36-16,0 35 15,0-52-15,35 35 16,1-35-16,-19-1 16,18-17-16,1 0 0,-1 0 15,18-17-15,-18-1 16,-17-17-16,17-54 16,-35 1-1,-18 53 1,-17 0-1,18 52 1,-1 1-16,18 0 0,0 52 16,0 18-1,0-35-15,35 35 16,-17-52-16,-18 17 16,17-18-16,19 18 15,-36-18-15,17 0 16</inkml:trace>
  <inkml:trace contextRef="#ctx0" brushRef="#br0">18256 12383 0,'0'35'0,"0"0"15,18 0-15,0 54 16,-1-37-16,1-16 15,-1-1-15,19 18 16,-19-53-16,19 18 16,-19-36-16,19-17 15,-36 17-15,17-53 16,-17 36-16,0 0 16,0 0-16,-17-18 15,17 17-15,-18 19 0,18-1 16</inkml:trace>
  <inkml:trace contextRef="#ctx0" brushRef="#br0">18662 12753 0,'18'53'16,"-36"-106"-16,53 123 0,18-52 15,-35-18 1,-1-18-16,1 18 0,17-17 16,-35-1-16,-17 1 15,17-1-15,-36-17 16,1 35-16,0-18 15,17 18-15,1 0 16,34 18 0</inkml:trace>
  <inkml:trace contextRef="#ctx0" brushRef="#br0">20003 12577 0,'0'-18'15,"17"18"1,18-18 0,1 18-16,-1 0 0,0 0 15,18 0-15,-18 0 0,36 0 16,-36 0-16,18 0 15,-35 0-15</inkml:trace>
  <inkml:trace contextRef="#ctx0" brushRef="#br0">20197 12400 0,'0'0'0,"0"35"0,-18 71 15,18-53 1,0 18-16,18-36 16,-18 0-16,17-17 15,1 0-15,-1-18 0</inkml:trace>
  <inkml:trace contextRef="#ctx0" brushRef="#br0">21026 12418 0,'0'0'0,"0"-18"0,17-17 15,-17 17 1,-17 1 0,-1 17-16,-17 17 15,17 1-15,0 0 16,1 17-16,-1 18 15,0 0-15,18-18 0,0 0 16,36 18 0,-1-18-16,-17-17 0,35 0 15,17-18-15,-17 0 16,18-36-16,-36 1 16,0-18-16,-35 36 15,-17-54 1,-1 36-16,-53-18 15,54 18-15,-54 17 16,36 0-16,17 18 16,1 0-16</inkml:trace>
  <inkml:trace contextRef="#ctx0" brushRef="#br0">21519 12559 0,'0'0'15,"0"18"-15,18-18 16,0-18 0</inkml:trace>
  <inkml:trace contextRef="#ctx0" brushRef="#br0">21890 12206 0,'-18'35'16,"1"1"-16,17-1 0,17 36 15,-17-19-15,18 37 16,0-36-16,-1-18 16,1 35-1,-1-52-15,1 35 16,-18-35-16</inkml:trace>
  <inkml:trace contextRef="#ctx0" brushRef="#br0">22842 12383 0,'0'-36'15,"-17"19"-15,-1-19 16,0 36-1,-17 0 1,18 0-16,-19 36 16,19-1-16,-19 35 15,36-34-15,0 17 0,0-18 16,18 18-16,0-18 0,35 36 16,-36-36-16,71 0 15,-35-35-15,-17 0 16,52 0-1,-35-17-15,17-19 16,-52 1-16,0 17 0,-1-17 16,-17 0-16,0 0 0,-17-54 15,-1 54 1,-17-18-16,-54-35 0,54 53 16,-88-1-1,70 36-15,-35 18 16,35 17-16,35-17 0,0 35 15,1-18-15,52 18 16,-17-18-16,17-17 0,71 17 16,-53-35-1,35 18-15,-35-18 16,-18 0-16,18 0 16</inkml:trace>
  <inkml:trace contextRef="#ctx0" brushRef="#br0">23424 12753 0,'18'0'15,"-36"18"48,18 34-48,0-34-15,0 17 0,18-17 16,-18 17-16,0-17 0,18 0 16,-1 17-16,1-17 0</inkml:trace>
  <inkml:trace contextRef="#ctx0" brushRef="#br0">8520 4304 0,'17'0'16,"36"0"-1,-18 0 1,18 0-16,71 0 15,-54 0-15,1 0 0,-1 0 16,54 0-16,-71 0 16,0 0-16,-18 0 0,-17 0 15,17 0-15,-17 18 16,-36-18 0,0 0-16</inkml:trace>
  <inkml:trace contextRef="#ctx0" brushRef="#br0">8996 4004 0,'-18'0'0,"-17"18"16,0-18-16,-36 17 15,36 1-15,-18 0 16,-18 17 0,18-17-16,18-1 0,18 1 15,-36 17-15,35-17 16,36 35-1,-1-36-15,1 1 0,70 52 16,-53-52 0,18 17-16,18 1 0,-18-19 15,53 36-15,-71-18 16,0-17-16,-17 0 0,-18 17 16</inkml:trace>
  <inkml:trace contextRef="#ctx0" brushRef="#br0">15028 13388 0,'0'-18'0,"0"36"16,0 52-1,18-17-15,-18 0 0,35 88 16,-17-70-16,0 52 15,-1-87-15,1 34 16,-18-34-16,17-19 16,-17 1-1,18-36-15,-18-17 16,0 0-16,18-71 16,-18 53-16,0-35 15,0 35-15,0 18 16,0-1-16,0 1 0,0 17 15,0 1-15,0-1 16,17 18-16,-17 18 16</inkml:trace>
  <inkml:trace contextRef="#ctx0" brushRef="#br0">15311 13794 0,'0'0'16,"17"17"-16,1-17 0,-1 18 16,36 0-16,-35-1 15,0 18-15,-18-17 16,0 17-1,-18-17-15,-17 35 16,35-35-16,-36-1 16,36 1-16,0-1 15,18-17-15,0 0 0,17 0 16,0-17 0</inkml:trace>
  <inkml:trace contextRef="#ctx0" brushRef="#br0">15787 13723 0,'35'0'0,"0"0"16,-17 0-16,35 0 15,-35 0-15,-1 0 16</inkml:trace>
  <inkml:trace contextRef="#ctx0" brushRef="#br0">15875 13864 0,'53'0'16,"-106"0"-16,124 0 0,-54 0 0,1 0 15</inkml:trace>
  <inkml:trace contextRef="#ctx0" brushRef="#br0">16775 13705 0,'-18'-35'16,"36"70"-16,-54-87 0,1 52 16,17 0-16,1 0 0,-1 17 15,0 18-15,1 1 0,-1 52 16,18-53-16,18 53 15,-1-52-15,1-1 16,17-17-16,18-1 16,-17-17-16,-1-17 15,18-36-15,-36 17 16,19-34 0,-36 17-16,-18-18 15,0 36-15,-52-18 16,35 18-16,-1 35 0,19-18 15,-19 18-15,19 0 0,-19 36 16,36-19-16,18 1 16,0-1-16</inkml:trace>
  <inkml:trace contextRef="#ctx0" brushRef="#br0">17110 13776 0,'-18'0'16,"18"18"-16</inkml:trace>
  <inkml:trace contextRef="#ctx0" brushRef="#br0">17551 13653 0,'-18'-36'16,"36"72"-16,-54-89 15,1 53-15,18 0 16,-36 17-16,17 1 16,-17 17-16,36 0 15,17 1-15,-18-19 0,36 54 16,-1-36-16,1-17 16,35-1-16,-18-17 15,53 0 1,-52-17-16,-1-36 15,-17 35-15,-1-35 16,-17 36-16,-17-36 16,-1 35-16,0 1 15,1 17-15,-1 0 16,18 35-16,0-18 16,0 72-16,0-36 15,18-1-15,17 54 16,-17-70-16,17-1 0,-17 0 15,-1 0-15,1 1 16,-1-36-16,-17 17 16</inkml:trace>
  <inkml:trace contextRef="#ctx0" brushRef="#br0">18115 13635 0,'18'0'15,"-18"-18"1,17 36-1,-17 17 1,18 0-16,-18 18 16,18 18-16,-18-18 15,17 0-15,1-18 0,0 18 16,-18-18-16,17-17 16,1-1-16,0-34 15,17-18 1,-18-1-16,1 1 15,-18-18-15,35-35 16,-17 53-16,-18-18 16,0 17-16,18 1 0,-18 0 15,0 17-15,-18 18 16,18 36 0,-18-19-1</inkml:trace>
  <inkml:trace contextRef="#ctx0" brushRef="#br0">18644 14005 0,'0'0'0,"0"36"0,18-1 16,-18 0-16,0 0 16,18-17-1,-18 0-15,17-18 16</inkml:trace>
  <inkml:trace contextRef="#ctx0" brushRef="#br0">20144 13864 0,'0'0'0,"-18"18"16,36-18 31,-1 0-47,36 0 15,-18 0-15,1 17 16,34-17 0,-17 0-16,-18 0 0,18-17 15,-35 17-15,17 0 0,1 0 16</inkml:trace>
  <inkml:trace contextRef="#ctx0" brushRef="#br0">20285 13635 0,'-18'70'16,"36"-140"-16,-18 193 0,17 18 16,1-70-16,0-18 0,-1 0 15,1 35 1,0-70-16</inkml:trace>
  <inkml:trace contextRef="#ctx0" brushRef="#br0">21167 13758 0,'-18'0'16,"36"0"-16,-54 0 0,19 0 16,-1 18-1,18 0-15,-18 35 16,18-18-16,0 0 16,18 0-16,17 36 15,-17-53-15,35 17 0,-35-35 16,17-18-16,0 18 15,-17-35-15,17 17 16,-17 1-16,-1-19 0,-17-34 16,0 35-16,-17-1 0,-36-17 15,35 36-15,-35-19 16,36 36 0,-1 0-16,-17 0 15,35 18-15,17 17 16,1-35-16</inkml:trace>
  <inkml:trace contextRef="#ctx0" brushRef="#br0">21572 13935 0,'0'17'0,"18"-17"31</inkml:trace>
  <inkml:trace contextRef="#ctx0" brushRef="#br0">21908 13600 0,'0'0'15,"-18"17"-15,18 1 0,0 70 16,0-35-16,0 0 0,0 0 16,18 53-16,-18-53 15,0-18-15,17 18 16,-17-36-16,18 1 15,-1-18-15</inkml:trace>
  <inkml:trace contextRef="#ctx0" brushRef="#br0">22737 13670 0,'-36'-17'15,"19"17"-15,17 17 0,-36 18 16,19 1-16,-1 17 16,-17 35-16,17-35 15,18-18-15,18 71 16,-1-71-16,36 18 16,-17-35-16,-1-18 15,0 0-15,0 0 0,1 0 16,34-53-1,-34 35-15,-1-52 16,-18 34-16,-17-52 16,-17 53-16,-1 0 15,1-18-15,-54-18 16,18 36-16,18 0 0,-53 17 16,52 18-16,-17 53 15,18-18-15,18 53 16,17-35-16,52 35 15,-34-52-15,53 17 16,-36-53-16,18 17 16,-18-17-16,0 0 0,18-17 15,18-1 1,-54 0-16,1 1 0,0-1 16</inkml:trace>
  <inkml:trace contextRef="#ctx0" brushRef="#br0">23301 13935 0,'0'0'0,"-18"0"0,18-18 16,-17 18-16,34 0 16,1 18-1,0-1-15,-1 1 16,19 0-16,-19-1 0,18 19 15,-35-19-15,0 1 16,0-1 0,-17 1-16,-1-18 0,1 35 15,-1-35-15,18 18 16,18 0 0,34-18-1,1 0 1,-17 0-16,-19 0 0,1 0 15</inkml:trace>
  <inkml:trace contextRef="#ctx0" brushRef="#br0">14993 14781 0,'0'0'0,"18"36"0,17 70 16,-17-54-16,35 37 15,-36-36-15,36 17 16,-35-52-16,17-1 16,-17-17-16,-1-17 15,-17-19-15,18 1 16,-18-18-16,0 18 0,18-71 15,-18 53-15,0-35 16,0 53 0,17-1-16,-17 19 0,18-1 15,-1 36 1</inkml:trace>
  <inkml:trace contextRef="#ctx0" brushRef="#br0">15452 14993 0,'0'0'16,"17"0"-16,1 0 0,0 0 16,-1 0-16,1 18 15,-18-1-15,0 19 16,-18-19 0,1 19-1,17-19-15,0 18 0,0-17 16,0 0-16,35 17 15,-17-17-15,34-1 16,-34 1-16,0-18 16,-18 18-16,-18-18 15,0 0-15,-34 17 0,-37 1 16,36-1-16,0-17 16,18 18-16,0 0 0,0-18 15,17 17-15,36-17 16,-1 0-16,19-17 0</inkml:trace>
  <inkml:trace contextRef="#ctx0" brushRef="#br0">15910 15011 0,'0'0'16,"53"0"-16,-35 0 15,17 0-15,0 0 16,-17 0-16,-18 17 16</inkml:trace>
  <inkml:trace contextRef="#ctx0" brushRef="#br0">16051 15187 0,'89'-18'15,"-178"36"-15,213-36 0,-106 1 16,17 17-16</inkml:trace>
  <inkml:trace contextRef="#ctx0" brushRef="#br0">16722 15064 0,'0'0'15,"-18"-18"-15,18 0 0,-18 18 16,1 0-16,17 36 16,0-1-16,0 53 15,0-35-15,35 35 16,0-70-16,18 35 15,-17-36 1,-1-17-16,35-17 16,-34-1-16,-19 0 0,19-52 15,-36 35-15,0-1 16,-18-52 0,-17 53-16,-18-36 15,0 36-15,-18 0 16,54 17-16,-19 36 15,36-1-15,0 1 16</inkml:trace>
  <inkml:trace contextRef="#ctx0" brushRef="#br0">17180 15152 0,'0'0'0,"0"-18"15</inkml:trace>
  <inkml:trace contextRef="#ctx0" brushRef="#br0">17480 14905 0,'-17'-18'16,"34"36"-16,-52-36 0,17 18 0,1 36 16,-1-19-16,18 54 15,0-36-15,18 0 16,-1-17-16,19 0 16,-1-18-16,0-18 15,-17 0-15,-1-17 16,1 0-1,-18 17-15,0-17 0,0 17 16,-18-17-16,1 35 16,17 18-1,-18 17-15,18 18 16,0 0-16,18 52 16,-1-34-16,-17-18 0,36 35 15,-36-53-15,17-17 16,1 17-1</inkml:trace>
  <inkml:trace contextRef="#ctx0" brushRef="#br0">17992 14940 0,'0'0'15,"17"0"-15,-17 18 0,18-1 0,17 36 16,-17 0 0,0-17-16,-1 16 0,1 19 15,17-18 1,-35-35-16,18-18 0,-1 17 15,-17-34 1,18-1-16,-18-17 0,18-1 16,-18-34-16,0 17 15,17 18-15,-17-1 0,0 1 16,0-35-16,0 52 16,0-17-1,18 35 1,-18 17-16,0 1 0</inkml:trace>
  <inkml:trace contextRef="#ctx0" brushRef="#br0">18450 15064 0,'18'0'0,"17"0"16,-17 17-16,-1-17 15,19 53-15,-19-35 16,-17 17-16,0 18 16,0-18-16,0 1 15,-17-19-15,17 1 0,-18-1 16,18 1-1,18-18-15,-1 0 16,36-18-16,-35 18 16,17 0-1,-17 0-15,0-17 0</inkml:trace>
  <inkml:trace contextRef="#ctx0" brushRef="#br0">20126 15117 0,'18'-18'15,"-36"36"-15,71-36 16,-35 18-16,70-18 15,-53 18-15,0-17 0,36 17 16,-36 0 0,-17 0-16</inkml:trace>
  <inkml:trace contextRef="#ctx0" brushRef="#br0">20338 14993 0,'-18'35'0,"18"1"0,18-107 0,-18 177 16,0-71-16,35 36 15,-17-54-15,-18 19 0,17-19 16</inkml:trace>
  <inkml:trace contextRef="#ctx0" brushRef="#br0">21167 14993 0,'0'0'16,"-18"0"-16,0 0 0,1 35 16,17 36-1,0-18-15,0-18 16,17 36-16,-17-54 15,53 19-15,-35-19 16,17-34-16,1 17 16,-19-36-16,1 19 15,-1-19-15,-17 19 0,0-54 16,0 36-16,0 17 16,-35-35-16,18 36 15,-1-1-15,0 0 16,-17 18-16,17 18 15,18 17 1,18 1-16,0-19 16</inkml:trace>
  <inkml:trace contextRef="#ctx0" brushRef="#br0">21537 15134 0,'-18'0'0,"36"0"0,-18 0 47</inkml:trace>
  <inkml:trace contextRef="#ctx0" brushRef="#br0">21802 14834 0,'-18'36'16,"18"-1"-16,0 35 16,18-17-16,-18 36 15,17-37-15,1 19 16,-18-53-16,18-1 15,-18 1-15</inkml:trace>
  <inkml:trace contextRef="#ctx0" brushRef="#br0">22631 14993 0,'-18'-18'0,"36"36"0,-54-36 15,19 36 1,-1 0-16,1 35 15,-1-18-15,18 0 0,0 0 16,18 54-16,34-36 16,-16-18-16,-19-18 15,72-17 1,-54 0-16,0-17 0,18-18 16,-18 17-16,-17-17 15,0-1-15,-18 1 0,0 0 16,-18-36-16,0 18 15,-35-17-15,18 35 16,-35-1 0,34 19-16,1 17 0,0 0 15,-1 17-15,19 36 16,17-18-16,0 54 16,17-72-16,19 19 0,34-1 15,-34-18 1,16-17-16,-16 0 0,-1 0 15,0 0-15,18-17 16</inkml:trace>
  <inkml:trace contextRef="#ctx0" brushRef="#br0">23230 15011 0,'0'0'16,"36"-18"-16,-19 36 0,-17-1 16,0 1-1,0 35-15,-17-18 16,17-17-16,0-1 0,0 19 16,17-19-16,-17 1 15,18-18-15,17 18 16,-17-18-1,-18 17-15,18-17 0,-18 18 16,0 0-16,-18-1 16,0 1-16,1-18 15,-19 17 1,1-17-16,-18 18 16,18-18-16,17 0 0,-70 18 15</inkml:trace>
  <inkml:trace contextRef="#ctx0" brushRef="#br0">15663 15946 0,'0'17'16,"0"1"-16,-17-1 15,17 1-15</inkml:trace>
  <inkml:trace contextRef="#ctx0" brushRef="#br0">15646 16193 0,'0'17'0</inkml:trace>
  <inkml:trace contextRef="#ctx0" brushRef="#br0">15681 16457 0</inkml:trace>
  <inkml:trace contextRef="#ctx0" brushRef="#br0">15769 16563 0,'-17'0'0</inkml:trace>
  <inkml:trace contextRef="#ctx0" brushRef="#br0">15222 16969 0,'18'17'32,"0"36"-17,-1 0-15,19 35 16,-19-35-1,1 53-15,-1-71 16,19 36-16,-36-36 16,17-17-16,1-1 0,-18 1 15,18-18-15,-1 0 16,1-35 0,-18 0-16,18-1 0,-18-34 15,-18-19 1,0 37-16,1-37 15,17 72-15,0-19 16,0 19-16,17 17 16</inkml:trace>
  <inkml:trace contextRef="#ctx0" brushRef="#br0">15699 17321 0,'17'0'0,"19"18"16,-19-36 0,36 18-16,0-17 15,-35-1-15</inkml:trace>
  <inkml:trace contextRef="#ctx0" brushRef="#br0">15804 17216 0,'0'52'16,"0"-104"-16,-17 140 16,17-35-16,0-18 15,17 0-15,1 1 16,0-19-16,35 1 15,-18-1-15,-17-17 0,34-17 16</inkml:trace>
  <inkml:trace contextRef="#ctx0" brushRef="#br0">16263 17110 0,'-18'0'16,"36"0"0,0 0-16,17 0 15,-17 0-15,17-18 16,-17 18-16,17 0 16,-18 0-16</inkml:trace>
  <inkml:trace contextRef="#ctx0" brushRef="#br0">16263 17233 0,'0'0'16,"53"0"-16,-35 0 0,17 0 16,-17 0-16,17 0 0,0 0 15</inkml:trace>
  <inkml:trace contextRef="#ctx0" brushRef="#br0">17339 17163 0,'-18'-18'0,"-17"0"15,17 1-15,-34 17 16,34 0-16,0 0 16,1 17-16,-1 1 0,0 0 15,1 17-15,17 35 16,0-34-16,35 17 16,0-36-16,-17 1 0,52 0 15,-34-18 1,-1-18-16,18 0 15,-35 1-15,-1-1 0,-17-17 16,-17-1-16,-1 19 16,0-18-16,1 17 0,-1 0 15,-17 1-15,-18-1 16,35 0-16,1 18 16,-1 0-16,36 18 15</inkml:trace>
  <inkml:trace contextRef="#ctx0" brushRef="#br0">17674 17268 0,'0'0'15</inkml:trace>
  <inkml:trace contextRef="#ctx0" brushRef="#br0">17992 17110 0,'-18'-18'0,"36"36"0,-54-54 15,1 36 1,17 0-16,1 0 0,-18 36 16,35-19-1,-18 19-15,18-19 0,0 19 0,0-1 16,18-35-16,-1 17 16,1-17-16,-1 0 0,1 0 15,35-17 1,-35-1-16,-1 1 15,-17-1-15,0 0 0,18 1 0,-18-1 16,0 0-16,0 1 16,-18-1-16,18 36 15,0 17 1,0 18 0,18-18-16,-18 0 0,18 18 15,-18-17-15,17-19 0,-17 19 16,0-1-16,18-17 0,0 17 15,-18-18 1</inkml:trace>
  <inkml:trace contextRef="#ctx0" brushRef="#br0">18397 17092 0,'-17'0'16,"17"18"-1,0-1-15,0 1 0,17 53 16,1-36-16,0 18 16,-1-18-16,1 18 0,17 35 15,-17-53-15,17 36 16,-17-53-16,-1-1 15,19-17 1,-36-17-16,17-36 16,-17-18-1,0 18-15,0 18 16,-17 0-16,17-18 0,-18-18 16,0 36-16,1 0 15,-1 17-15,18 0 16</inkml:trace>
  <inkml:trace contextRef="#ctx0" brushRef="#br0">18838 17463 0,'-17'0'16,"34"0"-1,1 0 1,0 0-16,35 0 16,-18 0-16,-18-18 0,36 18 15,-35 0-15,0 0 16,-36-18-1</inkml:trace>
  <inkml:trace contextRef="#ctx0" brushRef="#br0">18944 17339 0,'0'0'16,"0"18"-16,0-1 15,0 1-15,0 17 16,0-17-16,18 17 16,-18-17-16,0-1 15,17 19-15,1 17 16,-18-36-16,35 19 15,-17-36-15,0 0 16,-1 0 0,1 0-16,0 0 15</inkml:trace>
  <inkml:trace contextRef="#ctx0" brushRef="#br0">19350 17463 0,'0'17'32,"18"-17"-17,-1 0-15,1 0 16,-1 0-16,19 0 15,-19-17-15,1 17 32</inkml:trace>
  <inkml:trace contextRef="#ctx0" brushRef="#br0">19685 17357 0,'0'0'0,"0"17"16,0 19-1,0-19-15,18 19 16,-18-1 0,17 0-16,-17 0 15,18-17-15,-18 17 16,18-17-16</inkml:trace>
  <inkml:trace contextRef="#ctx0" brushRef="#br0">20796 17233 0,'0'18'15,"18"-18"1,0 0-16,17-18 15,0 18-15,36-17 16,-36 17-16,-17-18 16,17 18-16,-18 0 0,1 0 15,0 0-15,-1-18 16,1 18-16,-36 0 16</inkml:trace>
  <inkml:trace contextRef="#ctx0" brushRef="#br0">20937 16969 0,'0'35'0,"0"-17"15,0 52 1,18-17-16,-18-18 0,18 36 16,-1-36-16,1-17 15,0 17-15,-1-17 16,1-1-16</inkml:trace>
  <inkml:trace contextRef="#ctx0" brushRef="#br0">21731 17127 0,'-35'-17'0,"70"34"0,-88-34 16,36-1-16,-36 18 15,35 0-15,-35 18 16,53-1-16,-18 19 16,18-1-16,18 35 15,0-52-15,17 0 0,36 17 16,-19-17 0,1-18-16,36-18 15,-54 0-15,-17 18 0,34-35 16,-52 17-16,0-17 15,-35 0-15,18 17 16,-36-17-16,17 35 16,1-18-16,0 18 0,-1 18 15</inkml:trace>
  <inkml:trace contextRef="#ctx0" brushRef="#br0">22207 17198 0,'-17'0'15,"17"-18"17</inkml:trace>
  <inkml:trace contextRef="#ctx0" brushRef="#br0">22454 16933 0,'0'18'15,"0"0"-15,-17-1 0,17 54 16,0-18-16,17 53 15,-17-54-15,18-16 16,-18 17-16,18 0 16,-18-18-16,17-35 0,-17 18 15</inkml:trace>
  <inkml:trace contextRef="#ctx0" brushRef="#br0">23178 17004 0,'0'-18'16,"0"36"-16,-18-36 0,0 18 15,1 0-15,-19 36 16,1-19-16,0 54 15,17-18-15,0-18 16,18 18-16,-17 35 16,34-35-16,1-18 15,0 1-15,17 16 0,18-34 0,-18 17 16,18-35-16,53 0 16,-71-17-16,1-1 15,-1-17-15,-18 0 0,1 17 0,0-70 16,-18 52-16,-53-52 15,35 35 1,-52-17-16,17 34 16,17 19-16,-52-1 15,35 18-15,18 18 16,0-1-16,-18 36 16,53-35-16,-18 35 15,36-35-15,-1-1 0,19 18 16,52-17-16,-53-18 15,18 0-15,-18 0 0,18 0 16,36 18 0,-54-18-16,0 0 0,-17 0 15,-1 0-15</inkml:trace>
  <inkml:trace contextRef="#ctx0" brushRef="#br0">23601 17515 0,'17'0'31,"19"0"-16,-19-17-15,36 17 16,-35 0-16,17 0 16,-17 0-16,0 0 15</inkml:trace>
  <inkml:trace contextRef="#ctx0" brushRef="#br0">23724 17321 0,'0'18'47,"0"0"-31,0-1-16,0 19 16,0 17-1,0-18-15,18 18 16,-18-18-16,18-17 0,-1 35 15,1-36-15,0-17 16,17 18-16,0-36 16,18 1-1,-18-1-15,-17 0 0,17 1 16,-17 17-16,17-18 16,-35 0-16</inkml:trace>
  <inkml:trace contextRef="#ctx0" brushRef="#br0">14640 16651 0,'-17'0'16,"-1"0"0,18 18 15,18 17-15,-18 0-16,17 18 0,-17-17 0,18 16 15,0 54 1,-1-53-16,1 71 15,-18-71-15,17 70 16,-17-70-16,18 70 16,-18-52-16,0 35 15,0-53-15,0 0 16,0 17-16,0-35 16,0-17-16,0 17 0,0-17 15,0 0-15,18-1 16,-1 1-16,-17 0 0,0-1 15,18-17-15,0 18 16,-1-18-16,1 0 16,0 18-16,-1-18 0,19 0 15,-1 0-15,35 17 16,-34-17-16,17 18 16,-18-18-16,18 0 15,0 0-15,70 17 16,-70-17-16,88 0 15,-70 0-15,-1 0 0,1 0 16,88 0-16,-89 0 16,18 18-16,-17-18 15,17 0-15,0 18 0,0-18 16,1 0-16,16 17 0,-16-17 16,105 18-16,-106 0 15,18-18-15,88 17 16,-88-17-16,88 18 15,-89 0-15,1-18 16,-18 17-16,18-17 0,0 0 16,123 18-16,-123-18 15,124 17-15,-125-17 16,19 0-16,-1-17 0,124 17 16,-123 0-16,123-18 15,-124 18 1,1 0-16,-1 0 0,265-17 15,-141 17 1,0 0 0,18 0-1,-142 0-15,124 17 16,-106-17-16,-17 0 0,-1 0 16,1 0-16,17 0 0,106 0 15,-124 18-15,124-18 16,-123 0-16,105 0 15,-123 0-15,17 0 16,-17 0-16,-18 0 16,18 0-16,53 0 15,-71 0-15,-35-18 16,0 18-16,53 0 0,-71-17 16,18-1-16,-36 18 15,1-18 1,0 1-16,-18-1 0,0-17 15,0 17-15,0-17 0,0 0 16,-18-54 0,0 36-16,1-17 0,17 17 15,-18-18-15,18 1 0,-17-71 16,17 53-16,-18 17 16,18-53-16,-18 54 15,18 17-15,0 0 0,0-35 16,0 53-16,0-54 15,0 37 1,-17-19-16,17 36 16,0-18-16,0 35 15,0 0-15,0 1 16,0-18 0,-18 35-16,18-18 15,-18 18-15,1 0 16,-1-18-16,-17 18 15,0 0-15,-1 0 16,1 0-16,17-17 16,-17 17-16,-18 0 0,18 0 15,-18 0-15,18 0 0,-18-18 16,-53 18 0,53 0-16,0 0 0,-17 0 0,17 0 15,-18 0-15,1 0 0,-1 0 16,-88 0-1,89 0-15,-19 0 0,-69 0 16,70 18-16,-1-18 16,-17 0-16,18 0 0,0 0 15,-124 17 1,107-17-16,-1 0 0,0 18 16,-18-18-16,19 18 0,-19-18 15,-105 17 1,123 1-16,-123-18 0,105 17 15,-87-17-15,87 0 16,-105 18-16,123-18 16,0 0-16,-17 0 15,-107 18-15,125-18 16,-19 0-16,1 17 0,-89-17 16,88 0-16,-87 0 15,105 18-15,-106-18 16,106 0-16,-105 0 15,105 0 1,-106 0-16,106 0 16,-105 0-16,105 18 15,0-18-15,0 0 0,0 17 16,-88-17 0,106 0-16,-106 0 15,106 0-15,-106 0 16,123 0-16,-105 0 15,88 0-15,-89 0 16,107 0-16,-89 0 16,89 0-16,-89 0 15,88 0-15,1 0 16,17 0-16,-71 0 16,54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3:12: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4092 2963 0,'0'-17'0,"0"-1"16,0 0-16,18 36 15,0 35 1,17 0 0,0 53-16,-17-36 15,-1 1-15,1-1 16,-18 1-16,18 0 0,-1-1 15,1-17-15,0-18 0,17 36 16,-18-54-16,1 1 16,0-18-16,-18-35 15,0 0-15,0-1 16,0-17-16,0 0 0,-18-88 16,0 88-16,1-88 15,17 88 1,0 18-16,0-35 15,0 52-15,0-17 0,17 17 16,1 18 0</inkml:trace>
  <inkml:trace contextRef="#ctx0" brushRef="#br0">4639 3563 0,'0'18'15,"18"-1"1,35-17-1,-36 18-15,36-18 16,-35 0-16,17 0 0,-17-18 16,-1 18-16</inkml:trace>
  <inkml:trace contextRef="#ctx0" brushRef="#br0">4780 3457 0,'0'0'15,"-17"53"-15,-1-18 0,18-17 16,0 17-16,0 1 0,0-19 0,0 19 16,35-1-1,-17-18-15,-1-17 0,36 18 16,-35-18-16,17 0 15,-17 0-15,17 0 0,-17-18 16</inkml:trace>
  <inkml:trace contextRef="#ctx0" brushRef="#br0">5309 3316 0,'18'0'16,"0"0"-16,-1 0 16,19-18-16,-19 18 15,18 0-15,-17 0 16,0 0-16,-1 0 0,1 0 15</inkml:trace>
  <inkml:trace contextRef="#ctx0" brushRef="#br0">5362 3457 0,'0'0'15,"18"18"-15,0-18 0,-1 18 16,1-18-16,52-18 15,-52 0-15,0 18 0,17 0 16</inkml:trace>
  <inkml:trace contextRef="#ctx0" brushRef="#br0">6632 4322 0,'-17'-18'47,"17"0"-31,-18-17-16,18 17 15,-18-52-15,18 17 16,-17-71 0,-1 54-16,0-1 0,1-17 15,-19-88-15,36 88 16,-17-89-16,17 107 15,0-54-15,17 71 16,-17 0-16,18 18 16,17 0-16,-17-1 0,35 1 15,-18 18-15,1-1 16,-1 18-16,0 18 16,-17-1-16,-18 1 15,17 17-15,-17 18 16,0-18-16,0 1 15,0-1-15,18 0 0,-18 18 16,18-35-16,-18-1 16,17 19-16,1-36 0,-18 17 15,35 36-15,-17-35 16,17 17-16,-35-17 16,18 35-1,-18-36-15,-18 1 16,0 17-16,-17-35 15,18 18-15,-1-18 0,-17 0 16,17 17-16,0-17 0,1 0 16,-1 0-16,18-17 15</inkml:trace>
  <inkml:trace contextRef="#ctx0" brushRef="#br0">6791 3157 0,'0'-17'32,"0"34"15,-18-17-32,36 0 79,-36 0-78,1 0 15,-1 0-31,0 18 15</inkml:trace>
  <inkml:trace contextRef="#ctx0" brushRef="#br0">6597 2893 0,'0'-18'16,"0"1"0,0-1-1,18 18 32,-1 0-31,1 0-1,0 0-15,-1 0 16,1 0-16,-1 0 0,1 0 16,0 18-1,-1-18-15,-17 17 0,18-17 16,-18 35-16,0-17 16,0 0-16,0 17 0,0 18 15,-18-35-15,18-1 16,-17 18-1,-19 1 1,19-19-16,-1 1 16,1-18-16,-1 0 0,0 0 15,1 0-15,-1 0 16,18-18 0,-18 18-1,18-17-15,0 34 47,18-17-31,0 0-1,-1 0 1,1 0-16,0 0 16,-1 18-1,18 0-15,1 17 16,-19-35-16,19 18 0,-1-1 15,-17 1-15,-1 17 16,-17-17-16,0 35 16,0-36-16,0 1 15,0 0-15,0 17 16,-17-17-16,17-1 16,-18-17-1,0 0 1,1 0-16,-19 0 15,1 0-15,-18 0 16,36 0 0,-19 0-16,19 0 0,-1 0 15,0 0-15,1 0 16,17-17 0,0-1-1</inkml:trace>
  <inkml:trace contextRef="#ctx0" brushRef="#br0">7585 2946 0,'0'-18'16,"0"36"-1,0-1-15,35 72 16,-17-19-16,17-17 16,18 70-1,-36-70-15,19 0 0,-19-17 16,19-1-16,-1 0 15,-17-35-15,17 0 16,-35-17-16,0-36 16,0 17-16,-18-52 15,18 53 1,-35-53-16,35 52 16,-18 1-16,18 0 15,0 17-15,18 18 16,0 0-1,17 18-15</inkml:trace>
  <inkml:trace contextRef="#ctx0" brushRef="#br0">8149 3457 0,'18'18'15,"17"-18"1,36 0-16,-1 0 15,-52 0-15,-1 0 16,19 0 0,-19 0-16</inkml:trace>
  <inkml:trace contextRef="#ctx0" brushRef="#br0">8290 3298 0,'0'18'0,"-17"35"16,17-35-16,0 52 15,17-34-15,-17-1 16,18-18-16,0 19 0,17 17 16,0-36-16,-17-17 15,-1 18-15,1 0 0,0-18 16,17 17-1,-17-17-15,-1-17 16</inkml:trace>
  <inkml:trace contextRef="#ctx0" brushRef="#br0">8696 3545 0,'18'0'16,"-1"0"-1,19 18 1,-19-18-16,1 0 16,-1 0-16,1 0 0,17 0 0,1-18 15,-19 18 1</inkml:trace>
  <inkml:trace contextRef="#ctx0" brushRef="#br0">9102 3422 0,'0'18'15,"17"17"1,-17-17-16,18 52 16,-18-52-16,18 17 15,-1 0-15,-17-17 16,18 17-16,-18-17 15,0-1 1</inkml:trace>
  <inkml:trace contextRef="#ctx0" brushRef="#br0">10742 3298 0,'0'0'16,"18"0"15,35-17-31,-36 17 16,19 0-16,-1 0 15,0 0-15,0 0 0,18 0 16,-17 0-16,34 0 15,-35 0-15,1 0 16,-19 0-16,-34 0 31,-1 0-31</inkml:trace>
  <inkml:trace contextRef="#ctx0" brushRef="#br0">11007 3034 0,'0'0'0,"0"35"0,0 53 15,0-35-15,0-17 0,17 34 16,-17-35-16,18 1 16,-18-1-16,18-17 0,-1-1 15,-17 19-15,18-36 16,-18 17-16</inkml:trace>
  <inkml:trace contextRef="#ctx0" brushRef="#br0">12524 2752 0,'-18'0'0,"0"0"15,1 17 1,-1 1-16,0 17 16,18 1-16,0 16 0,0 1 15,18 71-15,-18-71 16,35 53-16,-17-54 16,-18 1-16,35-17 0,-17-1 15,0 0-15,17 1 16,-18-19-16,19 1 15,-19-18 1,-17-18-16</inkml:trace>
  <inkml:trace contextRef="#ctx0" brushRef="#br0">12823 2893 0,'0'-18'16,"0"36"-1,18 35 1,0 17-16,-1-34 15,-17 16-15,18 1 0,-18 0 16,0-17-16,18 52 16,-18-71-16,0 19 0,17-19 15,1 1 1,0-18-16</inkml:trace>
  <inkml:trace contextRef="#ctx0" brushRef="#br0">13176 3263 0,'0'0'0,"18"0"0,0 0 16,-1 0-16,18 18 15,-17-18-15,35 0 16,-35 0-16,-1 0 15,-17-18-15,18 18 0</inkml:trace>
  <inkml:trace contextRef="#ctx0" brushRef="#br0">13811 3933 0,'-17'-17'15,"-1"-1"-15,0 1 16,1-36-16,-1 0 16,-17-53-16,0 35 15,-1-70 1,36 71-16,-17 17 0,17-35 15,0 35-15,0 17 16,17 1-16,-17 0 0,36 17 16,-19 1-16,18-1 15,1 18-15,-1 0 0,-17 18 16,17-1-16,0 18 16,-35 1-16,0-19 0,0 19 15,0-19-15,0 19 16,0-19-16,0 1 15,0-1 1,18 1 0,-1-18-16,19 18 15,-19-1-15,1 1 16,0 0-16,-18-1 16,-18 1-16,-17-18 15,-1 0-15,1 18 16,-18-18-16,18 0 15,17 0-15,1 17 16,34-17 0</inkml:trace>
  <inkml:trace contextRef="#ctx0" brushRef="#br0">14058 2558 0,'0'-18'0,"18"36"31,52 35-15,-34-18 0,-1 0-16,-17 18 0,17 0 15,0 0-15,0 0 0,18 88 16,-35-71-16,0 1 16,-18-18-16,0 0 0,0 0 15,-18 35-15,0-70 16,-17 17-16,0 0 15,17-17-15,1-1 16,-1-17-16,18 18 16,-18-18-16,18 18 15</inkml:trace>
  <inkml:trace contextRef="#ctx0" brushRef="#br0">15081 2858 0,'0'-18'16,"0"0"-16,-17 18 15,-1-17 1,-17 17-16,-1 17 15,1 1-15,18 17 0,-19 0 16,19 71-16,-1 0 16,18-53-16,88 88 15,-53-106 1,71 1 0,-70-19-16,16-17 0,1 0 15,0 0-15,-17-17 0,-1-1 16,18-35-16,-36-35 15,-34 0 1,-1 35-16,-35-53 16,0 53-16,-35-35 15,-18 35 1,53 53-16,18 0 0,0 0 16,0 35-16,-1-17 0,36 35 15,0-18-15,18 0 16,0 18-16,70 18 15,-53-36-15,18 0 0,0-17 16,-18 0-16,53-1 16,-52 1-16,-1-18 0,-18 0 15,19 0-15,-19 0 16</inkml:trace>
  <inkml:trace contextRef="#ctx0" brushRef="#br0">15681 3281 0,'18'0'16,"-1"0"0,19-18-16,-1 18 15,-18 0-15,1 0 0,17 0 16,-17 0-1</inkml:trace>
  <inkml:trace contextRef="#ctx0" brushRef="#br0">15752 3087 0,'0'35'0,"0"-17"16,0-1-16,0 54 15,0-36-15,0 0 16,17 1-16,-17-19 0,18 19 16,-1-19-16,1 1 0,35 17 15,-35-17-15,17-18 16,-17 0-16,-1 0 0,18-18 15,1 18-15,-19-17 16,1 17 0</inkml:trace>
  <inkml:trace contextRef="#ctx0" brushRef="#br0">5856 5909 0,'-18'-18'15,"18"1"1,-17-36-16,-1 18 16,1-54-16,-1 19 15,0-71-15,1 35 16,-1 18-16,0-1 15,-17-105-15,35 106 0,0 18 16,18 17 0,17 0-16,-17 18 0,17 17 15,0 18-15,-17 0 0,35 18 16,-36 17-16,19 35 16,-36-34-16,0-1 0,0 18 15,0-35 1,0 17-16,0-18 15,17 1 1,1 17 0,17-17-16,1 35 15,-36-35 1,17 34-16,-17-34 16,-35 17-16,17-17 15,-17 17-15,17-35 16,-17 0-1,17 0-15,1 0 16,17-17-16,0-1 16</inkml:trace>
  <inkml:trace contextRef="#ctx0" brushRef="#br0">6385 4974 0,'18'0'16,"0"0"-1,34 0 1,-34 0-16,17 0 0,-17 0 15,17 0-15,-17 18 16</inkml:trace>
  <inkml:trace contextRef="#ctx0" brushRef="#br0">6456 5186 0,'53'0'15,"-106"0"-15,123 0 0,-17-18 16,-35 18-16,17 0 16,-17 0-16</inkml:trace>
  <inkml:trace contextRef="#ctx0" brushRef="#br0">7320 4921 0,'0'0'16,"-35"0"-16,17 0 0,1 18 15,-19 0-15,19-1 16,-1 54-16,18-36 16,0 18-16,18-18 15,-1 18-15,1-18 0,53 18 16,-36-17-16,0-36 16,0 0-16,54 0 15,-54-18-15,-18-17 0,19-18 16,-19 17-16,-17-34 15,-17 35-15,-36-36 16,18 53 0,-36-17-16,36 18 15,-18-1-15,35 18 16,1 18-16,17-1 16,17 1-16,1-18 0</inkml:trace>
  <inkml:trace contextRef="#ctx0" brushRef="#br0">7832 5186 0,'17'0'16,"1"0"15,-18-18-16</inkml:trace>
  <inkml:trace contextRef="#ctx0" brushRef="#br0">8273 4939 0,'0'0'15,"0"-53"-15,0 35 0,0 1 16,-53-1-16,35 18 16,-35 18-1,18-1-15,17 1 0,-17 53 16,35-36-16,0 18 16,18-18-16,35 0 15,-36-17-15,54 0 16,-36-18-16,18-18 15,-35 0 1,-1-17-16,-17 17 16,0 1-16,0-19 0,0 19 15,0-36-15,-17 35 16,17-17 0,-18 35-16,18 35 31,0 36-31,18-36 15,-1 71-15,-17-53 16,35 35 0,-17-53-16,0 1 0,-1 17 15,1-36-15,-18 18 16</inkml:trace>
  <inkml:trace contextRef="#ctx0" brushRef="#br0">24218 4004 0,'0'-53'16,"0"35"-1,0 36-15,18 17 16,17 54 0,-17-19-16,17 1 0,18 87 15,-18-87-15,18 52 16,-35-70-16,17 0 15,-17-53-15,-1 18 16,1-36-16,-18 1 16,18-19-16,-18 1 15,0-18-15,0 0 0,0-70 16,0 52-16,0 18 16,0 0-16,-18 1 0,18-19 15,0 53 1,0 36-1,18 35-15,-1-18 16</inkml:trace>
  <inkml:trace contextRef="#ctx0" brushRef="#br0">24747 4533 0,'0'0'0,"18"0"0,17 0 15,-17 0-15,35 0 16,-36-17-16,19-19 16,-19 36-16,1-35 15</inkml:trace>
  <inkml:trace contextRef="#ctx0" brushRef="#br0">24871 4374 0,'-18'0'16,"1"18"-16,17 17 15,17-17-15,-17 17 0,18-17 16,17 35-16,-17-36 16,35 19-1,-36-19-15,19 1 0,17-18 16,-18 0-16</inkml:trace>
  <inkml:trace contextRef="#ctx0" brushRef="#br0">26335 4357 0,'-18'-18'15,"1"1"-15,-1 17 16,0 0-16,1 0 16,-1 17-1,0 36-15,1-18 16,17 18 0,17-35-16,1 0 0,17 17 15,-17-18-15,0-17 16,-1 18-16,1-18 15,0-18-15,-18 1 16,0-1-16,0 1 16,0-1-16,-18 0 15,18 36 17,18 0-17,-1-18-15,1 17 0,-1 1 16,1-18-16,0 0 15,-1 0 1,1-18-16,-18 1 16,18-1-16,-1 0 15,1 18-15,0-17 0,-1 17 16,36 17-16,-35 1 16,17 17-16,-17-17 15,-1 35 1,-17-36-16,-17-17 31,-19-17-15,1-1-16,0-17 15,17 35-15,1 0 16,17 17 0</inkml:trace>
  <inkml:trace contextRef="#ctx0" brushRef="#br0">27869 4392 0,'0'0'0,"-17"0"15,-36 35 1,35 1-16,1-19 16,-19 54-16,19-36 15,17 0-15,17-17 16,36 0-16,-17-18 16,16 0-16,-16-18 15,-1 0-15,36-17 16,-54 17-16,1-17 15,-18 18-15,0-1 0,0 0 16,-18 1-16,-17 34 16,17 1-16,1 17 15,17-17 1,0 17-16,35 0 16,0-17-16,-17 0 15,35-18-15,-36 0 16,1 0-16,0 0 15,-1 0-15,1 17 16,17 54 0,-17-36-16,0 18 0,17 106 15,0-71 1,-17-35 0,-18-124 15,0 36-31,0-35 0,-18 17 15,0-71-15,18 54 16,0-1-16,0 18 0,0-17 16,0-1-16,18 18 15,-18 18-15,18 17 0,-1 1 16,1 34-16,-18 1 16,0 17-16,0 18 15,0-35-15,-18 17 0,18-17 16,-17-1-16,-1-17 15</inkml:trace>
  <inkml:trace contextRef="#ctx0" brushRef="#br0">28557 4780 0,'0'0'16,"0"106"-16,0-53 0,0 0 15,0 0-15,0-36 16,0-52 0,-17-35-1,17 17-15,-18 0 16,18-18-16,0-70 16,0 70-16,18-70 15,-1 106-15,-17 0 0,36 35 16,-1 0-16,0 35 15,-35-17 1,18 52-16,-18-34 16,0 34-16,0-52 15,-18-1-15,1-17 16,-1 0-16,18-17 16,0-1-1,0-17-15,18 17 0</inkml:trace>
  <inkml:trace contextRef="#ctx0" brushRef="#br0">28857 4533 0,'0'35'16,"0"-17"-16,0 0 16,-17-18-1,17-18 1,0 0-16,0-17 15,0 0 1,17 0-16,-17 17 16,18 0-16,0 18 15,-1 0-15,1 0 16,-1 18 0,1-18-1,-18 18-15,18-18 16,-18 17-1,0 1-15,0 17 16,0-17-16,0 17 16,17 18-1,19-18-15,-19-17 16,1-18-16,17 0 16,0-35-1,-17 17-15,-18-17 16,0-1-16,0 19 0,-18-18 15,18 17-15,-17 0 0,-1 1 16,-17-1-16,17 18 16,1 0-16</inkml:trace>
  <inkml:trace contextRef="#ctx0" brushRef="#br0">29210 4480 0,'0'18'0,"0"-36"0,18 54 16,17-1 0,-17-18-16,34 19 15,-34-36-15,0 17 0,35 19 16,-36-36-16,1 0 16,-18-18-1</inkml:trace>
  <inkml:trace contextRef="#ctx0" brushRef="#br0">29422 4445 0,'-18'35'15,"0"-17"-15,1 52 16,-1-34-16,0-1 16,18 0-16,-17 1 15,17 17-15,0-36 16,17-17-16</inkml:trace>
  <inkml:trace contextRef="#ctx0" brushRef="#br0">29492 4586 0,'18'53'16,"-36"-106"-16,54 124 0,-36-54 0,17 19 16,1-19-16,-1-17 15,-17-17 1,0-1-1</inkml:trace>
  <inkml:trace contextRef="#ctx0" brushRef="#br0">29651 4674 0,'18'0'31,"-18"-35"-31,17 17 16,1-17-1,-18 17-15,18 18 0,-18-17 16,17 17-16,-17 17 15,0 1-15,0 0 16,18-18-16,-18 17 0,0 1 16,17 0-16,1-18 0,17 0 15,1 0-15,-19 0 16,19-36-16,-19 36 16,1-17-1,-18-1-15,0 36 31,0-1-31,-18 1 0,18 0 16,0 35-16,0-36 16,18 19-1,-1-36-15,1 0 0,0 0 16,-1 0-16,1-18 16,0 0-16,-18-17 15,0 17-15,0-17 16,-18 17-16,18 36 31,18 0-15,-18-1-16,35 1 15,-17 0-15,-1-1 16,1-17-16,0 0 16,-36-17-1</inkml:trace>
  <inkml:trace contextRef="#ctx0" brushRef="#br0">30145 4022 0,'0'0'15,"0"88"-15,0-35 16,0 0-16,18 53 16,-1-54-16,1 1 0,-1 0 15,1 35-15,0-52 16,-18-1-16,17 0 0,-17 1 16,-17-36-1</inkml:trace>
  <inkml:trace contextRef="#ctx0" brushRef="#br0">30145 4533 0,'18'-17'15,"-36"34"-15,53-34 0,0 17 16,-17 0-16,35 0 16,-35 0-16,17 0 15,-17 0-15</inkml:trace>
  <inkml:trace contextRef="#ctx0" brushRef="#br0">30304 4621 0,'0'0'15,"0"18"-15,17-18 0,1 18 16,0-18-16,17 0 16,-18-18-1,1 18-15,0-18 16,-1 18-16,-17-17 0,18-1 15,0-17-15,-18 17 16,17-35 0,1-17-16,-18 34 15,0-16-15,0-19 16,0 53-16,0-17 16,0 17-16,-18 36 15,18 0-15,0-1 16,0 19-16,0 17 0,0 35 15,0-35-15,18 0 0,0 35 16,-18-53 0,35 36-16,-35-36 15,0 0-15,17 0 16,-17-17-16,18 0 0,-18-1 0,0 19 16,-18-36-1,1 17-15,-1-17 16,1 18-16,-19-18 15,19 0-15,-1-18 0,0 1 16,18-19-16,36-17 16,-19 18-1,19 0-15,34 0 16,-35 17-16,36 0 16,-53 18-16,35-17 15,-71 17 1,0 17-1</inkml:trace>
  <inkml:trace contextRef="#ctx0" brushRef="#br0">25347 5838 0,'-18'-52'16,"36"104"-16,-53-122 0,0 52 15,17 18-15,0 18 0,-17 35 16,17 0-16,1 0 16,-1 53-16,18-54 15,35 37-15,-17-72 16,53 19 0,-36-36-16,-18-18 0,54-17 15,-53-54 1,-1 54-16,-17-53 15,0 53-15,0-1 16,-17-17-16,-1 53 16,18-17-16,0 34 15,0 1 1,0 0-16,18 17 16,-18-17-16,35 17 15,-17-35-15,-1 0 16,1 0-16,-1-18 15,-17 1-15,0-1 0,18 0 16,-18 1-16,0-1 16,0 36-1,35 17 1,-17 0-16,0 1 16,-1-1-16,36 0 15,-35-17-15,17-1 16,-17-17-16,-18-17 15,17-1-15,-17-35 16,0 18 0,0-18-16,0 18 15,0-1-15,18 19 0,0-36 16</inkml:trace>
  <inkml:trace contextRef="#ctx0" brushRef="#br0">25876 6068 0,'18'0'16,"0"0"0,-1 0-16,18 0 15,-17-18-15,35-35 16,-53 36-16,18-1 0,-18-17 15,-18 17-15,0 0 16,1 18-16,-1 0 16,-17 18-1,17-18-15,18 53 16,0-35-16,18 17 16,-1-17-16,36-1 15,-17-17-15,-19 18 0,36-18 16,-35-18-1,-1 18 1,-17-17-16,18-19 16,-18 19-16,0-1 15,18 18-15,-18 18 32,0-1-32,17-17 15,1 18-15,0 0 16,-1-18-16,1 0 15,0 0 1,-1-18 0</inkml:trace>
  <inkml:trace contextRef="#ctx0" brushRef="#br0">26317 6050 0,'18'0'16</inkml:trace>
  <inkml:trace contextRef="#ctx0" brushRef="#br0">26441 5962 0,'0'-18'16,"-18"18"-1,0 0-15,1 18 16,-18 0-16,35-1 16,-18 1-16,18 0 15,0 17-15,0-18 16,18 1-16,-1 0 0,18-18 15,1 0-15,17-18 16,-53 0-16,17 18 16,-17-52-16,0 34 15,0 0-15,-17 1 16,-1-1 0,0 18-16,18 18 15,18-1 1,0 1-1,17 0-15,-17-18 0,17 0 16,-18 0-16,36 0 16,-35 0-16,-18-18 15,0 0 1,-18 18-16,18 18 16,18 17-1,-18-17-15,18 17 0,-1 0 16,-17 1-16,18 34 15,-18-17-15,0-18 0,0-17 16,0 17-16,0 1 16,-18-36-1,1 0-15,-1 0 16,-17-36-16,17 1 16,0-18-16,18 18 15,18-36-15,0 54 16,17-36-16,18 17 15,0 19 1,-18-1-16,-17 1 16,-18-1 15,-18 18-31,0 0 16,36 0 15,0 0-31,-1 18 15,36-1-15,-35-17 16,35 0-16,-35 0 16,17 0-1</inkml:trace>
  <inkml:trace contextRef="#ctx0" brushRef="#br0">27764 5891 0,'0'0'0,"-36"0"0,19 0 0,-36 18 16,35 0-16,18-1 15,0 19-15,18-19 0,-1 1 16,36 17-16,-35-35 16,35 18-1,-35-18-15,17-18 16,-35-17-16,0 17 16,-18-17-16,18 17 15,-35-35-15,17 53 16,1-17-16</inkml:trace>
  <inkml:trace contextRef="#ctx0" brushRef="#br0">27975 6068 0,'0'17'0,"0"-34"0,0 17 31,18-35-15,-18 17-16,0 0 0,18 1 16,-18-1-16,17-17 15,-17 17 1,18 18 0,-1 18-16,1-1 15,-18 1-15,18 17 16,-18-17-16,17 17 15,-17-17-15,18-18 16,-18 17 0</inkml:trace>
  <inkml:trace contextRef="#ctx0" brushRef="#br0">27922 5768 0,'0'-18'16,"0"36"-16,0-18 15,18 35 1,-18-17-16,18 17 16,-1 0-16,19 36 15,-19-36-15,-17-17 0,18 17 16,-1-17-16,1-1 0,0 1 16,-1-18-1,-17-18-15,0 1 0,18-18 16,-18-1-1,0-17-15,0 18 16,0 17-16,0-17 16,0 17-16,0 1 15</inkml:trace>
  <inkml:trace contextRef="#ctx0" brushRef="#br0">28222 6085 0,'36'0'15,"-72"0"-15,89 0 16,-35-17-16,-1-1 0,1 1 16,17-19-16,-35 19 15,0-19 1,-17 19-16,-1-19 15,0 36-15,1 0 16,17 18 0,0 0-16,0-1 0,0 1 0,17 0 15,-17 35-15,18-36 16,0 18 0,-1-17-16,1-18 0,0 0 15,-1 0-15,1 0 0,17-53 16,-17 36-16,17-36 15,0 35 1,-17 0-16,0 1 0,-1 17 16,19-18-16,-19 18 15,-17 18 1,0-1-16</inkml:trace>
  <inkml:trace contextRef="#ctx0" brushRef="#br0">25982 7497 0,'0'0'0,"0"-18"15,35-17-15,-17 17 16,53-53-16,-36 19 16,18-19-1,-18 36-15,-17-1 0,-1 19 16,1-1-16,-18 36 15,0 35 1,0-18-16,18 36 16,-18-54-16,35 36 15,0-53-15,0 0 16,1 0 0,-1-35-16,-17 0 15,-1 17-15,1-17 0,0-36 16,-18 53-16,0-17 15,0 53 1,-36 35 0</inkml:trace>
  <inkml:trace contextRef="#ctx0" brushRef="#br0">26194 7814 0,'0'-18'16,"17"-17"-1,1 17-15,17-52 16,-17 35-16,35-36 16,-35 53-16,-1-17 0,1 35 15,-18-17-15,17 17 16,-17 17-16,0 1 0,-17 35 15,17-36-15,17 19 16,1-19 0,0-17-16,-1 18 0,19-36 15,-1 18-15,-17-17 16,34-19 0,-34 19-16,17-19 15,-17 19-15,17-1 16,-17 18-16</inkml:trace>
  <inkml:trace contextRef="#ctx0" brushRef="#br0">27411 6720 0,'0'0'0,"0"-17"0,17 17 16,-17 17-16,0 1 0,0 53 15,0-18-15,18 52 16,0-69 0,-18 17-16,0-1 0,17 1 15,-17-17-15</inkml:trace>
  <inkml:trace contextRef="#ctx0" brushRef="#br0">27093 7320 0,'36'0'0,"-1"0"15,18 0-15,17 0 16,19 0-16,-1 0 0,0 0 0,18 0 15,141-17 1,-124-1-16,1 18 0,105-35 16,-88 17-1,-106 18-15,-17 0 16,-36 18-16</inkml:trace>
  <inkml:trace contextRef="#ctx0" brushRef="#br0">27305 7638 0,'0'0'15,"35"70"-15,-35-35 0,18 18 16,-18-17 0,18-1-16,-18 18 15,17-35-15,1-18 16</inkml:trace>
  <inkml:trace contextRef="#ctx0" brushRef="#br0">27640 7743 0,'0'0'16,"53"0"-16,-18-17 0,1 17 16,17-18-16,-18 18 15,0-17 1,-17 17-16</inkml:trace>
  <inkml:trace contextRef="#ctx0" brushRef="#br0">28046 8184 0,'0'0'16,"17"-70"-16,-17 17 0,0 18 16,0-71-16,0 53 15,36-53-15,-36 53 16,35 0-1,-17 36-15,-1-1 0,36 18 16,-35 0-16,17 0 16,-17 18-16,-1-18 0,-17 17 15,0 1-15,0 17 16,0-17-16,-17-1 16,-1 1-16,18 0 0,0-1 15,0 19 1,18-19-16,-1 19 15,1-19-15,0-17 0,-1 36 16,-17-19 0,-17-17-16,-19 18 15,1-18-15,18-18 16,-1 18-16,0-17 16,18-1-1</inkml:trace>
  <inkml:trace contextRef="#ctx0" brushRef="#br0">29528 7497 0,'0'-18'16,"-18"18"-16,0 0 15,1 0-15,-19 0 0,19 0 16,-36 35-16,0 18 16,35-18-16,18-17 15,0 35 1,35-18-16,-17-17 15,17-18-15,54-18 16,-19-17-16,-35 0 16,-17 17-16,0-35 0,-18 18 15,17-53-15,-34 35 16,17-18 0,-18 18-16,0-17 0,-17-54 15,18 71-15,-19 0 16,19 36-16,17 34 15,0 1-15,0 35 16,0 0-16,0 17 0,17 54 16,1-54-16,17-17 15,53 106 1,-35-106 0,18 0-16,-36-53 15</inkml:trace>
  <inkml:trace contextRef="#ctx0" brushRef="#br0">29933 7444 0,'0'0'0,"-35"35"0,17 0 16,1-17-16,-1 52 15,18-34-15,35 17 16,-17-36-16,17 1 15,0-18-15,1-18 16,-19 1-16,-17-1 16,18 0-16,-18 1 0,0-36 15,0 17-15,-18 1 16,1 18-16,-1-1 16,0 18-16,18 18 15,18 17 1,0 0-1,-18 0-15,17-17 0,19 17 16,-1-35 0,-17 18-16,-1-18 15,1 0-15,0 0 16,-18-18 0,17 1-1,-17-1-15,18-17 16,-18 17-1,17 18 1,-17-18-16,0 36 16,18-18-1,-18 18-15,18-36 32,-1 18-17,-17-18 1,18 18-16,-18 18 15,18 0-15,-1-1 16,-17 19-16,18-19 16,-18 19-16,18 34 0,-1-17 15,-17 18 1,0-36-16,0 53 16,-17-53-16,17-17 0,-36 35 15,19-53-15,-1 18 16,0-18-1,18-36-15,0 1 16,0 0-16,18-53 16,-18 35-16,35 0 15,-17-18-15,0 18 0,17 0 0,0 0 16,-17 18-16,35-18 16,-36 53-16,1 0 15,0 0-15,17 35 16,-35-17-16,0 17 0,0 18 15,-18-17 1,1-36 0,-1 0-1,0 0-15,18-18 16,0 0 0,0 1-16</inkml:trace>
  <inkml:trace contextRef="#ctx0" brushRef="#br0">30921 7073 0,'0'0'16,"0"53"-16,0-35 0,0 35 15,0-36-15,0 36 16,0-35-16</inkml:trace>
  <inkml:trace contextRef="#ctx0" brushRef="#br0">27199 8731 0,'18'0'15,"-18"-17"1,17 17-16,1 0 0,17 0 16,1 0-16,34 0 15,-52 0-15,52 0 16,-34-18-16,-1 18 16,-35-18-16,0 1 15</inkml:trace>
  <inkml:trace contextRef="#ctx0" brushRef="#br0">27393 8537 0,'0'106'16,"0"-212"-16,0 283 16,0-54-16,0-70 15,18 53-15,-1-71 16,19 18-16,-19-53 15,1 18-15</inkml:trace>
  <inkml:trace contextRef="#ctx0" brushRef="#br0">27552 8978 0,'35'0'16,"-17"-17"-16,35-1 15,-18 0-15,36-17 16,-54 17-16,19-35 16,-36 36-16,0-1 0,-18-17 15,0 35 1,-35 0-16,18 18 16,-18 17-16,36 0 15,-1 36-15,18-36 16,35 18-16,-17-36 15,52 1 1,-17-18-16,18 0 16,-36-18-16,0 1 15,-17-1-15,0 1 0,-1-36 16,-17 35-16,-17-17 16,-1 35-16,0 17 31,18 19-31,18-1 15,0-17-15,-18-1 16,35 1 0,-17-18-16,-1 0 0,1-18 15,-18 1-15,0-1 16,0 0 0,17 36-1,1 0 1,0-18-16,-1 17 15,19-17 1,-19 0-16</inkml:trace>
  <inkml:trace contextRef="#ctx0" brushRef="#br0">28258 9066 0,'0'0'15,"35"89"-15,-35-36 0,17-1 0,1 37 16,-18-54-16,18 0 16,-18-17-1,0-36 1,-18-17-16,18-36 16,0 18-16,-18 1 0,36-54 15,-18 35-15,35-52 16,-17 70-16,17 0 15,1 53 1,-19 17-16,1 1 16,-36 35-1,18-35-15,-17 17 0,-19 0 16,1-35-16,17 18 16,1-18-16,17-18 15</inkml:trace>
  <inkml:trace contextRef="#ctx0" brushRef="#br0">28487 8943 0,'17'0'16,"-34"0"-16,52 0 0,0 0 16,18-35-16,-35 17 15,17 0-15,-17 1 16,-18-19-16,-18 19 15,-35 17 1,36 0-16,-1 35 16,0 0-16,18-17 15,0 53 1,18-36-16,35 0 16,-18-17-16,18-18 15,-18 0-15,-17 0 0,0-18 16,-1 0-16,1-17 15,-18 18-15,18-19 16,-1 19-16,-17-1 16,18 18-1,-18 35 1,0-17-16,18 17 16,-18-17-16,0-1 0,0 1 15,0 0-15,17-18 16,1 0-1,-1 0 32,1 0-31,0 17 0,-1-17-16,1 0 15,0 0 1,-18-17-16,17-1 15,-17-17 1,0 17-16,0 1 16,0-1-16,18 36 31,0-1-15,-1-17-16,1 18 15,-1-18 1,1 0-1,-18-18 1,18 1 0,-1-1-16,1 0 15,0 1-15,-1 17 16,1-18-16,0 18 0,-1 0 16,1 0-1,-18 18-15,-18-18 31,18-18-31,-17 18 16,17-18-16</inkml:trace>
  <inkml:trace contextRef="#ctx0" brushRef="#br0">29245 8661 0,'-17'53'15,"34"-106"-15,-34 159 0,17-54 0,0 1 16,0 36-16,0-54 16,17 0-16,1 0 0,-18-17 15,35 17-15,-35-17 16,18-18-16,-1 0 16,-17-18-16</inkml:trace>
  <inkml:trace contextRef="#ctx0" brushRef="#br0">29439 8925 0,'0'0'0,"0"36"0,0-19 16,0 18-16,18-17 16,0 0-16,-1-18 15,1 17-15,0-17 16,-18-17-16,17-1 15,-17 0 1,18 1-16,-18-1 16,0 1-16,17 17 31,-17 17-15,18 1-16,-18-1 15,0 1-15,0 0 16,18-36 15,-18 0-31,17 1 16,-17-1-1,18 1-15,-18-1 16,18 18-16,-1 18 16,1-18-1,17 17 1,-17-17-16,-1 0 15,36-17-15,-17-1 16,-19 18-16,-17-18 0,18 1 16,-18-1-16,-18 18 15,1 0-15,-19 0 16,19 18 0,17 35-16,0-36 15,0 18-15,35 1 16,0-19-16,-17 1 0,35 0 15,-36-18-15,19 0 16</inkml:trace>
  <inkml:trace contextRef="#ctx0" brushRef="#br0">30392 8996 0,'0'0'16,"17"-18"-16,-17 1 15,-17-1-15,-1 18 16</inkml:trace>
  <inkml:trace contextRef="#ctx0" brushRef="#br0">10231 4745 0,'17'0'16,"-17"18"-16,18-18 16</inkml:trace>
  <inkml:trace contextRef="#ctx0" brushRef="#br0">10283 5080 0,'18'35'16,"-36"-70"-16,36 88 0</inkml:trace>
  <inkml:trace contextRef="#ctx0" brushRef="#br0">11536 4974 0,'-18'0'0,"36"0"0,-18-17 31,17-36-31,19 0 16,17-18-1,-36 36-15,19 17 0,-36 1 16,17-1-16,1 18 16,0 35-1,-1 18-15,-17-18 16,18 18 0,-18-35-16,17 17 15,1-35-15,-18 18 0,18-18 16,-1 0-16,1 0 15,0-35-15,-1-1 16,1 1-16,-18 0 0,18 0 16,-1-1-1,-17 19-15,0-1 0,18 18 16,-36 18-16</inkml:trace>
  <inkml:trace contextRef="#ctx0" brushRef="#br0">11677 5203 0,'0'-17'32,"0"-1"-32,0 1 0,0-1 15,35-17 1,-35 17-16,18 0 0,17-17 15,-17 35-15,-1 0 16,1 35 0,0 18-1,-1-17-15,1 16 16,0-52-16,17 18 16,0-18-16,0-18 15,-35 1-15,18-18 0,0-1 16,-18-17-1,0 36-15,17-19 16,-17 19-16,18 17 16</inkml:trace>
  <inkml:trace contextRef="#ctx0" brushRef="#br0">12506 4639 0,'0'-35'16,"0"70"-16,0-88 0,0 71 15,0 52 1,0-17-1,0 53-15,18 0 16,-18-36-16,35 19 16,-35-54-16,35 35 15,-17-52-15,17 0 16</inkml:trace>
  <inkml:trace contextRef="#ctx0" brushRef="#br0">12806 4957 0,'0'35'0,"0"35"16,0-34-1,17-1-15,1-17 0,17 17 16,-17-18-16,17-17 0,1 0 15,-19 0-15,19 0 0,16-52 16,-34 16-16,0 1 16,-18 0-16,0 17 0,-18-52 15,-17 52-15,-18-17 16,18 17 0,-1 18-16,1 0 0,0 18 15,17-1 1,18 1-16</inkml:trace>
  <inkml:trace contextRef="#ctx0" brushRef="#br0">14041 5009 0,'0'-17'0,"0"34"16,0-52-16,-36 18 0,19 17 15,-19 0 1,19 17-16,-19 1 0,19 17 15,-1 0-15,18-17 0,-17 17 16,17 1-16,17-19 0,18 18 16,-17-35-16,17 0 15,1 0-15,17-17 16,-18-1-16,0-17 16,0-36-16,-17 36 15,-18-35 1,0 34-16,-35-52 0,17 35 15,-35-35-15,36 53 16,-36-18 0,53 35-16,-18 18 15,18 18-15,18 70 16,-1-35-16,1 0 16,0 0-16,17 53 15,0-71-15,18 53 16,-18-53-16,18 18 15,-17-35-15,16-1 16</inkml:trace>
  <inkml:trace contextRef="#ctx0" brushRef="#br0">14429 4921 0,'-18'36'15,"0"-19"-15,18 1 16,-17 52-16,34-52 16,-17 17-16,36 1 15,-19-19-15,36 1 16,-35-18-16,-1-18 16,1 18-16,-18-35 15,0 17-15,0-17 16,0 0-16,-18-18 15,1 35-15,17 1 16,-18 17-16,18 17 16,18 18-1,-1 1 1,1-1-16,0 0 16,-1 1-16,1-19 15,0-17-15,-1 18 0,1-18 16,0-18-16,-18 1 15,17-19 1,-17 19-16,18-1 16,-18-17-16,0 17 15,0 0-15,0 1 16,0 34 15,17 19-31,-17-19 16,0 1-16,18 17 15,0-17-15,17 0 16,-17-18-16,-1 0 0,1-18 16,0 18-16,-1-18 15,-17 1-15,18-1 0,-18 0 16,0 1-16,0-1 0,18 0 16,-18 1-16,17 34 15,-17 36 1,18-17-1,-1 52-15,1-35 16,0 0-16,-1 35 16,1-53-16,0 36 15,-18-54-15,0 1 16,0 0-16,-18-18 16,0-18-16,18 0 15,-17-17-15,17 0 0,-18 0 16,18-54-16,0 54 15,18-53-15,-18 53 16,17 17-16,19-17 16,-1 35-16,-17 0 0,34 17 15,-34 1 1,0 17 0,-18 0-16,-18-17 15,0 0-15,1-1 16,-1-17-16,-35 18 0,36-18 15,-1-18 1,0 18-16,18-17 0,0-1 16,0 0-1</inkml:trace>
  <inkml:trace contextRef="#ctx0" brushRef="#br0">15363 4568 0,'0'18'31,"0"0"-15,0-1-16,0 1 0,0 0 15</inkml:trace>
  <inkml:trace contextRef="#ctx0" brushRef="#br0">15963 4798 0,'18'0'15,"-1"0"-15,36 0 16,-17 0-16,-1-18 16,18 1-16,-35-1 0,17 18 15,-18-18-15,19-17 16,-36 17-16</inkml:trace>
  <inkml:trace contextRef="#ctx0" brushRef="#br0">16122 4516 0,'0'0'15,"18"88"-15,-18-35 0,17 53 16,-17-54-16,0 54 16,0-70-16,18 16 15,0 1-15,-18-35 16</inkml:trace>
  <inkml:trace contextRef="#ctx0" brushRef="#br0">16281 4957 0,'35'-36'16,"-70"72"-16,88-89 0,0 17 15,-36 19 1,18-19-16,-17 19 15,0-1-15,-36 1 16,0 17-16,-34 0 16,16 17-16,-17 18 15,36-17-15,-19 53 16,36-54-16,36 36 16,-19-18-16,19-35 15,-1 18-15,0-18 0,0 0 16,1 0-16,-19 0 15,1-35 1,-18 17-16,-18-17 16,18 17-1,-17 18 1,17 18-16,17 17 16,1-17-16,17 17 15,-17-35 1,0 18-16,17-18 15,-18-18-15,-17 0 16,0 1 0,0-1-16,18 18 15,-18 18 1,18 35 0,-1-36-16,-17 19 15,36 34-15,-36-35 16,17 1-16,1-1 0,-18 0 15,0 36 1,0-36-16,0 18 16,0-35-16,-18-18 0,18-18 15,0-52 1,0 17-16,0-53 16,0 53-16,0-88 15,18 88 1,0-53-16,-1 88 15,1 1-15,17 17 16,-17 17-16,-18 19 0,0 17 16,0-18-1,-18-18-15,1 19 16,-1-19-16,18 1 0,-18 0 0,1-18 16,-1 0-16</inkml:trace>
  <inkml:trace contextRef="#ctx0" brushRef="#br0">16951 4957 0,'18'17'0,"-36"-34"0,53 34 16,18-34-1,-35-1-15,35-17 16,-53 17-16,17 0 15,-34 1-15,-36 17 16,35 0 0,1 17-16,-1 1 0,18 0 15,-18 35-15,36-36 16,0 36-16,-1-35 16,1-1-16,-1 1 0,1-18 15,17 18-15,-35-36 16,18 0-1,-18 1-15,18-1 16,-1 0-16,1 1 16,0-1-16,-1 18 15,1-17-15,-1 17 0,1 17 16,0 1 0,-18-1-16,0 1 15,0 17-15,0-17 16,17-18 31,1 0-32,0-18 1,-18 1 15,17-1-31,1 0 16,-18 1-1,0-1-15,0 1 16,18 34 31,-1-17-31,1 0-16,17 0 0,0-17 15,-17 17-15,17-18 16,-17 18-16,0 0 15,-18-18 1,17 18-16,-17-17 16</inkml:trace>
  <inkml:trace contextRef="#ctx0" brushRef="#br0">17480 4604 0,'0'0'16,"0"88"-16,0-53 0,0 53 15,0-52 1,0 17-16,35 17 16,-35-35-16,36 18 15,-36-35-15,17 17 16,1-35-16,-18-17 15,18-1 1</inkml:trace>
  <inkml:trace contextRef="#ctx0" brushRef="#br0">17621 5009 0,'18'-17'16,"0"17"0,-1 17-1,1 1-15,-1 0 16,-17-1-16,18-17 15,-18 18-15,18-18 16,-1 0-16,1-18 16,0 1-1,-1-1-15,1 18 0,0-18 16,-1 18 0,1 0-16,-1 0 15,-17 18 1,18-18-16,0 18 15</inkml:trace>
  <inkml:trace contextRef="#ctx0" brushRef="#br0">18027 5045 0,'0'0'16,"18"0"-16,-18 17 0,-18-17 15</inkml:trace>
  <inkml:trace contextRef="#ctx0" brushRef="#br0">5909 7391 0,'-18'0'16,"18"-36"0,0 19-16,0-89 15,0 35-15,0 1 16,0-107-1,0 89-15,0-123 16,0 122-16,0-105 16,18 141-16,-18 1 0,18 16 15,-1 19-15,36-1 16,-35 36-16,0 17 16,-1 0-16,1 36 15,-18-36-15,0 36 16,17-36-16,-17 18 15,0-36-15,18 1 16,-18 0-16,18-1 16,17 19-1,-35-1 1,0 18-16,-18-36 16,-17 19-16,17-19 15,1-17 1,-1 0-16,-17 0 15,17-17-15,-17-1 16,17 0-16,18 1 16</inkml:trace>
  <inkml:trace contextRef="#ctx0" brushRef="#br0">6579 6403 0,'0'0'15,"18"0"-15,17 0 0,-35 18 16,53-18-1,-35 0-15,17 0 16</inkml:trace>
  <inkml:trace contextRef="#ctx0" brushRef="#br0">6650 6597 0,'0'0'0,"18"18"16,17-18-1,-18 0-15,1 0 0,17 0 16</inkml:trace>
  <inkml:trace contextRef="#ctx0" brushRef="#br0">7479 6368 0,'0'-36'0,"0"72"0,0-89 16,0 35-16,-35 18 16,17 0-1,-17 35-15,17-17 16,-17 70-16,35-35 16,-18 53-16,36-71 15,17 36 1,0-36-16,36 0 15,-36-35-15,53-17 16,-52 17-16,34-53 16,-52 18-16,-18 17 15,0-17-15,0-1 0,-18 1 16,1 0-16,-19 17 0,-34-35 16,34 36-16,-34-19 15,52 36-15,-17 0 16,35 18-1</inkml:trace>
  <inkml:trace contextRef="#ctx0" brushRef="#br0">7955 6526 0,'18'0'32,"-18"18"-17</inkml:trace>
  <inkml:trace contextRef="#ctx0" brushRef="#br0">8414 6332 0,'0'-35'16,"0"70"-16,-18-70 0,0 17 0,-17 1 16,0 17-16,17 0 15,-17 0-15,0 0 0,17 17 16,-17 1-16,17 17 0,1-17 16,-1 35-1,18-18-15,35 18 16,-17-35-16,52-1 15,-34-17-15,-1 0 0,0 0 16,18-17-16,-35-1 16,17-17-16,-35 0 15,18 17-15,-18-17 16,0-18-16,0 35 16,-18-17-16,0 0 15,1 35 1,17 35-16,0 0 15,0 36 1,17 17-16,1-35 16,0 35-16,-1-53 15,19 18-15,-19-35 16,1 17-16</inkml:trace>
  <inkml:trace contextRef="#ctx0" brushRef="#br0">8731 6297 0,'0'0'0,"-17"0"0,-1 0 16,0 0-16,1 18 0,-1-1 16,18 1-1,18 0-15,17 35 16,0-18-16,-17 0 16,35 18-16,0 0 15,-36-18-15,1-17 16,-18 35-1,0-36-15,-35 1 0,17 0 16,0-18-16,1 0 0,-1 0 16,-17-18-1,17 18-15,18-18 0,0 1 16,36-18-16,-1-18 16,0 35-16,0-17 15,18-36-15,-35 36 16,0 0-16,-18-36 15,0 53-15,-18 1 16,-53-19-16,36 36 16,-53 0-16,53 0 15,-1 18-15,1 0 0,17-1 16</inkml:trace>
  <inkml:trace contextRef="#ctx0" brushRef="#br0">10583 6174 0,'18'0'16,"-18"17"0,0 1-16</inkml:trace>
  <inkml:trace contextRef="#ctx0" brushRef="#br0">10654 6544 0,'0'0'16,"18"18"-16</inkml:trace>
  <inkml:trace contextRef="#ctx0" brushRef="#br0">27146 10583 0,'-17'89'16,"34"-178"-16,-34 230 0,17-88 15,0 0-15,17-17 0,19 69 16,-19-69 0,18 17-16,-17-36 15</inkml:trace>
  <inkml:trace contextRef="#ctx0" brushRef="#br0">26652 11307 0,'18'0'15,"0"0"-15,17 0 16,88 0-1,-34 0-15,-1 0 0,0 0 16,124 17-16,-107-17 16,125 18-16,-124-18 15,88 0-15,-141 0 16,17 17 0</inkml:trace>
  <inkml:trace contextRef="#ctx0" brushRef="#br0">26617 11730 0,'0'0'0,"18"18"16,-1 52 0,-17-35-16,0 1 15,0 52-15,0-35 16,0-18-16,0 0 0,0 18 15,18-35 1,0-1-16,-1-17 16</inkml:trace>
  <inkml:trace contextRef="#ctx0" brushRef="#br0">26952 11924 0,'0'0'16,"18"0"-16,0 0 0,-1 0 15</inkml:trace>
  <inkml:trace contextRef="#ctx0" brushRef="#br0">27411 11853 0,'-18'0'15,"1"0"-15,-1 18 16,18 0-16,-18 35 16,18-36-16,0 36 15,18-35-15,0-1 16,-1 1-16,18-18 15,-17 0-15,0 0 16,-1-18-16,1 1 16,-18-19-16,0 19 15,-18-18 1,-17-1-16,17 19 16,1-1-16,17 36 31,17-1-16,1 1-15</inkml:trace>
  <inkml:trace contextRef="#ctx0" brushRef="#br0">27587 11942 0,'18'0'16,"0"0"-1</inkml:trace>
  <inkml:trace contextRef="#ctx0" brushRef="#br0">27799 11871 0,'0'0'16,"0"-18"-16,18 1 0,-18-1 15,-18 0 17,0 18-32,1 0 15,-19 36-15,19-19 16,-1 36-16,0-35 16,18 35-1,0-36-15,0 1 0,18 0 16,0-18-16,-1 0 15,1 0-15,0 0 0,-1-36 16,1 19-16,-18-1 16,0 1-16,18-1 0,-18-35 15,0 35-15,0 1 16,0-1 0,0 36-1,0 17 1,17 0-16,-17-17 0,18 52 15,-1-17 1,-17-35-16,18 35 16,-18-35-16,0-1 15</inkml:trace>
  <inkml:trace contextRef="#ctx0" brushRef="#br0">28046 11783 0,'-18'0'0,"18"35"16,-17-17-16,34 35 16,1-18-16,-1-17 15,-17-1-15,18 18 0,0-17 16,17 35-1,-35-35-15,-18 35 16,1-36-16,-19 18 16,19-35-16,-1 0 15,1 0-15,17-17 16,-18-1-16,18-17 16,0 17-16,18-17 0,-18 0 15,35 17-15,18-35 16,-36 36-16,36-19 15,-35 19-15,0-1 0,-18 0 16,0 1-16,0-1 16,-18 0-16,-35-17 15,18 35 1,17 0 0</inkml:trace>
  <inkml:trace contextRef="#ctx0" brushRef="#br0">26811 11959 0,'0'0'16,"18"0"-16,-1-17 16,1 17-16,0 0 15,-1-18-15,19 18 0,-1 0 0,-17-18 16,52 18-16,-52 0 15,-1 0-15,19 18 16</inkml:trace>
  <inkml:trace contextRef="#ctx0" brushRef="#br0">28857 11412 0,'0'0'0,"36"-17"16,-1 17-16,0 0 0,18 0 16,-18 17-1,-17-17-15</inkml:trace>
  <inkml:trace contextRef="#ctx0" brushRef="#br0">28804 11589 0,'18'17'16,"17"-17"-16,-17 0 0,35 0 15,-18-17-15,18 17 0,-18 0 16</inkml:trace>
  <inkml:trace contextRef="#ctx0" brushRef="#br0">29669 11395 0,'0'0'0,"17"-18"16,54 18-1,-36-18-15,18 18 0,-88 0 31,-36 0-15,18 18-16,-35 0 16,53-18-16,17 17 15,-17 19-15,17-19 0,18 1 16,0 35 0,18-36-16,0 19 0,17-19 15,0 1-15,36 35 16,-54-35-16,19-18 0,-19 17 15,18 1 1,-52-18-16,-36 0 16,18 0-1,-36-18-15,36 1 16,17 17-16,1 0 0,-1 0 16,18 0-16,18 0 15,-1 0 1</inkml:trace>
  <inkml:trace contextRef="#ctx0" brushRef="#br0">30074 11553 0,'-35'18'15,"17"0"-15,1 17 16,-1 0-16,18 1 0,18 34 15,17-52-15,0 17 0,1-17 16,34-1 0,-17-17-16,-18 0 0,36-35 15,-18-18 1,-36 36-16,-17-19 16,18 1-16,-36 0 0,1-1 15,-36-52-15,-18 18 16,36 34-16,-18 1 15,-70-18 1</inkml:trace>
  <inkml:trace contextRef="#ctx0" brushRef="#br0">11748 6350 0,'-18'0'16,"18"-18"15,18-35-15,-1 36-16,18-18 15,-35 17-15,18-17 16,-18 17-16,18 18 15,-18 18 1,0 35 0,0-18-16,17-18 15,1 1-15,-18 0 0,53-1 16,-35-17-16,17 0 16,-18 0-16,1-17 15,-18-19-15,18 19 0,-18-1 16,17-17-1,-17 17-15,0 1 0,0-1 16,-17 53 0</inkml:trace>
  <inkml:trace contextRef="#ctx0" brushRef="#br0">11765 6668 0,'0'-18'16,"18"18"-16,-18-18 15,35-35 1,-17 18-16,17 0 16,-17 17-16,-1 18 0,-17-18 15,18 18-15,0 0 16,-18 36-1,0-19-15,17 19 16,1-19 0,-1-17-1,1 0-15,0 0 0,-1 0 16,-17-17-16,36-19 16,-36 19-16,0-1 15,17 0-15,-17 1 16,18 17-16</inkml:trace>
  <inkml:trace contextRef="#ctx0" brushRef="#br0">12718 6138 0,'0'0'16,"17"-17"-16,1-1 15,0 18-15,-1-18 16,-34 18-1,-19 0-15,-17 18 16,18 0 0,17-1-16,-34 36 15,34-17-15,18-19 0,0 18 16,18 1-16,-1-19 16,1 1-16,17-18 0,0 18 15,1-18-15,17 35 16,-18-35-16,-35 18 0,17-1 15,-34 1 1,-18-1-16,-1-17 16,19 18-16,-19-18 0,1 18 15,-35-1-15,52-17 16,-17 0 0</inkml:trace>
  <inkml:trace contextRef="#ctx0" brushRef="#br0">12965 6332 0,'-18'53'16,"18"-35"-16,35 35 15,-17-36-15,17 1 16,36 17-1,-1-17-15,-52-18 16,17 0-16,-17-18 0,17 1 16,-17-19-16,-18 19 15,-18-36-15,0 18 16,1 17 0,-18 0-16,-1 1 0,1-1 0,0 0 15,17 1-15,-35 17 16,36 0-16,17 17 15,-18-17-15,0 18 0</inkml:trace>
  <inkml:trace contextRef="#ctx0" brushRef="#br0">14252 6403 0,'-17'-18'16,"17"1"-16,-36 17 15,19 0-15,-1 17 16,0-17-16,1 18 15,-19 35-15,36-36 16,0 19-16,0-19 16,0 19-1,18-36-15,17 17 16,-17-17-16,17-35 16,-17 17-16,0-17 15,-1 0-15,1-36 16,-18 18-16,-18-17 15,18 35-15,-35-54 16,17 54-16,-17 0 16,35 17-16,-18 18 15,18 18-15,0 35 16,0 0-16,36 35 16,-19-53-1,36 53-15,-35-52 16,52 34-16,-34-52 15,34 35-15,-52-53 16</inkml:trace>
  <inkml:trace contextRef="#ctx0" brushRef="#br0">14587 6368 0,'0'0'0,"-17"0"15,-1 17 1,0 1-16,18 0 0,-17 17 16,17-18-16,0 19 15,17-19-15,1 1 0,0-18 16,35 0 0,-36-35-16,1 35 15,0-53-15,-18 35 16,0-17-16,-18 17 15,0 1-15,18-1 0,-17 18 16,-1-18-16,18 36 31,18 35-15,-18-35-16,53 17 16,-36-18-16,1 1 15,-1-18-15,36 18 16,-35-18-16,-18-18 0,18 0 15,-18 1 1,0-18-16,0 17 16,0 0-16,0 1 15,-18 17-15,18 17 32,0 1-32,0 35 15,18-36-15,-18 1 0,53 0 16,17-1-1,-52-17-15,17-35 16,-17 17 0,-18-17-1,0 18-15,-18-19 16,18 19-16,0 34 16,0 19-1,18-1 1,-18 0-16,17 0 0,19 54 15,-1-54-15,0 35 16,-35-34-16,18 17 16,-18-36-16,0 1 15,-18-18-15,-17 0 16,17-18-16,1-17 16,-1 0-1,0-36-15,18 36 16,18-18-16,-18 0 0,18-35 15,-1 70-15,1 1 16,17-1 0,-17 18-16,-1 0 15,19 0-15,-19 18 0,19 17 16,-19-35-16,1 17 16,-18 1-16,-18 0 15,1-18-15,-36 0 16,35 0-16,-17 0 15,17-18-15,18 0 16,0 1-16,0-1 16</inkml:trace>
  <inkml:trace contextRef="#ctx0" brushRef="#br1">6033 7179 0,'-18'0'0,"0"0"16,1 0-16,-1 0 15,36 0 32,-1 0-31,1 0-16,0 0 15,-1 0-15,1 0 0,-1 0 16,19 0-16,-1 0 0,53 0 16,-35-18-16,53 1 15,-36 17-15,1-18 16,0 0-16,-1 18 15,1-17-15,17 17 0,53 0 16,-53 0-16,71 17 16,-71 1-1,-17-18-15,-1 0 0,18 18 0,-17-18 16,70 0 0,-70 0-16,-1-18 15,1 18-15,-1-18 0,54 1 16,-54 17-16,1-18 15,-1 18-15,1-17 0,-18 17 16,0 0-16,0-18 0,-18 18 16,36 0-16,-36 0 15,0 0-15,0 0 0,-17 0 16,35 0 0,-18 0-16,-17 0 0,0 0 15,-1 0-15,1 0 16,-36 0 15</inkml:trace>
  <inkml:trace contextRef="#ctx0" brushRef="#br1">6279 4392 0,'18'18'62,"0"-18"-46,-1 0-16,19 0 16,-1-18-16,0 18 0,0 0 15,54-18-15,-36 18 16,0 0-16,52-17 16,19 17-1,-71-18-15,0 18 0,35 0 16,-53-17-16,36 17 15,-54 0-15,1 0 16,-18-18 62,-18 18-62,1 0-1,-1 0 1,0 0-16,1 0 16,-1-18-1,-17 18-15,17 18 16,-35-18 0,36 18-16,-19-18 0,19 17 15,-19-17-15,1 18 0,0-18 16,-36 17-16,18 1 15,-17-18-15,35 0 16,-18 0-16,17 0 0,1 0 16,0 0-16,0 0 15,-1 0-15,1-18 16,17 18-16,-17 0 16,17 0-16,1 0 15,-1 0-15,18-17 16,18 17 15,-1 0-31,1 17 16,0-17-16,-1 0 0,36 18 15,-17-18-15,16 0 16,-16 0-16,70-18 16,-53 18-16,52 0 15,-52 0-15,-17 0 16,16 0-16,1 0 15,-17 0-15,-1 0 16,-53 0 15,-17 0-15,-36 0 0,36 0-16,-18 18 0,-53-18 15,-17 0 1,70 18-16,0-18 15,0 0-15,-17 0 16,52 0-16,0 0 0,1 0 16,34 0-1,19 0 1,-1 0-16,35 0 16,-17 17-16,0-17 15,0 0-15,35 0 16,1 0-1,-54 0-15,-17 0 0,-1 0 0,1 0 16</inkml:trace>
  <inkml:trace contextRef="#ctx0" brushRef="#br1">7955 3986 0,'18'0'15,"17"0"-15,-17 18 16,70-18-16,-18 18 16,-17-18-16,36 17 0,-19-17 15,18 0-15,89 18 16,-107-18-16,18 0 16,-17-18-16,-18 18 0,35 0 15,-70 0-15</inkml:trace>
  <inkml:trace contextRef="#ctx0" brushRef="#br1">13106 3951 0,'0'18'0,"-18"-1"16,0-17-16</inkml:trace>
  <inkml:trace contextRef="#ctx0" brushRef="#br1">12647 3986 0,'0'0'15,"-18"0"-15,1 0 0,-1 0 16,36 0 15,-1 0-15,19-17-1,-19 17-15,54 0 16,-36 0-16,71-18 16,-35 0-1,70 1-15,-71 17 16,107-18-16,-72 18 16,54 0-16,-71 0 15,-17 0-15,0 0 16,-19 0-16,54 0 15,-70 0-15,16 0 16,-34 0-16,0 0 0,-1 0 16,-34 0 15,-1 0-31,0 0 16,1 0-1,-1 0-15,-17 0 16,17 0-16,-17 0 0,0 0 15,-36 0-15,18 18 16,-35-18 0,35 17-16,-53-17 15,53 0-15,-70 18 16,70-18-16,-70 0 16,70 0-16,-71 18 15,71-18-15,0 0 16,0 17-16,-17-17 0,35 18 15,-18-18 1,35 18-16,-17-18 16,17 0-16,0 0 15,36 0 17,0-18-32,-1 18 15,36-18 1,-17 1-16,52 17 15,-53-18-15,18 18 0,18 0 16,52 0 0,53 0-16,-87-18 15,105 18-15,-89 0 16,1-17-16,-18 17 0,1 0 16,-19-18-16,-17 18 0,18 0 15,-54 0-15,1 0 16</inkml:trace>
  <inkml:trace contextRef="#ctx0" brushRef="#br1">15064 3863 0,'17'0'31,"19"0"-31,-1 0 16,35-18-1,-17 18-15,71 0 16,-54 0-16,19 0 0,69 18 16,-105-18-16,35 0 15,-52 0-15</inkml:trace>
  <inkml:trace contextRef="#ctx0" brushRef="#br1">4216 4251 0,'17'0'15,"36"0"1,-17 0-16,16 0 15,19 0-15,0-18 0,-1 18 16,71-17-16,-70-1 16,-1 18-16,1-18 0,17 18 15,-53 0-15,-17 0 16</inkml:trace>
  <inkml:trace contextRef="#ctx0" brushRef="#br0">5909 8943 0,'18'0'47,"-1"0"-31,-17 18-1,0-36 17,0 0-17,-17-17-15,17 0 16,-18-36-16,0 1 15,1-1-15,-1-17 16,0 0-16,-17-1 0,18 1 16,-1 0-16,0 18 0,18 17 15,0 0-15,0 0 0,0 0 16,18 35-16,35-17 16,-18 35-16,0-18 15,1 18-15,-1 0 0,-17 0 16,35 18-1,-36 17-15,-17 1 16,0-19-16,0 18 0,-17 1 16,-1 34-16,18-34 15,0-1 1,0-18-16,18 1 0,-1 0 16,1-18-16,-1 17 0,1 1 15,0 0-15,-18-1 16,0 19-16,-18-36 15,0 17-15,-17 1 0,-18-1 16,18-17 0,-18 0-16,35 0 15,1 18-15,52-18 16,-17 0 0</inkml:trace>
  <inkml:trace contextRef="#ctx0" brushRef="#br0">6438 8132 0,'0'0'16,"18"0"-16,-1 0 0,36 0 15,0-18-15,18 18 16,-53 0-16,34 18 16,-34-18-16</inkml:trace>
  <inkml:trace contextRef="#ctx0" brushRef="#br0">6579 8378 0,'36'0'16,"-72"0"-16,160 18 16,-89-18-16,18-18 15</inkml:trace>
  <inkml:trace contextRef="#ctx0" brushRef="#br0">7567 8079 0,'0'0'0,"0"-18"0,0-17 16,0 17-16,0-35 15,-18 36-15,18-1 16,-17 18-16,-1-18 0,-17 18 15,0 18 1,17 17-16,0 0 0,1 18 16,-1 0-16,18 53 15,0-53-15,53 18 16,-18-36-16,1-18 0,52 19 16,-35-36-16,35-18 15,-35-17 1,17-18-16,-34 18 15,-19-36-15,-34 18 16,-1 18-16,-35-36 16,0 54-16,-35-1 15,53 18-15,-36 18 16,53-18-16,18 35 16,0-17-16,36-1 15,-1 1-15</inkml:trace>
  <inkml:trace contextRef="#ctx0" brushRef="#br0">8149 8149 0,'18'0'47</inkml:trace>
  <inkml:trace contextRef="#ctx0" brushRef="#br0">8449 7902 0,'35'-17'15,"-70"34"-15,88-34 0,-18-1 16,-17 0-16,0 18 16,-1-17-16,-34 17 15,-19 17 1,1 1 0,0 17-16,-36 18 15,53-18-15,1-17 0,-1 17 16,18 18-16,18-35 15,52 35-15,-34-36 16,52 19-16,-35-19 16,-18 1-16,0-18 0,18 18 15,-53-1 1,0 1-16,0 0 0,-17-18 16,-19 17-16,-34 18 15,17-35-15,18 18 16,-1-18-16,-34 18 15,34-18-15,19 0 0,-18 17 16</inkml:trace>
  <inkml:trace contextRef="#ctx0" brushRef="#br0">10460 7938 0,'18'0'0,"-1"0"15,-17 17-15,18-17 16</inkml:trace>
  <inkml:trace contextRef="#ctx0" brushRef="#br0">10495 8273 0,'0'0'0,"18"0"0,-18 17 15,17-17 1</inkml:trace>
  <inkml:trace contextRef="#ctx0" brushRef="#br0">24024 7497 0,'0'0'16,"18"0"-1,52 0-15,1-18 16,70 18-16,-53 0 16,71-18-1,-88 18-15,34 0 16,-52 0-16,-17-17 0,-19 17 16,1-18-16</inkml:trace>
  <inkml:trace contextRef="#ctx0" brushRef="#br0">24677 7285 0,'17'0'16,"19"0"-16,-19 0 0,36 0 15,-17 0-15,34 18 16,-17-18-16,18 0 0,-1 17 16,-17 1-16,18 17 15,-71 0-15,-18 36 16,0-53-16,-52 52 15,17-52-15,-35 17 16,52-17-16,-34-1 16,52 1-16,1-18 15,-1 0-15</inkml:trace>
  <inkml:trace contextRef="#ctx0" brushRef="#br0">11448 8061 0,'17'0'0,"-17"-18"15,18 1-15,17-19 16,-35 19-16,35-36 16,-17 35-16,0 1 15,-1-1-15,-17 0 0,18 18 16,-18 18 0,0 35-1,0-35-15,18 17 16,-18-18-16,35-17 15,-17 0-15,-1 0 0,19-17 16,-19-1 0,1 1-16,17-36 15,-17 17 1</inkml:trace>
  <inkml:trace contextRef="#ctx0" brushRef="#br0">11589 8255 0,'0'0'15,"0"-18"-15,0 1 16,35-19-1,-17 19-15,-1-18 16,1 17 0,0 36-1,-18-1-15,17-17 16,-17 18-16,36-1 16,-19 1-16,1-18 15,-1 0 1,1 0-16,0 0 0,-18-18 15,17 1 1,1-18 0,-18-1-1,18 36 1,-1-17-16</inkml:trace>
  <inkml:trace contextRef="#ctx0" brushRef="#br0">12488 7673 0,'0'0'15,"18"0"1,35 0 0,-18 0-16,0 0 0,1 18 0,-1-1 15,0 36-15,-17-35 16,-18 17-16,0 0 0,-35 54 15,-1-54 1,-17 18-16,36-36 16,17 19-16,17-1 15,19-35-15,-1 18 16,53-18 0,-35 0-16,-18 17 0,36-17 15,-36 18-15</inkml:trace>
  <inkml:trace contextRef="#ctx0" brushRef="#br0">13970 8008 0,'-18'-35'16,"36"70"-16,-36-88 0,-17 36 16,17 17-16,1 0 15,-36 0-15,35 35 16,-17 18-16,17-36 15,18 36-15,0-17 16,0-1-16,18-18 16,35-17-1,-35 0-15,34 0 16,-34-17-16,17-18 16,-17 17-16,0-53 15,-1 54-15,-17-71 16,-17 35-16,-1-53 15,0 35-15,-17-17 16,35 70-16,-18-17 16,18 53-1,0 52 1,0-17-16,18 0 0,0 18 16,35 35-1,-18-71-15,-17 18 0,17-18 16,0-17-16,18 17 0,-18-17 15,36 17 1,-36-35-16,-17 0 16</inkml:trace>
  <inkml:trace contextRef="#ctx0" brushRef="#br0">14323 7938 0,'0'0'0,"-18"0"0,1 17 15,-1 1-15,18-1 0,0 19 16,0-19-16,0 19 0,18-1 16,-1-17-16,18-1 15,1 1-15,-19-18 16,1 0 0,-18-35-16,18 17 15,-18 0-15,-18-17 16,18 0-16,-18-1 15,18 19-15,-17 17 0,17 17 32,17 36-17,-17-17-15,36 17 16,-19-36-16,19 18 16,-19-17-16,1 0 15,-1-1-15,1-17 0,17 18 16,-17-18-1,-18-35-15,18 17 16,-18-17-16,-18-18 16,18 35-16,-18 1 15,18 34 17,36 19-17,-1-19-15,-17 1 16,17-1-16,-18-17 15,19 0 1,-36-17-16,17-1 0,-17 1 16,0-36-16,-17 35 15,-1-17-15,18 17 16,-18 18-16,18 18 16,36 35-1,-19-18-15,36 35 16,-17-34-16,-1 34 15,-17-34-15,17 34 16,-35-52-16,-18 35 16,18-36-16,-17-17 15,-1 0-15,-17-35 16,35 17 0,-18-52-16,0 35 15,18-54-15,18 36 16,17-17-1,1 17-15,-19 35 16,18 1-16,1 17 16,-1 17-16,0 19 15,-17-1-15,-18 0 16,0 0-16,0-17 16,0 0-16,-53-18 15,35 0-15,-35 0 16,18-18-16,-18-17 15,36 17-15</inkml:trace>
  <inkml:trace contextRef="#ctx0" brushRef="#br0">16951 3087 0,'-18'0'16,"36"0"31,17 0-31,1 0-16,-1 0 15,53 0-15,-17 0 16,70 0-16,17 0 15,-87 0 1,0 0-16,52 17 16,-70-17-16,35 0 15,-53 0-15,1 0 16,-36-17 0,-18-1-16,-17 1 15,-1-1-15</inkml:trace>
  <inkml:trace contextRef="#ctx0" brushRef="#br0">17427 2734 0,'18'0'16,"-36"0"-16,1 18 16,-1-1-16,-17 1 15,-18 0-15,17-1 16,-52 19-16,35-19 15,-52 18 1,69-17-16,-52 0 16,70-1-16,-17-17 15,35 18-15,-17-18 0,17 18 0,17-1 16,1 1-16,-1 17 16,36 18-1,0-35-15,-17 17 0,-1-17 16,18 17-16,17 0 15,-34 0-15,-1-17 0,-18-18 16,1 18-16,0 17 16,-18-17-16</inkml:trace>
  <inkml:trace contextRef="#ctx0" brushRef="#br0">18062 529 0,'0'-17'0,"0"34"0,18-52 16,-18 17-16,0 1 15,0-1 1,18 18 0,-18 18-1,0 35-15,0-1 16,0-16-16,0 17 0,0 17 16,0-35-16,0 18 15,0-35 1,0 0-16,17-1 15,1 1-15,-1-18 16,1 0-16,17 0 0,71 0 16,-53 0-1,88-18-15,-88 1 0,53-1 16,-53 18 0,-18 0-16,0-18 0,-17 18 15,0 0-15,-36-17 16,0 17-1</inkml:trace>
  <inkml:trace contextRef="#ctx0" brushRef="#br0">18591 282 0,'0'18'15,"0"35"1,0-18-16,-17 0 15,17-17-15,-18 17 16,0-35-16,18 18 16,-17-36-16,17-35 15,17 36-15,1-54 16,0 36-16,-1 17 16,-17 1-16,36 17 15,-19 0-15,1 17 16,-18 19-16,18-1 0,-18 0 15,0 18-15,17-35 16,-17 17-16,0-17 0,0-1 16,0-34-1,36-36 1,-36 17-16,17 1 16,1 17-16,-1-17 15,1 35-15,-18-17 0,35 17 16,-35 17-16,18 36 15,-18-18-15,0 18 16,0-17-16,18 16 16,-1-34-16,1 0 15,0-18-15</inkml:trace>
  <inkml:trace contextRef="#ctx0" brushRef="#br0">19050 441 0,'0'0'0,"-18"35"0,18-17 15,0 0-15,18 34 16,17-52-16,18 18 16,-35-18-16,52-18 15,-52 18-15,0-35 16,-18 18-16,-36-19 15,19 19-15,-36-19 16,35 19-16,-17 17 16,17 0-16,1 0 15,34 0-15</inkml:trace>
  <inkml:trace contextRef="#ctx0" brushRef="#br0">19350 494 0,'0'0'16,"-18"53"-16,18-36 15,18 36-15,0-35 16,-1 0-16,1-1 0,35-17 16,-36 0-1,19-17-15,-19-1 0,-17 0 16,18-17-16,-18-18 15,-18 18-15,1-18 16,-1 35-16,18 1 16,-18 17-16,18 17 15,18 1 1,-18 0-16</inkml:trace>
  <inkml:trace contextRef="#ctx0" brushRef="#br0">19703 476 0,'0'18'16,"0"-36"-16,0 54 15,0-1-15,0-18 16,17 19-16,-17-19 16,18 1-1,0-18-15</inkml:trace>
  <inkml:trace contextRef="#ctx0" brushRef="#br0">19773 318 0,'0'17'15</inkml:trace>
  <inkml:trace contextRef="#ctx0" brushRef="#br0">19808 617 0,'0'0'16,"18"0"0,-18-17-1,0-1-15,0 0 16,0 1 0,0-1-16,18 18 0,-18-17 15,35 17 1,-17 0-16,-1 0 0,19 17 15,-36 1-15,17 17 16,1-17-16,0 17 16,-1-17-1,1-18 1</inkml:trace>
  <inkml:trace contextRef="#ctx0" brushRef="#br0">20232 529 0,'0'-17'0,"0"34"0,-18-34 16,1 17-16,-1 17 16,-17 1-16,-1 17 15,19-17-15,-1 17 16,18-17 0,35-1-16,-17-17 15,17-17-15,-17-1 16,17 0-16,-17 1 15,17-1 1,-17 18-16,-1 0 16,1 35-16,0 1 15,-1 52-15,-17-53 16,18 53-16,-18-52 16,0-1-16,0-17 15,-18-1-15,1 1 0,-36-1 16,35 1-16,-35-18 15,36-18-15,-19 1 16,36-18-16,0-1 16,36 1-16,34-36 15,18 18 1,-35 36-16,0-1 16,18 1-16,-36 17 15,0-18-15,-35 36 16,-17-18-16</inkml:trace>
  <inkml:trace contextRef="#ctx0" brushRef="#br0">3510 5592 0,'18'0'47,"-1"-18"-47,1 18 15,0-18-15,17 1 16,0 17-16,18-36 16,0 1-16,35-18 15,-35 36-15,35-54 16,-35 36-16,36-36 15,-37 53-15,1-17 16,53-35-16,-53 34 16,0 19-16,0-19 15,0 1-15,0 0 0,53-53 16,-53 52-16,-1 1 16,1 0-16,53-36 15,-53 36-15,0-18 16,0 18-16,0 0 0,0-1 0,0 1 15,53-36-15,-54 19 16,54-1 0,-53 17-16,53-34 15,-53 52-15,17-35 16,1 18 0,-18 0-16,-35 17 15,17-17-15,0 17 0,-17 0 16,-18 1-16,17 17 15,-17-18-15,18 18 16,-36-17 0</inkml:trace>
  <inkml:trace contextRef="#ctx0" brushRef="#br0">5909 3845 0,'0'0'0,"18"0"15,17-17-15,0 17 16,36-18 0,-36 0-16,36 18 15,-54 0-15,19 0 16,-19 18-16,1 0 15,-18-1-15,0 1 0,0 17 16,-18 0-16,1-17 16,-1 17-16,0 18 15,18-17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3:23: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1834 2893 0,'18'17'47,"-18"36"-31,18-17-16,-18-1 0,0 53 15,0-35 1,0 0-16,0 17 0,0 1 16,0 0-16,0 70 15,0-71-15,0 54 16,0-54-16,-18 36 16,18-53-16,0 53 15,0-71-15,0 18 16,0-18-16,0 1 0,0 34 15,18-52-15,-18 35 16,17-36-16,-17 1 16,18 0-16,-18-1 0,18 19 15,-1-19 1,1 18-16,0-35 16,17 18-1,-18 0-15,19-18 0,-1 0 16,36 0-1,-36 0-15,0 0 16,0 0-16,1 0 0,52 0 16,-53 0-16,71 0 15,-35 17-15,52-17 16,-70 18-16,18-18 16,-1 0-16,18 0 0,-17 0 15,17 0-15,-17 0 0,123-18 16,-106 18-16,0 0 15,0-17-15,18 17 0,88-18 16,-88 18 0,106-18-16,-89 18 15,-17 0-15,17-17 0,-17-1 16,123 1-16,-123 17 16,124-18-16,-125 18 15,1 0-15,0 0 16,0 0-16,88 0 15,-88 18-15,70-18 16,-88 0-16,106 17 16,-105-17-16,105 0 15,-106 0-15,88-17 16,-88 17-16,89 0 16,-89 0-16,71 0 15,-71 17-15,71-17 16,-89 0-16,1 0 15,17 0-15,-17 0 0,-1 0 16,1 0-16,70 0 16,-71 0-16,71 0 15,-88 0-15,18 0 16,-1 0-16,54 0 16,-54 0-16,54 0 15,-53 0-15,52 0 16,-70 0-16,70 0 15,-52 0-15,35 0 16,-36 0-16,-17 0 16,0 0-16,0 0 0,0 0 15,70 0 1,-70 0-16,71 0 16,-54 0-16,-17-17 0,18 17 15,-18 0-15,0 0 0,53 0 16,-54 0-16,54 0 15,-70 0-15,69 0 16,-52 0-16,53 0 16,-53-18-1,53 18-15,-53-18 16,0 18-16,0-17 0,-18 17 16,71 0-16,-71 0 15,36 17-15,-36-17 16,35 0-1,-52 18-15,17-18 0,36 0 16,-36 0-16,18 0 16,-18 0-16,-17 0 15,0 0-15,17 18 16,-17-18-16,-1 0 16,-17 17-16,18-17 15,-1 0 1,1 0-16,0 0 0,-1 0 15,1 0 1,0 0-16,-1 0 16,1 0-16,0 0 15,-1 0-15,1 0 16,0 0-16,-1 0 16,1 0-1,-18-17 32,0-1-31,0 0-16,17-17 15,-17 17 1,0 1-16,0-1 0,0-35 16,0 18-16,0 0 15,0-1-15,0 1 0,0 0 16,18-18-16,-18-35 15,0 35-15,0-71 16,18 71-16,-1-70 16,-17 52-16,18 18 15,0 18-15,-18-18 0,0 18 16,17-36-16,-17 36 16,18-35-1,0 34-15,-1-34 16,-17 34-16,18 1 0,-18 0 15,17-18-15,-17 18 16,0-1-16,0 19 0,0-1 16,-35-17-1,18 17-15,17 1 0,-18-1 16,0 18-16,1-18 0,-1 18 16,0-17-16,-17 17 0,-18-18 15,18 0-15,0 18 16,-1-17-16,-17 17 0,0-18 15,-52 0 1,34 18-16,1-17 0,-19 17 16,-69-18-16,69 1 15,1 17-15,-123-36 16,105 36-16,0-17 16,-18 17-16,-123-18 15,124 0-15,-18 18 0,0-17 16,-124 17-16,124-18 15,0 18-15,-18-18 0,18 18 16,-159 0-16,159 0 16,-18 0-16,18 0 15,-17 0-15,-142 0 16,141-17-16,0 17 0,0 0 16,1 0-16,-142 0 15,159 0-15,-159 0 16,141 0-16,18 17 0,-159-17 15,159 18-15,-159 0 16,141-18 0,-140 35-16,157-35 15,1 18-15,-141-1 16,159-17-16,-19 0 16,1 18-16,18-18 0,-142 18 15,142-18-15,-1 17 16,1-17-16,-1 0 0,19 18 15,-125-18 1,107 0-16,17 0 0,0 17 0,0-17 16,-70 0-1,88 0-15,0 0 0,17 0 16,0 0-16,-52 0 16,70-17-16,0 17 0,0 0 15,18 0-15,0 0 16</inkml:trace>
  <inkml:trace contextRef="#ctx0" brushRef="#br0">16510 4022 0,'0'17'16,"0"-34"15,-18-72-15,1 19-16,-19-124 16,1 88-16,0-123 15,17 123-15,1-70 16,34 105-16,1 18 0,0 0 15,34-17 1,-16 52-16,-1 0 0,0 18 16,36 18-16,-54 0 15,1-1-15,0 19 0,-18-19 16,0 18-16,17 36 16,-34-36-16,17 18 15,0-35-15,-18 17 16,18-17-16,0-1 0,0 1 15,0 0-15,0-1 16,18-17-16,-18 18 16,17-18-16,-17 18 0,18-1 15,-18 1-15,0-1 16,0 1-16,-18 0 16,1-1-16,-19-17 0,-16 36 15,16-36-15,1 17 16,0-17-16,17 0 0,0 0 15,36 0 1</inkml:trace>
  <inkml:trace contextRef="#ctx0" brushRef="#br0">17163 3104 0,'35'0'0,"-70"0"0,88 0 15,-36 0-15,36 0 16,-35 0-16,-1 0 15,1 0-15,0 0 16</inkml:trace>
  <inkml:trace contextRef="#ctx0" brushRef="#br0">17233 3281 0,'0'0'0,"0"17"0,18-17 15,17 0 1,0 0-16,1 0 15,-19 0-15,19 0 16</inkml:trace>
  <inkml:trace contextRef="#ctx0" brushRef="#br0">18221 3016 0,'0'0'15,"0"-53"-15,-18 36 0,1 17 16,-36-18 0,-35 36-16,52-1 15,1 1-15,17 17 0,1 1 16,17-1-16,17 35 15,1-34-15,0-1 16,17-17-16,0-1 0,18 1 16,-18-1-16,54-17 15,-54-17-15,0-1 16,-17 1-16,-1-1 0,-17-53 16,0 36-16,-35-53 15,18 53-15,-19-1 16,1 19-16,0-1 0,-18 0 15,35 18-15,-17 36 16,35-19-16,0 1 16,18 0-16</inkml:trace>
  <inkml:trace contextRef="#ctx0" brushRef="#br0">18750 3157 0,'0'-17'15,"-17"17"-15,-1 0 16,0 0-16,36 0 31</inkml:trace>
  <inkml:trace contextRef="#ctx0" brushRef="#br0">19085 2910 0,'0'0'0,"0"-17"16,0-1-1,-17 1-15,-1 17 0,0 0 16,1 0-16,-1 0 0,0 17 16,1 1-16,-18 35 15,35-36-15,0 54 16,0-36-16,35 0 16,0-17-16,-17 0 0,-1-18 15,19 0-15,-19 0 0,1-18 16,0 0-16,17-34 15,-18 16-15,-17-17 16,0 18-16,0 0 16,0-18-1,-17 35-15,17 36 16,0 70 0,0-35-1,17 0-15,-17 0 0,36 70 16,-19-87-16,1 52 15,0-53 1,-1 36-16,-17-54 16,0 1-16,0 17 15</inkml:trace>
  <inkml:trace contextRef="#ctx0" brushRef="#br0">21784 2963 0,'0'0'16,"0"-17"-16,-18-1 15,18 0-15,-17 18 16,-1 0-16,0 0 16,18 18-16,-17 35 15,-1 0-15,18 0 0,0 0 16,18 0-16,-1-18 0,1 0 16,17 0-16,36 1 15,-36-19-15,1-17 0,-1-17 16,0 17-16,0-36 15,-17 1-15,-18 0 16,0 17-16,0-17 0,-18 0 16,-17-1-16,-18-16 15,18 34-15,0 18 0,-18-18 16,35 18-16,18 18 16,0 0-16,53-1 15</inkml:trace>
  <inkml:trace contextRef="#ctx0" brushRef="#br0">22348 3228 0,'-17'0'15,"34"0"-15,-52 0 0,35-18 16,0 1-1</inkml:trace>
  <inkml:trace contextRef="#ctx0" brushRef="#br0">22666 3052 0,'0'-36'16,"0"72"-16,0-89 0,-18 35 0,-17 0 16,17 1-16,-17 17 15,18 0-15,-19 17 0,1 19 16,35-1-16,0 0 16,0 0-16,35 1 15,-17-36-15,0 17 16,52-17-1,-17-17-15,-35-1 16,-1 0-16,1 1 0,17-18 16,-35-1-16,0 19 15,0 34 17,0 19-17,18-19 1,-1 36-16,1-35 15,17 35-15,-17-18 16,0-17-16,-18-1 16,17 1-16</inkml:trace>
  <inkml:trace contextRef="#ctx0" brushRef="#br0">22983 3157 0,'0'18'16,"18"17"-16,-18-17 15,18 35-15,-1-36 16,-17 19-16,18-19 16,-18 1-16,18 35 15,-18-35-15,0-1 16,-18 1-16,0-18 0,-17 18 15,17-18-15,1 0 16,-1-18-16,1-17 16,17 17-16,17-17 15,18 17-15,18-35 16,-17 35-16,-19-17 16,36-18-16,0 0 15,-35 36-15,-18-19 16,0 1-1,-53 0-15,35 35 16,-17-18-16,0 18 0,-36 18 16,36 0-16,17-18 15,1 17-15</inkml:trace>
  <inkml:trace contextRef="#ctx0" brushRef="#br0">26158 2858 0,'-35'-18'16,"18"18"-16,-1 18 16,-17-1-16,-1 18 15,-17 71-15,36-53 16,17 53-16,17-71 16,36 36-1,-17-54-15,34 1 0,-35-18 16,36-35-1,-53 17-15,17-17 0,-17 0 16,-1-1-16,-17-52 16,0 53-16,-35-18 15,0 35-15,17 1 0,-35-1 16,35 18-16,-17 35 16,53 18-1</inkml:trace>
  <inkml:trace contextRef="#ctx0" brushRef="#br0">26793 3193 0,'-17'-18'15,"17"0"-15,0 1 31,17-1-31,-17 0 16</inkml:trace>
  <inkml:trace contextRef="#ctx0" brushRef="#br0">26988 2893 0,'35'-18'16,"-18"1"-16,19 17 0,-1-18 16,36 0-1,-36 1-15,0-1 16,-17 18-16,-36 0 16,0 18-16,-34-1 15,16 19-15,-34-1 16,34-18-16,19 1 15,17 0-15,0 35 16,17-36-16,19 19 16,-19-19-16,19 18 0,34 18 15,-35-35-15,1 17 16,-19-17 0,1 17-16,-53-17 15,17-18-15,-52 0 16,34 0-16,1 0 15,0 0-15,-1 0 16,-16 0-16,16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23T23:24: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1305 5821 0,'0'-18'16,"0"1"0,-17 17-1,-1 0-15,0 0 0,1 0 16,-36 0 0,-18 0-16,36 0 15,-36 0-15,-17 0 16,18 17-1,52-17-15,-17 18 16,17-18-16,0 0 16,1 0-16,17 17 15,17-17 1,1 36 0,-18-19-16,18 1 15,-18 17 1,0 1-16,0 17 0,-18-1 0,18-16 15,0 70-15,0-36 16,0 54 0,0 34-16,0-87 0,0 17 15,0 106 1,18-106-16,-18 124 16,17-106-16,1 105 15,-18-105-15,18 0 0,-1 18 16,-17-19-16,18 1 15,0 124-15,-18-125 16,17 1-16,-17 124 16,0-125-16,-17 142 15,-1-141-15,0 141 16,18-141-16,-17 141 16,-1-124-16,0 107 15,18-107-15,-17 89 16,17-106-16,-18-1 15,0-16-15,1 16 0,-18 90 16,35-107-16,-36 70 16,36-87-16,-35 70 15,35-88 1,-18 53-16,18-71 16,0 36-16,0-54 15,0 36-15,18-35 16,0 17-1,-1-35-15,1 18 16,0-18-16,17 17 16,-18-17-16,19 18 15,-1-18-15,18 0 16,-18 0-16,36-18 16,-18 18-16,-18 0 15,0 0-15,1-17 0,34 17 16,-35 0-16,18 17 15,-35 1-15,35 0 16,-36-18 0,1 0-16,0-18 15</inkml:trace>
  <inkml:trace contextRef="#ctx0" brushRef="#br0">1323 11642 0,'0'17'0,"35"1"16,-17 0-16,35 35 16,-18-36-16,36 36 15,-36-35-15,0-1 16,53 19-16,-52-19 15,-19-17-15,19 18 16,-36 0-16,-18-1 0,0 1 16,1-1-16,-19 19 0,-34 17 15,35-36 1,-36 19-16,53-19 16,-17 1-16,17-1 15,18 1-15,0 0 16</inkml:trace>
  <inkml:trace contextRef="#ctx0" brushRef="#br0">2628 11518 0,'0'35'31,"35"36"-31,-17 0 16,35 70-16,-35-71 15,17 1-15,-17-1 0,17 1 16,0 17-16,0-70 16,1 17-16,-19-17 15,1-18 1,0-18-16,-1-53 15,1 19-15,-18-72 16,0 54-16,0-89 16,0 71-16,0-18 15,-18 53-15,18 35 16,0-17-16,-17 17 16,34 36-1</inkml:trace>
  <inkml:trace contextRef="#ctx0" brushRef="#br0">3334 11942 0,'0'0'0,"-18"0"0,18-18 16,0 36-1,0-1 1,0 36-16,0-18 15,-18 1-15,18-1 16,0 35-16,0-52 16,18 17-16,17-17 15,-17-18 1</inkml:trace>
  <inkml:trace contextRef="#ctx0" brushRef="#br0">3581 12047 0,'0'18'16,"-18"0"0,18-1-16,0 19 15,0-1-15,0-18 16,0 1-16,18 0 0,17-1 15,-17 1-15,-1-18 16,19 0-16,-19-18 16,1 1-16,-18-1 15,17 0-15,-17 1 16,-17-1 0,17 1-16,-18-19 15,1 19-15,17-1 16,-18-17-16,18 17 15,0 0 1,18 18 0,-1-17-1,1 17-15,17 0 16,-17 0-16,-1 0 16,1 0-16,17 0 15,-17 0-15,0 0 16,-1 17-1,-17 1-15,0 0 0,0 17 16,0-17-16,0 17 16,0-17-16,18-1 15,-1 1-15,1-1 16,17-17 0,-17-17-16,17-1 15,-35 1-15,18 17 16,-18-36-1,0 1-15,-18 17 16,-17 1 0,17-1-16,-35 0 15,36 18-15,-18-17 0,17 17 16,-17 17-16,17 1 16,0 0-16</inkml:trace>
  <inkml:trace contextRef="#ctx0" brushRef="#br0">4692 11748 0,'18'0'16,"35"-18"-1,-18 18 1,0-18-16,53 1 15,-52-1-15,16 0 16,-16 18-16,-19 0 16,1 0-16</inkml:trace>
  <inkml:trace contextRef="#ctx0" brushRef="#br0">4939 11906 0,'88'0'16,"-176"0"-16,211 0 0,-70 0 16</inkml:trace>
  <inkml:trace contextRef="#ctx0" brushRef="#br0">5309 6350 0,'18'0'31,"35"0"-15,0 0-16,70 0 15,-35 0-15,71-18 16,-71 18-16,71 0 16,-88 0-16,70 0 15,-71 0-15,-17 0 16</inkml:trace>
  <inkml:trace contextRef="#ctx0" brushRef="#br0">8696 6297 0,'35'0'15,"1"0"-15,87 0 16,-52 0-1,140 0-15,-105 18 16,18-18-16,-1 17 16,0-17-16,-17 18 0,18 0 15,-18-18-15,17 17 0,106-17 16,-140 18-16,69-18 16,-105 0-16,-17 0 15</inkml:trace>
  <inkml:trace contextRef="#ctx0" brushRef="#br0">6174 11589 0,'-18'0'16,"0"0"0,1 0-1,-1 17-15,-35 19 16,36-19-16,-1 19 0,0 17 16,1 35-16,17-35 15,35 35-15,-17-53 16,52 0-16,-17-17 15,0-18-15,0 0 16,35-35-16,-53-1 0,1-16 16,-36 16-1,-18-52-15,-17 53 16,-1 17-16,-34-35 16,35 36-16,-1-1 0,1 18 15,0 0 1,17 18-16,36 17 15,-1-17-15</inkml:trace>
  <inkml:trace contextRef="#ctx0" brushRef="#br0">6650 11906 0,'0'0'0,"-18"0"16,18-17-1,0-1 1,0 0 0</inkml:trace>
  <inkml:trace contextRef="#ctx0" brushRef="#br0">6950 11483 0,'0'18'16,"0"-1"-16,-18 36 15,18-18-15,0 18 16,0 0-16,0 0 0,18 53 15,-1-53 1,1 35-16,0-70 0,-1 17 16,-17-17-16,18-1 15,0-17-15</inkml:trace>
  <inkml:trace contextRef="#ctx0" brushRef="#br0">7814 11659 0,'-18'-17'0,"18"-1"16,-17 18-16,-1 0 15,18-18-15,-18 18 0,-17 18 16,18 0-16,-1 52 16,0-34-16,18 34 15,0-17-15,18 18 16,0-54-16,17 18 16,35 1-16,-34-36 15,-1 0-15,36-18 16,-36 0-16,-18 1 0,1-1 15,0-17 1,-18 0-16,0 17 0,-18-17 16,-35-36-16,18 36 15,0 0-15,-54-18 16,54 17-16,0 36 16,0-17-16,17 17 0,-35 35 15,53 0-15,-18-17 16,36 17-16,0 1 0,17-19 15,35 36-15,-17-35 16,18-1 0,-18-17-16,-18 0 0,0 0 15,-17 0-15,0 0 0,-1 0 16</inkml:trace>
  <inkml:trace contextRef="#ctx0" brushRef="#br0">8290 11853 0,'0'36'15,"0"-1"1,0 0-16,0 0 0,0 1 15,18-19-15,-18 1 0,18 17 16,-1-35-16</inkml:trace>
  <inkml:trace contextRef="#ctx0" brushRef="#br0">8484 11977 0,'-17'17'16,"17"1"-16,17 17 15,1-17 1,0-18-16,-1 18 0,1-1 0,0-17 16,17 0-1,-18 0-15,1-17 16,-18-1-1,0 0-15,-18 18 0,18-17 16,-17-1-16,-1 0 0,1-17 16,17 18-1,0-1-15,0 0 16,35 18 0,-18 0-16,36 0 15,-35 0-15,0 0 0,-1 0 16,19 0-1,-19 18-15,-17 17 16,-17-17-16,17 35 16,0-36-16,0 19 15,0-19-15,17 1 16,1-18-16,-18 18 16,35-18-16,0 0 15,-17-18-15,0 0 16,-1 1-16,-17-1 15,-17 18-15,-1-35 16,0 35-16,-35-36 16,36 36-16,-1-17 15,1 17-15</inkml:trace>
  <inkml:trace contextRef="#ctx0" brushRef="#br0">9790 11889 0,'17'0'31,"36"-18"-15,-18 18-16,36 0 15,-36 0-15,18 0 16,-18 0-16,1 0 0,-1 0 16,-17 0-16,-1 0 0,1 0 15,0-18 1</inkml:trace>
  <inkml:trace contextRef="#ctx0" brushRef="#br0">10001 11659 0,'0'0'15,"0"71"-15,0-36 0,0 53 16,18-35-16,0-17 16,-18-1-16,17 0 0,18 0 15,-17-17 1</inkml:trace>
  <inkml:trace contextRef="#ctx0" brushRef="#br0">11113 11589 0,'0'-18'0,"-18"53"15,18-17-15,0 17 16,0 36 0,0-36-16,18 0 15,-1-17-15,1 17 0,52 18 16,-34-35-16,34 0 15,-35-18-15,36-36 16,-53 19-16,17-36 16,-35 17-16,-35-34 15,17 35-15,-17-1 16,-1 1-16,1 17 0,-35-17 16,52 35-16,-17 18 15,35 17 1,53 0-1</inkml:trace>
  <inkml:trace contextRef="#ctx0" brushRef="#br0">11712 11818 0,'0'0'0,"-17"0"0,17-18 31</inkml:trace>
  <inkml:trace contextRef="#ctx0" brushRef="#br0">12118 11589 0,'0'-36'16,"0"72"-16,-18-89 0,1 35 0,-1 18 16,-17 0-16,-18 0 15,35 18-15,-35 17 16,36 0-16,-1 18 16,18-35-16,18 17 15,-18-17-15,17-18 16,19 18-16,-19-18 0,54 0 15,-54-18-15,19 0 16,-19 1-16,1-19 16,-18 19-16,0-19 15,0 19-15,0-1 0,0 0 16,0 36 0,0 17-1,0 1 1,18 34-16,-1-17 15,1 18-15,-1-36 16,-17 36-16,18-36 16,-18 18-16,18-36 15,-18 19 1,0-19-16,17-17 16</inkml:trace>
  <inkml:trace contextRef="#ctx0" brushRef="#br0">12594 11695 0,'18'35'15,"-1"0"-15,1 18 16,0 0-16,17 18 16,0-19-1,-17-16-15,0-19 0,-1 19 16,1-19-16,-1 1 0,19 0 15,-19-18-15,1-18 16,-18 0-16,-18-35 16,18 0-16,-17-17 15,17 17-15,-18-18 16,18 54-16,0-18 16,18 17-1,-1 18-15,1 18 16</inkml:trace>
  <inkml:trace contextRef="#ctx0" brushRef="#br0">13264 11994 0,'-17'-17'15,"-1"17"1,1 0-1,-1 0-15,0 17 16,18 19 0,0-1-1,0-17-15,36-1 16,-19-17-16,1 0 16,-1-17-16,1-1 15,-18 0-15,18 1 16,-18-1-1,0 0 1,0 36 0,0 0-1,17 17-15,1 0 16,-18 1 0,35 16-16,-17-34 15,17 17-15,-17-35 16</inkml:trace>
  <inkml:trace contextRef="#ctx0" brushRef="#br0">13635 12030 0,'-18'-36'15,"36"72"-15,-53-72 0,17 19 16,0 17-16,-17 35 15,17-17-15,18 17 0,0 18 16,0-35-16,18-1 16,17 1-16,-17-18 15,17 0-15,1 0 16,-36-18-16,17 1 16,1-1-16,-18-17 15,0-1-15,0 19 0,0-1 16,-18 0-16,18 36 31,0 53-15,0-36-16,18 0 15,-1 18-15,1-18 0,0 1 0,-1 34 16,1-17-16,0 0 16,-18-18-1</inkml:trace>
  <inkml:trace contextRef="#ctx0" brushRef="#br1">12682 12471 0,'-17'0'16,"34"0"15,19 0-16,-1 17-15,71 1 16,-53-18 0,88 18-16,-53-18 15,88 0 1,-87 0-16,-1 0 0,71 0 16,-107-18-16,37 0 15,-72 18-15</inkml:trace>
  <inkml:trace contextRef="#ctx0" brushRef="#br1">1376 6668 0,'0'17'15,"0"1"-15,0 17 16,0 18-1,0-18-15,0-17 0,0 35 16,-18-18-16,18 71 16,0-53-16,-17 53 15,17-53-15,0 70 16,0-70-16,0 35 16,0-53-16,17 18 15,-17-35-15,18 0 16,-18-1-1,17 1-15,1 0 0,0-18 16,-1 0 0,1 0-16,0 0 15,-1 0-15,19 17 16,-1-17-16,-17 0 0,-1 0 16,36 0-1,-35 18-15,17-18 0,18 17 16,-18-17-16,18 18 15,0-18-15,18 18 16,-19-18-16,1 0 16,0 0-16,53 17 15,-53-17-15,53 18 16,-36-18-16,36 18 16,-35-18-16,52 17 15,-52-17-15,35 0 16,-36 0-16,-17 0 15,71 18 1,-1-18-16,-52 18 16,52-18-16,-52 0 15,-18 0-15,17 0 0,1 17 16,-1-17-16,1 0 0,52 0 16,-52 0-16,70 18 15,-70-18-15,70 0 16,-71 0-1,18 0-15,-17 0 0,0 0 16,17 0-16,-18-18 16,18 18-16,-17 0 0,17 0 15,-17 0-15,17 0 0,88 0 16,-87 0-16,87 0 16,-88 0-16,0 0 15,-17 0-15,17 0 0,0 0 16,106 0-16,-106 0 15,107 18 1,-90-18-16,1 0 0,106 0 16,-124 0-16,18 0 15,88 0-15,-88 0 16,88 0-16,-88-18 16,88 18-16,-106 0 15,106 0 1,-88 0-16,-18 0 15,0 0-15,0 0 0,89 0 16,-89 0-16,88 0 16,-105 0-16,17 0 15,-17 0-15,17 0 0,53 0 16,-88 0-16,70 0 16,-70 0-16,53 0 15,-53 0-15,-18 0 16,0 0-16,1 0 0,-1-17 15,0 17-15,-17-18 16,0 18 0,-1-35-16,1 35 15,17-36-15,-17 19 16,-1-1-16,1 0 16,0 1-16,-1-1 15,1 1 1,0 17-16,-1 0 15,1 0 1,-18 17 0,18-17-1,-1 18 1,1-18-16,-1 0 0,1 0 16,17-18-16,-17 18 15,0 0-15,-1-17 16,1 17-16,17-18 15,-17 18-15,-1 0 16,1-18 0,-18 1-16,18 17 15,-18-18-15,0 0 16,0-17 0,0 17-16,0-17 15,0-18-15,-18-17 16,18 34-16,0-34 15,-18 35-15,18-36 16,0 36-16,-17 17 16,17-17-16,0 17 0,0-35 15,0 36-15,-18-19 16,18 19-16,0-1 16,-17-17-16,-1 17 15,0 1-15,1-1 16,-1 18-16,-17-18 15,-1 18-15,-16-17 16,16 17-16,-17 0 16,-35 0-16,35-18 15,-70 18-15,52 0 16,1 0-16,-19-18 16,-69 1-16,52 17 0,-88-18 15,88 18 1,-106-18-16,89 18 15,-1-17-15,1 17 0,-1-18 16,19 1-16,-142-1 16,123 0-16,-105-17 15,105 35-15,-123-35 16,124 35-16,-124-18 16,124 18-16,-142-18 15,142 18-15,-1-17 16,-141 17-1,142 0-15,0 0 0,-1 0 16,-123 0-16,124 0 16,-107 0-16,124 0 15,-123 0-15,123 0 16,-123 17-16,123-17 16,0 18-16,1-18 15,-1 18-15,-88-1 16,88-17-16,0 18 0,-88 0 15,18-18 1,70 17-16,18-17 16,-18 0-16,-88 0 15,106 0-15,-107-17 16,90 17-16,-89 0 16,88 17-16,0-17 0,-88 18 15,106 0-15,-71-18 16,88 0-16,-70 0 15,88-18 1,0 18-16,18 0 0,-18 0 16</inkml:trace>
  <inkml:trace contextRef="#ctx0" brushRef="#br1">12506 11553 0,'0'0'16,"0"18"0,18 0-16,17-1 15,0 1-15,18 17 16,-18-17-16,54 35 16,-37-18-16,72 36 15,-71-18-15,17-18 16,72 71-1,-54-71-15,53 36 16,-88-36-16,17 0 0,19 0 16,-54-17-16,-18 0 15,19-18-15,-19 17 16,1-17-16,-36-17 16,-17-19-1</inkml:trace>
  <inkml:trace contextRef="#ctx0" brushRef="#br1">12577 12506 0,'0'0'16,"17"0"-16,1-18 16,-1 1-16,1-19 15,17 1-15,1 0 0,69-53 16,-34 35-16,88-53 15,-71 35-15,18 1 16,0 17-16,88-53 16,-106 71-16,0-18 15,-53 18-15,-17 35 16,-36 17 0,-17 1-1</inkml:trace>
  <inkml:trace contextRef="#ctx0" brushRef="#br1">14587 11642 0,'0'0'0,"-17"0"0,-1 0 16,0 17-1,1 19-15,-1-19 16,18 19-16,0 34 15,0-35-15,18 54 16,-1-54-16,36 35 16,-17-52-16,34 17 15,-17-35 1,18 0-16,-36-17 16,18-19-16,-35 19 15,-1-54-15,-17 36 16,0 0-16,-17-1 15,-1 19-15,-53-54 16,54 54-16,-19-1 0,-34-17 16,52 35-16,1 0 15,17 17 1,35 19-16,0-19 16,0 1-16</inkml:trace>
  <inkml:trace contextRef="#ctx0" brushRef="#br1">15081 11924 0,'18'-18'31,"0"18"-15,-1 0-16</inkml:trace>
  <inkml:trace contextRef="#ctx0" brushRef="#br1">15434 11677 0,'0'0'16,"0"18"-1,0 35 1,0-1-1,18-16-15,-18 17 0,0 70 16,0-70-16,17 35 16,-17-53-16,18 1 15,0-1-15,-1-35 16,-17-18-16</inkml:trace>
  <inkml:trace contextRef="#ctx0" brushRef="#br1">16228 11712 0,'0'0'0,"-18"-17"16,-17-1-16,0 0 15,-1 18-15,19 18 16,-19 0-16,19-1 0,-19 36 16,36 0-1,0-18-15,0 71 16,18-71-16,17 54 15,-17-54-15,17 0 0,18-17 16,35-1-16,-35-17 16,36-17-1,-54-1-15,18 1 0,-18-36 16,-17 17-16,-18 1 16,0 0-16,-36-36 15,1 36-15,0 0 16,0-1-16,-18 19 0,17-18 15,-17 17-15,-35 0 16,53 18-16,0 0 16,17 18-16,0 0 0,1 34 15,17-34-15,53 35 16,0-35-16,-18-1 16,0 1-16,0 0 0,1-18 15,-1 17-15,0-17 0,18 0 16,-35 0-16,17 0 15</inkml:trace>
  <inkml:trace contextRef="#ctx0" brushRef="#br1">16775 12118 0,'17'0'16,"-17"-18"0,18 1-1,0-1-15,-18 0 16,-18 18 0,0 0-16,-35 0 15,36 18-15,-19 0 16,1-1-1,17 19-15,1-1 16,17-18-16,35 19 16,-17-36-16,-1 17 15,19-17-15,-1 0 0,18-17 16,-35 17-16,17-36 16,-18 36-16,-17-35 15,0 18-15,-17-1 16,-1 0-1,1 18 1,-1 18-16,18 17 16,18 0-16,-18-17 15,17 17-15,1 18 16,-1-35-16,-17 17 16,18-17-16,-18 35 0,18-36 15,-18 1-15,0 0 16</inkml:trace>
  <inkml:trace contextRef="#ctx0" brushRef="#br1">17163 12136 0,'35'-53'0,"-70"106"0,88-124 16,-53 53-16,-18 1 15,0 17-15,-17 35 16,17 0-16,1-17 16,-19 52-16,36-34 15,0-1-15,0-17 16,18-1-16,0 1 0,-1-18 0,1 0 16,0 0-16,35-18 15,-36 1-15,1-19 16,-1 1-16,-17 17 15,0 1-15,0-1 0,0 1 16,-17 17 0,17 52-1,0-34-15,17 53 16,-17-54-16,18 36 16,0-17-16,-1-1 15,1-35-15,-18 17 16</inkml:trace>
  <inkml:trace contextRef="#ctx0" brushRef="#br1">14376 11359 0,'-36'18'0,"36"0"16,-17-1-16,-18 36 15,17-17-15,0 16 0,1-16 16,17 70 0,0-1-16,17-52 15,1 0-15,0-17 0,-1 16 16,18 1-16,1-17 16,-1-1-16,-17-17 15,-1-1 1</inkml:trace>
  <inkml:trace contextRef="#ctx0" brushRef="#br1">4710 7620 0,'17'0'15,"36"0"1,0 0-16,0 0 16,18 18-16,87-1 15,-70-17-15,1 18 0,105 0 16,-88-18-16,-1 17 15,89-17-15,-105 0 16,-19 0-16,1 0 16,-36 0-16,0 0 0,1 0 15,-19 18-15,-34-1 16</inkml:trace>
  <inkml:trace contextRef="#ctx0" brushRef="#br1">8678 7691 0,'0'0'16,"-17"-18"-16,17 0 0,-18 18 0,0-17 15,-17-1 1,18 18-16,-19 0 16,19-18-16,-1 18 15,36 0 1,17 18 0,0-18-16,18 18 0,71-1 15,-54 1-15,106 0 16,-87-1-16,17-17 15,88 0-15,-89 0 16,72 0-16,-124-17 16,35 17-16,-53 17 15,-17 1-15,-18-1 16,-35 1 0</inkml:trace>
  <inkml:trace contextRef="#ctx0" brushRef="#br1">18150 11942 0,'18'0'16,"17"17"0,1-17-16,69 0 15,-52-17-15,0 17 16,35-18-16,-52 18 15,17-18-15,-36 18 16</inkml:trace>
  <inkml:trace contextRef="#ctx0" brushRef="#br1">18327 11783 0,'17'106'0,"-34"-212"0,52 247 16,-17-88-16,17 35 16,-17-53-16,-1 18 15,1-18-15,0-17 0</inkml:trace>
  <inkml:trace contextRef="#ctx0" brushRef="#br1">19121 11765 0,'0'0'0,"-18"0"31,0 18-16,18-1-15,0 19 16,-17-1-16,17 0 0,0 1 16,35 34-1,-17-35-15,34 36 0,-16-53 16,-1-1-16,0 1 0,18-18 16,-17 0-16,-1-18 15,0 1-15,-17-1 0,17-35 16,-35 0-16,-18 18 15,1 0-15,-36-54 16,18 72-16,-1-19 16,1 36-16,-36-17 15,36 17-15,0 17 16,35 1-16,17 0 16,36-1-16,-17 1 15</inkml:trace>
  <inkml:trace contextRef="#ctx0" brushRef="#br1">19685 11977 0,'18'0'47</inkml:trace>
  <inkml:trace contextRef="#ctx0" brushRef="#br1">20055 11800 0,'0'-35'15,"0"70"-15,-17-70 0,-1 18 16,1 17-16,-36 0 16,35 17-16,0 1 0,-17 35 15,17-36-15,18 54 16,18-53-16,0-1 16,35 18-1,-18-35-15,-17 0 0,34 0 16,-34-17-16,0-1 15,-1 1-15,-17-1 0,0 0 16,0-35-16,0 36 16,-17-19-1,17 19-15,0 34 16,0 36 0,0-17-16,17 52 15,-17-35-15,18 35 16,0-53-1,17 36-15,-35-54 16,35 36-16,-35-35 16</inkml:trace>
  <inkml:trace contextRef="#ctx0" brushRef="#br1">20638 11906 0,'0'18'31,"17"52"-15,-17-34-16,18 52 16,-1-53-16,1 18 15,17 0-15,-17-18 16,17-17-16,-17 0 0,0-18 16,34 0-16,-34-18 15,0-53-15,-18 36 16,17-35-1,-17 17-15,-17 17 0,17-52 16,-18 71-16,18-36 16,0 35-16,0 36 31</inkml:trace>
  <inkml:trace contextRef="#ctx0" brushRef="#br1">21220 12065 0,'0'0'0,"0"-18"0,-18 18 16,0 0-1,1 18-15,-1 0 16,0 17-16,18-17 16,0-1-16,0 1 0,18-1 15,0 1-15,-1 0 16,19-18 0,-19 0-16,1-36 15,-18 19-15,18-1 0,-18 1 16,0-1-16,0 0 15,0 36 17,0 35-17,17-36-15,1 36 16,-1-35-16,1 17 16,0-17-16,-18 0 15,17-1-15</inkml:trace>
  <inkml:trace contextRef="#ctx0" brushRef="#br1">21484 12083 0,'0'0'16,"-17"-18"-16,-1 18 15,18 18 1,0 17-16,18-17 16,-1-1-16,-17 18 15,18-17-15,-1 0 0,1 35 16,0-36-16,-18 19 16,-18-36-16,0 17 15,1-17 1,-18 0-1,-1 0-15,1-35 16,17 35-16,1-18 16,17 1-16,35-1 15,0 18-15,18-35 16,-18 35-16,18-36 16,-17 19-16,-19-36 15,1 35-15,-36-17 16,1 17-16,-1 18 15,-17-17-15,17 17 16,-17 0-16,17 0 16</inkml:trace>
  <inkml:trace contextRef="#ctx0" brushRef="#br1">21696 11377 0,'0'-35'16,"17"35"0,36 35-1,-17 0 1,52 18-16,-35 0 15,-18 0-15,0 0 16,1 0-16,-1 18 0,18 70 16,-36-71-16,1 71 15,-18-88-15,0 18 16,-18 17-16,1-53 16,-36 18-16,18-35 15,-18 17-15,17-17 16,19-18-16</inkml:trace>
  <inkml:trace contextRef="#ctx0" brushRef="#br2">21572 11783 0,'18'17'0,"0"-17"15,-18-17 32,-18-1-16,0 1-31,-17 17 16,17 0-16,-17 0 16,0-18-16,0 18 0,-54-18 15,37 18-15,-1-17 16,-18 17-16,18-18 0,-53 18 16,71 0-16,-53 0 15,53 0-15,-1 18 16,1-18-16,17 17 0,-17 1 15,17-18 1,-17 18-16,18-18 16,17 17 31,0 1-32,0 35 1,-18-18-16,18 53 15,-18-53-15,1 71 16,-1-53-16,0 0 0,1 18 16,-1-36-1,0 36-15,1-36 16,17-18-16,-18 1 16,36 0-1,-1-18-15,1 17 0,17-17 0,54 0 16,-37 18-16,90-18 15,-72 0 1,71 35-16,-53-35 16,54 36-1,-54-36-15,-18 17 0,18-17 0,-17 0 16,0 0-16,-19-17 16,1 17-16,36-36 15,-72 36-15,1-53 16,-18 36-16,0-36 15,0 18-15,-18-54 16,1 36-16,-1 0 16,-17 1-16,17-1 0,-17 0 0,-18-35 15,35 35 1,1 35-16,-19-35 16,19 35-16,-1 18 15,18 18 1</inkml:trace>
  <inkml:trace contextRef="#ctx0" brushRef="#br2">1517 8202 0,'0'18'16,"0"17"-16,18 36 16,-18-19-16,-18 19 15,0 53-15,1-72 16,17 19-16,0 35 16,-18-53-16,18-18 0,0 18 15,18 17 1,-18-17-16,17-35 15,36 17-15,-35-17 16,35-18-16,0 0 16,53 18-16,-54-18 15,72 0 1,-54 17-16,19-17 16,-1 0-16,0 0 0,106 0 15,-70 0-15,-1-17 16,-17 17-16,17 0 0,142 0 15,-142 0-15,160 0 16,-142 0-16,0 0 16,159-18-16,-159 18 15,18 0-15,176 0 16,-177 0-16,1 0 0,194 0 16,-194 0-16,194 0 15,-177 0 1,0 18-16,159-1 15,-158-17-15,158 18 16,-176-18-16,176 0 16,-194 0-16,159 18 15,-141-18-15,-36 0 0,18 17 16,124-17 0,-142 0-16,124 18 15,-141-18-15,106 0 16,-124 17-16,88 1 15,-88 0-15,71 17 16,-88-17-16,52-1 16,-70 1-16,53-18 15,-71 18-15,36-36 16,-36 18-16,18-18 16,-35 1-16,17-1 15,-17 0 1,-18-35-16,0 36 15,0-36-15,-18 35 16,0-52-16,1 34 16,17-17-16,0 18 0,0-18 15,0-35 1,0 35-16,17-35 16,-17 35-16,0-35 15,0 53-15,0-1 16,0-34-16,0 34 15,0-34-15,0 35 16,0 17-16,0 0 0,-17 1 16,17-1-16,-36 0 15,19 18-15,-1-17 16,-17 17-16,17 0 0,-17 0 0,0 0 16,-54 0-1,-16 17-15,34 1 16,0-18-16,-70 18 15,71-1-15,-18-17 0,17 18 16,-17-18-16,0 0 0,-1 0 16,-105 0-1,89 0-15,16 0 0,-16-18 16,-1 18-16,-106-35 16,106 35-16,-123-18 15,105 1-15,-122-1 16,122 1-16,-141-1 15,124 18-15,-123-35 16,123 35-16,0-18 16,-1 0-16,19 18 0,-159-17 15,141-1-15,-159 18 16,159 0-16,-159 0 16,159 0-16,-159 0 15,159 0 1,-142 0-16,125 0 15,-124 18-15,140-18 16,-122 0-16,123-18 16,0 18-16,-1 0 15,-122 0-15,140 0 16,-17 0-16,35 0 0,-17 0 16,-106 0-16,141 0 15,-18 0-15,-71 0 16,89 0-16,18 0 15,-72 0-15,90 0 16,-19 0-16,18 0 16</inkml:trace>
  <inkml:trace contextRef="#ctx0" brushRef="#br2">20549 11624 0,'0'0'16,"-17"0"-16,17 18 15,17 17 1,19-17-16,-1 17 0,159 88 15,-35-34 1,-18-1 0,-53-35-16,53 35 15,-88-53-15,18 0 16,-36 1-16,18-19 16,-36 1-16,19 0 0,-72-36 31</inkml:trace>
  <inkml:trace contextRef="#ctx0" brushRef="#br2">20814 12471 0,'-18'17'0,"36"-34"0,-18 34 16,18-34-1,-1-19-15,54-52 16,35-18 0,-54 36-16,1-1 0,89-52 15,-90 52-15,37-17 16,-72 53-16,36-18 16,-53 35-16,0 1 15</inkml:trace>
  <inkml:trace contextRef="#ctx0" brushRef="#br2">21273 11465 0,'-36'-17'0,"72"34"0,-72-52 16,1-18-16,35 18 16,-18 0-16,18-18 0,0-53 15,0 35 1,-17-70-16,-1 71 16,0-54-16,1 89 15,17-36 1,0 36-16,0 17 0,0-17 15,17 35-15,54-18 16,-36 18 0,53-17-16,-17 17 15,-18-18-15,17 18 16,1 0-16,17 0 0,71-17 16,-71 17-16,53 0 15,-88 0-15,0 0 0,-18 17 16,-52-17-1,-1 18 1</inkml:trace>
  <inkml:trace contextRef="#ctx0" brushRef="#br2">20973 11113 0,'17'35'16,"-17"-18"-16,18 1 15,0 17-15,-1 1 0,18 52 16,1-53-16,34 53 16,-34-70-16,-1 17 15,0-17-15,0-18 0,-17 0 16,17 0-16,1 0 16,17-35-16,-18-1 15,0 1-15,0-18 16,1 18-16,52-71 0,-53 71 15,0 17-15,-17-17 16,0 17-16</inkml:trace>
  <inkml:trace contextRef="#ctx0" brushRef="#br2">23178 10319 0,'17'-18'0,"-17"0"15,0 1 1,0-1-16,-17 18 31,-19 0-15,19 18-16,-19 35 16,19-18-16,-1 0 0,0 54 15,18-54-15,36 35 16,-19-34-16,19-19 15,-1 19-15,18-36 0,-18 17 16,18-17-16,0 0 0,17-35 16,-34 17-1,17-52-15,-36 34 16,-34-34-16,-1 17 16,-35-18-16,18 54 15,-36-19 1,54 36-16,-36 0 15,35 18-15,18 0 16,0-1-16,53 19 16,-18-19-16</inkml:trace>
  <inkml:trace contextRef="#ctx0" brushRef="#br2">23707 10495 0,'17'0'47</inkml:trace>
  <inkml:trace contextRef="#ctx0" brushRef="#br2">23971 10336 0,'0'18'15,"-17"35"1,17-35-16,0 52 16,0-35-16,17 1 0,1 34 15,0-34-15,-1 16 16,1-34-16,-18 0 16,17-18-16,1 0 0</inkml:trace>
  <inkml:trace contextRef="#ctx0" brushRef="#br2">24659 10407 0,'-35'-18'16,"70"36"-16,-88-53 0,18 35 0,-18 17 15,18 1 1,0 53-1,17-36-15,18 0 0,0 53 16,18-52-16,34 52 16,-16-53-16,34 0 15,-17-17-15,35 0 16,-35-36-16,18-17 16,-54-1-16,1-34 15,-18 35-15,-18-36 16,1 18-16,-54-17 15,18 34-15,0 1 16,18 0-16,-18 17 16,18 18-16,0 0 0,-1 18 15,19-1-15,17 1 16,0 17-16,17-17 16,1 17-16,17-17 0,36 35 15,-36-36-15,0 1 16,18-18-16,-35 18 0,35-1 15,-35-17-15,-1 18 16</inkml:trace>
  <inkml:trace contextRef="#ctx0" brushRef="#br2">25188 10672 0,'0'0'15,"-17"0"-15,-1 0 0,0 0 16,1 17-16,-1-17 16,1 18-16,17-1 15,0 1-15,17 0 16,1-18-16,-1 0 15,1 0-15,0 0 0,-1 0 16,1-18-16,-18 0 31,0 1-31,0 34 32,0 1-17,0 0-15,0 17 0,18-17 16,-1 17-1,1-35-15,17 18 16</inkml:trace>
  <inkml:trace contextRef="#ctx0" brushRef="#br2">25435 10689 0,'-17'0'31,"17"35"-15,17 1-16,1 17 15,-18-36-15,18 19 0,-18-19 16,17 18 0,-17-17-16,0 0 0,-17-18 15,-1 0 1,18-18-16,-18 0 15,18 1-15,0-1 16,0-17-16,0 17 0,36-35 16,-36 36-16,17-1 15,1 0-15,-1 1 16,-17-1-16,0 1 16,-17-1-16,-1 0 15,1 18 1,-1 0-16,0 0 15</inkml:trace>
  <inkml:trace contextRef="#ctx0" brushRef="#br2">26141 10636 0,'0'-17'15,"17"17"1,36 0-1,36 0 1,-54 0-16,53 0 16,-53 0-16,18 0 15,-35 0-15,0 0 16</inkml:trace>
  <inkml:trace contextRef="#ctx0" brushRef="#br2">26388 10442 0,'0'0'0,"0"36"16,-18-1-16,18 0 15,0 18-15,0-18 16,18 1-16,-1-1 0,-17-18 15,36 36-15,-36-35 16,17-18-16,1 18 16</inkml:trace>
  <inkml:trace contextRef="#ctx0" brushRef="#br2">27305 10513 0,'0'0'16,"35"-35"-16,-17 35 0,0-18 15,-36 18 1,-17 35 0,-1 0-16,1 18 15,35-17-15,-18 34 16,36-35-16,17 18 16,-17-35-16,17 0 15,1-1-15,34-17 16,-35-17-16,18-19 15,-35 1-15,-18 17 16,0-17-16,0 0 0,-35-36 16,17 36-16,-35 0 15,35 17-15,-17 18 16,18 0-16,17 35 16,17-35-1</inkml:trace>
  <inkml:trace contextRef="#ctx0" brushRef="#br2">27799 10636 0,'-18'0'16,"36"0"15,0 0-15</inkml:trace>
  <inkml:trace contextRef="#ctx0" brushRef="#br2">28205 10460 0,'-18'-35'15,"36"70"-15,-54-88 0,19 35 0,-1 1 16,-17 17-16,17 0 0,-17 35 15,17-17-15,18 17 16,-17 0-16,17 0 0,17 18 16,1-17-16,17-1 15,0-17 1,1-18-16,-1 0 16,-17-18-16,-1-17 15,-17-1-15,0 19 0,18-19 16,-18 1-16,0 0 15,0 17-15,0-17 16,0 53 0,18 52-1,-18-35-15,17 18 0,1 36 16,-1-37-16,1-16 16,0 17-16,-1-18 0,19 35 15,-19-34 1,19-19-16</inkml:trace>
  <inkml:trace contextRef="#ctx0" brushRef="#br2">28610 10813 0,'0'0'15,"0"53"-15,18-18 0,0 18 16,-1-36-16,1 19 0,-1-19 16,19 1-1,-19-18-15,1 0 0,0-18 16,-18-17-16,17-18 15,-17 35-15,0-17 16,0 0-16,0 0 16,0 17-16,0-17 0,0 17 15,0 0-15,18 18 16,-18 18 0</inkml:trace>
  <inkml:trace contextRef="#ctx0" brushRef="#br2">29069 10883 0,'-18'0'15,"1"0"1,-1 0 0,0 0-16,-17 35 15,35-17-15,0 0 16,0 17-16,0-17 16,18-1-16,-1-17 15,-17 18-15,18-18 0,-18-18 16,35 1-1,-17-1-15,0-17 16,-18 17-16,0-17 16,0 17-1,0 36 1,0 17 0,17 0-16,-17 18 15,18-35-15,-18 0 16,17 35-16,-17-36 15,18 1-15,-18-36 47</inkml:trace>
  <inkml:trace contextRef="#ctx0" brushRef="#br2">29210 10936 0,'18'-18'31,"-1"18"-15,1 0-16,0 0 16,-1-17-16,1 17 15,-1 0-15,19 0 16,-19 0-16,-17 17 15,0 1 1,0 35 0,0-35-16,0-1 0,0 36 15,18-17-15,-18-19 16,18 18-16,-1-17 16,1 0-16,0-18 15,-18 17-15</inkml:trace>
  <inkml:trace contextRef="#ctx0" brushRef="#br2">29369 11060 0,'70'0'0,"-140"0"0,158 0 16,-53 0-16,1-18 0,-1 18 15,18-18 1,-36 18-16</inkml:trace>
  <inkml:trace contextRef="#ctx0" brushRef="#br0">4957 13388 0,'17'18'31,"1"-18"-15,17 0-16,-17 0 0,52 0 15,-34 0 1,34 17-16,-35-17 16,1 18-16,-36-1 15,0 1 1</inkml:trace>
  <inkml:trace contextRef="#ctx0" brushRef="#br0">5062 13582 0,'53'18'16,"-17"-1"-16,-1-17 0,18 0 15,-18 0-15,-17 0 16</inkml:trace>
  <inkml:trace contextRef="#ctx0" brushRef="#br0">6138 13547 0,'0'0'16,"-17"-18"-16,-1 0 0,-17 1 15,17 17-15,-17 17 16,35 1-16,-18 35 16,1-18-16,17 18 15,17 0-15,-17-18 0,36 36 16,-1-36-1,-18-17-15,19-1 0,-1 1 16,0-18-16,18 0 16,-18-18-16,-17 1 15,0-1-15,-18-17 0,0-18 16,0 18-16,0-1 16,-18 1-16,-17 0 0,17 17 15,1 1-15,-19-1 0,1 0 16,17 18-16,1 0 15,34 18 1,19 0-16</inkml:trace>
  <inkml:trace contextRef="#ctx0" brushRef="#br0">6526 13635 0,'-17'18'16,"34"-36"-16,-17 36 31,18-18-31</inkml:trace>
  <inkml:trace contextRef="#ctx0" brushRef="#br0">6985 13317 0,'18'0'16,"-18"36"0,17 34-16,1-35 15,0 89-15,-1-53 16,1 52-1,-18-70-15,35 17 16,-17-34-16,17-19 16,-17-17-16</inkml:trace>
  <inkml:trace contextRef="#ctx0" brushRef="#br0">7726 13388 0,'-18'0'0,"36"0"0,-53 0 15,17 0-15,0 18 16,-17 17-1,35 0-15,-35 53 16,35-35-16,0 0 16,17-18-16,1 18 0,17-17 0,18 17 15,35-36 1,-52-17-16,17 0 16,17-35-16,1-36 15,-54 36-15,1-35 16,-18 34-16,-18 1 15,1 0-15,-19-1 0,-52-17 16,53 36-16,-53-1 16,35 1-1,-18 34-15,36-17 16,0 53-16,35-35 16,17 35-16,19-18 15,34 0 1,-35-17-16,54 0 15,-36-18-15,17 0 16,-52-18-16,17 18 16,-17-18-16</inkml:trace>
  <inkml:trace contextRef="#ctx0" brushRef="#br0">8308 13670 0,'18'18'15,"-18"-1"-15,0 19 16,0-19-16,0 1 15,0 17-15,0-17 0,17 35 16,-17-36-16,18 1 16,-1-18-1</inkml:trace>
  <inkml:trace contextRef="#ctx0" brushRef="#br0">8537 13741 0,'-17'53'0,"34"-106"0,-34 123 16,17-17-16,17-35 16,36 17-16,-18-35 15,18 0 1,0-18-16,-35 1 15,-18-1-15,0-17 16,-18 17-16,1 1 16,17-1-16,-18 0 15,0 18-15,1-17 0,-1-1 16,36 18 15,35-18-31,-36 18 16,19 0-16,-19 0 0,18 0 15,1 0 1,-19 0-16,-17 18 16,0 0-16,-17-1 15,-1 19 1,18-19-16,-18 19 0,18-19 16,0 1-16,18-1 15,0 1-15,35 0 16,-36-18-16,1 0 15,35-36 1,-53 19-16,17-1 0,-17 1 16,0-1-16,-17 0 0,-1-17 15,-35 0 1,36 35-16,-1-18 16,-17 18-16</inkml:trace>
  <inkml:trace contextRef="#ctx0" brushRef="#br0">10054 13670 0,'18'18'16,"35"-18"-1,-18 17-15,0-17 16,36 0-1,-18 0-15,0-17 16,-36 17-16,1 0 0,0 0 16</inkml:trace>
  <inkml:trace contextRef="#ctx0" brushRef="#br0">10248 13511 0,'0'0'16,"18"89"-16,-18-36 0,17-18 16,1 18-16,-18 0 15,18 0-15,17 17 16,-17-52-16</inkml:trace>
  <inkml:trace contextRef="#ctx0" brushRef="#br0">16157 12647 0,'18'0'63,"0"0"-63,-1 0 15,71 0-15,-35 18 16,88-18-16,-70 0 16,105 0-1,-70 0-15,-18 0 0,1 0 16,-1-18-16,-18 18 0,54 0 15,-89 0-15,18-18 16,-71 18 0</inkml:trace>
  <inkml:trace contextRef="#ctx0" brushRef="#br0">11677 13670 0,'-18'-17'15,"1"17"-15,-36 17 16,35 1-16,0-1 0,-34 54 15,52-36 1,-18 53-16,18-52 16,0 17-16,18-18 0,17 35 15,-18-34-15,1-19 16,0 1-16,17 0 16,-17-18-16,-1 0 0,1-18 15,0 18-15,-1-53 16,1 35-16,-18-52 15,0 35-15,0-1 16,-35-34-16,35 35 0,-36-18 16,19 35-16,17 0 15,0 36 1,0 0 0,17-1-16,-17 1 15</inkml:trace>
  <inkml:trace contextRef="#ctx0" brushRef="#br0">11889 13917 0,'0'0'0,"0"-18"15</inkml:trace>
  <inkml:trace contextRef="#ctx0" brushRef="#br0">12083 13723 0,'17'35'16,"-17"1"-16,18 34 16,-18-35-16,18 36 15,-18-18 1,17-35-16,-17 52 0,0-52 16,18-1-1</inkml:trace>
  <inkml:trace contextRef="#ctx0" brushRef="#br0">12594 13882 0,'18'17'0,"-1"1"15,19 0 1,-19-18-16,19 17 16,-19-17-16,1 18 15,-18 0 1</inkml:trace>
  <inkml:trace contextRef="#ctx0" brushRef="#br0">12718 13829 0,'-36'35'16,"72"-70"-16,-89 105 0,35-52 16,0 53-16,1-54 15,17 1-15,0 35 16</inkml:trace>
  <inkml:trace contextRef="#ctx0" brushRef="#br0">13264 13758 0,'-17'0'16,"-1"18"-1,1-18-15,-19 53 16,36-35-16,-17 52 15,17-35-15,17 1 16,1-1-16,-18 0 0,53 36 16,-36-54-16,36 1 15,-17 0-15,17-36 16,-36 18-16,18-35 16,-17 17-16,-18-35 15,-18 18 1,-17-18-16,18 35 15,-1 1-15,0-1 16,1 0-16,-19 18 0,36 18 16,0 0-1</inkml:trace>
  <inkml:trace contextRef="#ctx0" brushRef="#br0">13582 13970 0,'18'0'31</inkml:trace>
  <inkml:trace contextRef="#ctx0" brushRef="#br0">13882 13776 0,'-18'-18'0,"36"36"0,-53-36 16,17 18-16,0 0 15,1 18-15,17 17 16,-18-17-16,18 17 0,0 0 15,0-17-15,18 17 16,-1-17-16,19-18 16,-19 0-16,1-18 15,-1 1-15,1-36 16,-18 35-16,18-17 16,-18 17-16,0 1 15,17 34 16,-17 54-15,18-36-16,0 18 0,-1 35 16,-17-35-1,18 18-15,0-36 16,-18-17-16,0 17 16,0-17-16</inkml:trace>
  <inkml:trace contextRef="#ctx0" brushRef="#br0">14411 14041 0,'-18'0'0,"36"0"32</inkml:trace>
  <inkml:trace contextRef="#ctx0" brushRef="#br0">14958 13723 0,'0'-18'15,"0"36"-15,-18-36 0,18 1 0,-17 17 16,-36 35-16,35-17 15,-17 17-15,17 0 0,0 1 16,1 52-16,17-35 16,17 35-1,1-53-15,35 18 16,-18-35-16,53-1 16,-52-17-16,34-17 15,-34-19-15,-1 19 16,35-89-1,-70 35-15,-35-17 16,0 53-16,-36-36 16,18 36-16,18 17 15,-18 18-15,18-17 0,-36 34 16,54-17-16,-1 53 16,18-35-1,35 53-15,1-54 16,17 18-16,-18-17 15,0 17 1,18-35-16,-35 18 16,-1-18-1</inkml:trace>
  <inkml:trace contextRef="#ctx0" brushRef="#br0">15452 14005 0,'17'0'16,"-34"0"-16,34-17 15,-34 17 1,-1 0-16,-17 17 16,-1 19-1,36-19-15,-17 1 0,17 17 16,0-17-16,0-1 16,17-17-16,1 0 15,0 0-15,-1 0 16,19 0-16,-19-17 0,1-1 15,-18 0-15,35-17 16,-35 18-16,0-1 16,0 0-1,0 36 1,18 0 0,-18-1-16,0 18 0,18 1 15,-1-1-15,-17-17 16,0 17-16,0 0 15,18-17 1,-18 0-16</inkml:trace>
  <inkml:trace contextRef="#ctx0" brushRef="#br0">15893 13988 0,'-18'0'16,"36"0"-16,-54 0 0,19 0 0,-19 35 15,19-17-15,17-1 0,-18 18 16,18-17-16,0 0 0,18-1 16,-1 1-1,1-18-15,17 0 16,-17-18-16,0 1 15,-1-1 1,-17-17-16,0 17 16,18 1-1,-18 34 17,18 36-17,-18-18-15,17 18 16,-17-17-16,0-1 15,0 0-15,18-17 0,-18-1 16,0 1-16,0 0 16,-18-18-16</inkml:trace>
  <inkml:trace contextRef="#ctx0" brushRef="#br0">24359 11307 0,'18'0'31,"0"0"-31,52 0 16,-17 0-16,88 0 15,-70 17-15,105 1 16,-88-18 0,18 17-16,-18-17 0,89 0 15,-107 0-15,18 0 16,-70 0 0,0 0-16</inkml:trace>
  <inkml:trace contextRef="#ctx0" brushRef="#br0">23530 11148 0,'0'17'31,"0"1"-31,0 17 16,0-17-16,0 0 16,0 35-16,0-18 15,0 18-15,0-18 16,0 18 0,0-35-16,18 17 0,-18-18 15,18 1-15,-18 0 16,0-36-1</inkml:trace>
  <inkml:trace contextRef="#ctx0" brushRef="#br0">23372 11377 0,'0'-18'63,"0"1"-63,17 17 15,-17-35 1,18 17-16,-18 0 0,17 1 16,-17-1-16,18-17 15,0 17-15,-18 0 0,17 1 16,1-18-16,0 17 16,-1 18-16,1-18 0,0 18 15,-18-17-15,17 17 31,-17 17-31,0 1 16,18 0-16,-18 17 0,17 0 16,1-17-16,0-1 15,-1 1-15,-17 0 0,18-18 16,17 17 0,1-17-16</inkml:trace>
  <inkml:trace contextRef="#ctx0" brushRef="#br0">19650 12541 0,'0'18'78,"0"0"-62,0 17-1,0 0 1,0-17-16,0-1 0,0 19 16,17-19-16,-17 36 15,0-18-15,0 1 16,0-1-16,18-17 16,-18-1-1,18 1-15,-1-18 16,-34-18 15,-1 18-15,0 0-16</inkml:trace>
  <inkml:trace contextRef="#ctx0" brushRef="#br0">19456 12700 0,'17'0'63,"-17"-18"-48,18 1 1,17-36-16,-17 35 16,17-35-16,-17 18 15,-1 0-15,1 17 16,0 18 0,-1 18-1,-17-1-15,18 19 16,0-19-16,17 19 15,-17-19-15,-1 18 16,1-35-16,17 36 16,-17-36-1,-1 0 1,1 0-16,-18-18 16</inkml:trace>
  <inkml:trace contextRef="#ctx0" brushRef="#br0">11730 12400 0,'0'18'31,"18"-1"-16,-18 1-15,0 0 16,0 17-16,17 18 16,-17-18-16,18 18 15,-1-35-15,-17 35 16,0-36-16,18 1 16,0 0-16,-1-18 15,1 0 1,-18-18-16</inkml:trace>
  <inkml:trace contextRef="#ctx0" brushRef="#br0">11518 12647 0,'0'-18'16,"18"18"0,-1-17-1,1-1-15,0 1 16,-1-1-16,-17 0 0,36-17 15,-19 0-15,-17 17 16,18-17-16,0 17 16,-1-17-16,-17 17 15,18 36 17,0 17-17,-1-35-15,-17 18 0,35 17 16,-17-17-1,-18-1-15,18-17 16,-1 18-16,1-18 0,0 18 16</inkml:trace>
  <inkml:trace contextRef="#ctx0" brushRef="#br0">17004 13917 0,'18'0'16,"17"18"0,-18-1-16,54-17 15,-53 0-15,17 0 16,0 0-16,-17 0 15,17 0-15,-17 0 16,-36 0 0</inkml:trace>
  <inkml:trace contextRef="#ctx0" brushRef="#br0">17145 13776 0,'0'35'16,"0"1"-16,18 16 16,-1-16-16,1 52 15,0-53-15,-1 36 16,-17-54-16,18 1 16</inkml:trace>
  <inkml:trace contextRef="#ctx0" brushRef="#br0">18027 13829 0,'0'0'16,"18"-18"-16,-18 1 0,-18 34 31,-17 19-31,17-19 16,0 54-16,1-36 15,17 36 1,17-36-16,1 0 16,0-17-16,35-18 15,-18 0-15,18-18 16,-36 0-16,19-17 15,-36 18-15,0-54 16,0 36-16,-18-1 16,-17-16-16,17 34 15,-17-17 1,17 35-16,1 0 0,-1 17 16,36 36-1,17-18 1</inkml:trace>
  <inkml:trace contextRef="#ctx0" brushRef="#br0">18362 13952 0,'18'0'46</inkml:trace>
  <inkml:trace contextRef="#ctx0" brushRef="#br0">18662 13794 0,'0'-18'0,"-18"18"31,18 18 0,0-1-15,0 1 0,18 35-16,-18-18 15,18 0-15,-1 18 0,-17-17 16,18-1-16,0 18 16,-1-18-16,1 0 15,-18-17-15,0 0 16,0-1-16</inkml:trace>
  <inkml:trace contextRef="#ctx0" brushRef="#br0">19667 13688 0,'-17'0'16,"17"35"15,0 0-31,-18 71 16,18-53-16,0 0 15,18 18-15,-18-19 0,17 1 16,-17 0-16,18-17 0,0-1 15,17 0-15,-17-17 16,17-18 0</inkml:trace>
  <inkml:trace contextRef="#ctx0" brushRef="#br0">20214 13864 0,'0'-17'15,"0"-1"-15,0 0 16,-17 1-1,-1 17 1,0 0-16,-35 17 16,18 19-16,0 34 15,17-35-15,1 1 0,-1-1 16,18 0-16,0 0 0,18 18 16,17-35-1,18 0-15,-36-18 16,36 0-16,-17-18 15,-19 0-15,1 1 0,-1-1 16,1-35 0,0 36-16,-18-36 15,0 17-15,-18-17 16,0 18-16,-17 0 16,18 17-16,-19 1 15,19 17-15,-1 35 16,18-17-16,0-1 15,0 1-15</inkml:trace>
  <inkml:trace contextRef="#ctx0" brushRef="#br0">20479 13952 0,'17'0'15,"1"0"1,0 0 0</inkml:trace>
  <inkml:trace contextRef="#ctx0" brushRef="#br0">20814 13794 0,'0'0'0,"-18"0"16,1-18-16,-1 18 0,-35 18 15,35-1-15,-17 36 16,18-35-16,17 17 16,0-17-16,0 17 0,17 0 15,1-17-15,-1-18 16,36 18-16,-35-18 15,17-18 1,-17 0-16,0 1 0,-18-1 16,0-17-16,17-1 15,-17 1-15,0 18 16,0-1 0,0 53-1,18 18 1,-18-18-16,17 1 0,-17-1 15,18 18-15,0-18 16,-18-17-16,17-1 16,-17 1-16,0 0 0,18-1 0</inkml:trace>
  <inkml:trace contextRef="#ctx0" brushRef="#br0">21008 13670 0,'18'35'0,"-36"-70"0,53 106 0,-17-18 16,17 17-16,-17-17 15,-18-18-15,17 18 16,-17-17-16,18 16 15,-18-16-15,0-1 0,-18 36 16,18-54-16,-17 1 0,-1 0 16,0-18-1,18-18 1</inkml:trace>
  <inkml:trace contextRef="#ctx0" brushRef="#br0">21167 13494 0,'35'0'0,"-70"0"15,88 0-15,-36 0 0,19 0 16,-19 0-16,1 17 16,-18 1-16,0 35 15,-18-35 1,18 17-16,-17-35 16,17 18-16,0-1 15,17 1-15,1-18 16,-1 17-16,19-17 15,-19 0 1,1 0-16</inkml:trace>
  <inkml:trace contextRef="#ctx0" brushRef="#br0">21819 13811 0,'0'-17'31,"0"-1"-15,-17 18 15,-1 35-31,0-17 15,-17 35 1,17-18-16,1 0 0,-1 18 16,18 35-16,0-52 15,0-1-15,35 36 16,36-18 0,-36-36-16,1 1 0,17-18 15,-18 0-15,35-18 16,-34 1-16,17-19 15,-36 1-15,1 17 16,-18-17-16,-18-36 16,18 19-16,-17 16 0,-36-52 15,17 35-15,-34-17 16,17 52-16,-35 0 16,52 18-16,-17 36 15,36-1-15,17 18 16,0-18-16,53 18 15,-36-35-15,54 17 16,-18-17 0,17-1-16,-34 1 15,17-18-15,-18 0 16</inkml:trace>
  <inkml:trace contextRef="#ctx0" brushRef="#br0">22507 14076 0,'0'0'16,"0"-18"-16,-17 18 0,-1 0 15,-17 0 1,17 18-16,0-1 16,1 1-16,17 0 0,0 17 15,0-17 1,17-1-16,-17 1 0,36-18 16,-19 0-16,19 0 15,-19-18-15,1 1 16,0-19-1,-18 19-15,0-19 16,17 54 15,-17 35-15,18-35-16,-18 52 16,17-52-16,1 17 15,-18-17-15,0-1 0,18 1 16</inkml:trace>
  <inkml:trace contextRef="#ctx0" brushRef="#br0">22737 14041 0,'-18'0'0,"36"0"0,-36 17 31,18 18-15,18 1-16,-18-1 15,17 0-15,1 1 0,-1-1 16,19 18-16,-19-36 16,1 1-16,-18 17 15,-18-35 1,1 0-1,-19-35 1,19 17-16,-1 1 0,18-18 16,-17-1-16,17 19 15,17-19-15,-17 19 16,35-36-16,-17 35 16,-18-17-1,18 17-15,-18 1 16,0-1-16,-18 0 15,0 18-15,-17 18 16</inkml:trace>
  <inkml:trace contextRef="#ctx0" brushRef="#br0">23460 14023 0,'17'0'0,"1"0"16,0 0-1,17 0-15,18-18 16,-36 18-16,19 0 16,-1-17-16,0 17 15,-17 0-15,0 0 0,-1 0 16,-17-18-1</inkml:trace>
  <inkml:trace contextRef="#ctx0" brushRef="#br0">23671 13864 0,'0'71'16,"0"-36"-16,18 0 15,-18 36-15,18-36 16,-1 0-16,-17 1 16,18-1-16</inkml:trace>
  <inkml:trace contextRef="#ctx0" brushRef="#br0">24642 13829 0,'-18'-18'0,"18"1"15,-18 17-15,1 0 16,-1 0-1,0 17-15,1 19 0,-1-1 16,0 35-16,18 1 16,0-36-16,18-17 15,0 35-15,17-36 16,0-17-16,1 0 16,16 0-1,-34-17-15,0-1 0,17-52 16,-17 34-16,-18-34 15,0 34-15,-36-34 16,19 52-16,-19-17 16,19 35-16,-1 0 15,1 0-15,17 18 16,0-1-16,17 19 16,1-1-16,-1-18 15</inkml:trace>
  <inkml:trace contextRef="#ctx0" brushRef="#br0">25030 14005 0,'17'0'15,"-34"0"79,-1 0-78</inkml:trace>
  <inkml:trace contextRef="#ctx0" brushRef="#br0">25382 13670 0,'0'-17'15,"0"34"1,0 54-16,18-36 16,-18 71-1,0-53-15,0 53 16,0-54-16,18-16 16,-18-1-16,0 0 0,0 1 15,17-19-15</inkml:trace>
  <inkml:trace contextRef="#ctx0" brushRef="#br0">26282 13617 0,'0'-17'16,"0"34"0,0 19-1,-18 16 1,18 1-16,-17 0 0,17 0 15,0 18-15,-18-18 0,18 0 16,0-1-16,18 37 16,-18-54-16,17 0 0,1 1 15,17-1 1,-17-18-16,17-17 0,-17 0 16</inkml:trace>
  <inkml:trace contextRef="#ctx0" brushRef="#br0">26599 13952 0,'0'0'0,"-17"0"16,-1 18-1,18 17-15,-17 18 16,17-18-16,0 18 0,17 0 15,-17-17-15,18-19 16,-1 1-16,19-18 0,-19 18 16,1-18-16,17-18 15,-17 0-15,0 1 16,-1-1-16,1-35 16,-18 18-16,-18 17 0,1-17 15,17 17-15,-18 1 0,0-1 16,-17-17-16,17 35 15,18 17 1</inkml:trace>
  <inkml:trace contextRef="#ctx0" brushRef="#br0">26917 14041 0,'18'0'16,"-1"0"-16,1 0 15</inkml:trace>
  <inkml:trace contextRef="#ctx0" brushRef="#br0">27164 13882 0,'0'0'0,"-18"0"0,18-18 15,-17 18-15,-1 0 16,0 0-16,-17 0 16,35 18-16,-18-1 15,18 1-15,0 0 0,0 17 16,0-17-16,18 17 15,0-17-15,-1-18 16,-17 17-16,18-17 16,0 0-16,-1-17 15,-17-1 1,0 0-16,18 18 16,-18-17-16,0 34 31,18 19-31,-1-1 15,18 53 1,-35-53-16,36 54 16,-19-72-16,1 18 15,0-17-15,-1 0 0,-17-1 16,18-17-16</inkml:trace>
  <inkml:trace contextRef="#ctx0" brushRef="#br0">27199 13635 0,'0'0'0,"35"18"15,18 34-15,-17-16 16,34 52-1,-35-35-15,18 53 16,-35-36-16,0 36 16,-18-35-16,0 17 15,-18-53-15,18 0 16,-18-35-16,1 18 16,-1-36-16</inkml:trace>
  <inkml:trace contextRef="#ctx0" brushRef="#br0">27481 13300 0,'36'-18'0,"-72"36"0,89-36 15,-35 18-15,35 0 16,-35 0-16,17 18 16,-18-1-16,19 1 15,-36 0-15,17 17 16,-17-17-16,0-1 15,0 1-15,-17-1 0,17 19 16,0-19-16,0 1 16,17-18-1,-17 18-15,18-18 16,-36 0 0,1 0-1,-1 0-15,0 0 16,-17 0-16,18 0 15,-1 0-15</inkml:trace>
  <inkml:trace contextRef="#ctx0" brushRef="#br0">28116 13758 0,'0'0'16,"-35"-17"-16,0 17 0,17 17 15,-17 19-15,0 34 16,17-17-16,0 35 16,36-35-16,-18 0 15,53 35-15,-18-52 16,53 17-16,-35-53 16,0 17-16,0-17 0,53-35 15,-71 0-15,1-1 16,-1-34-1,-35 34-15,-18-69 16,1 69-16,-1-17 0,-17 1 16,-1-1-16,-34-18 15,17 36-15,18 35 16,-1-18-16,-17 18 0,18 18 0,0 35 16,17-18-1,18 18-15,0 17 16,18-34-16,-1-1 0,19 0 15,34 1-15,-34-19 16,-1 1-16,-17-18 0,34 17 16,-16-17-16</inkml:trace>
  <inkml:trace contextRef="#ctx0" brushRef="#br0">28769 14129 0,'-18'-18'0,"36"36"0,-53-54 15,-1 36 1,19 0-16,-1 36 15,1-36-15,-1 17 0,18 1 16,-18 35 0,36-35-16,-18-1 0,35 1 15,-17-18-15,-1 0 16,1 0-16,0-18 16,-18 1-1,0-1 1,0 36-1,17 17 1,-17-17-16,0 17 16,18-18-16,0 1 15,-18 0-15,17-1 0,1 19 16,-18-19-16,18-17 16</inkml:trace>
  <inkml:trace contextRef="#ctx0" brushRef="#br0">28928 14164 0,'17'0'16,"1"0"0,0 0-16,-1 0 15,1 0-15,0 0 16,-1 0-16,1 18 0,0-1 16,-18 1-16,17 35 15,-17-18-15,18-17 16,-18 35-1,17 0-15,-17-18 0,18 0 16,-36-17 0</inkml:trace>
  <inkml:trace contextRef="#ctx0" brushRef="#br0">29034 14340 0,'35'-17'0,"-70"34"0,88-34 16,-36-1-16,18 18 16,-17 0-16,17 0 0,18-17 15</inkml:trace>
  <inkml:trace contextRef="#ctx0" brushRef="#br0">29457 14058 0,'35'0'16,"-17"-17"-16,52 17 15,-34-18-15,34 0 16,-34 18 0,-1-35-16,-18 35 15</inkml:trace>
  <inkml:trace contextRef="#ctx0" brushRef="#br0">29598 13882 0,'0'0'16,"18"53"-16,-1 17 16,-17-34-16,18 16 0,35 19 15,-35-53-15,-1-1 16</inkml:trace>
  <inkml:trace contextRef="#ctx0" brushRef="#br0">30163 13847 0,'0'17'16,"-18"1"-16,18 52 0,0-34 15,18 52 1,-18-53-16,52 0 15,-34-17-15,0 0 16,17-18-16,-17 0 0,35-18 16,-36 0-16,1 1 15,-18-36 1,0 18-16,0-18 0,-18 17 16,-17 1-16,17 17 15,1 18-15,-1 18 16,18 0-16</inkml:trace>
  <inkml:trace contextRef="#ctx0" brushRef="#br0">30603 14005 0,'0'-17'16,"0"-1"15</inkml:trace>
  <inkml:trace contextRef="#ctx0" brushRef="#br0">30798 13776 0,'0'35'0,"0"1"16,17-1-16,-17 0 0,18 53 15,-18-35-15,35 18 16,-17-36-16,-1 0 16,1 1-1,0-19-15</inkml:trace>
  <inkml:trace contextRef="#ctx0" brushRef="#br0">31344 13688 0,'0'17'31,"-17"19"-15,17-1 0,-18 53-16,18-35 15,-18 53-15,18-53 16,18 0-16,-18-18 0,35 36 16,-17-36-16,35 18 15,-35-36 1,34-17-16</inkml:trace>
  <inkml:trace contextRef="#ctx0" brushRef="#br0">31662 13988 0,'-18'0'16,"-17"35"-1,35 0-15,-18 18 16,18-18-16,0 1 0,0-19 16,0 19-16,36-1 15,-19-17-15,1-1 16,17-17-16,-17 0 0,17 0 15,-17-17-15,-1-1 16,1-17-16,0-18 16,-18 17-16,0 1 15,-36-35-15,36 52 16,-35-17-16,17 17 16,1 18-16,17 18 15,-18-1-15,18 1 16</inkml:trace>
  <inkml:trace contextRef="#ctx0" brushRef="#br0">31979 14058 0,'0'-17'0</inkml:trace>
  <inkml:trace contextRef="#ctx0" brushRef="#br0">32173 13935 0,'0'-18'0,"0"36"0,0-54 16,-17 36 0,-19 0-1,19 0-15,-1 18 16,1 0-16,-1 17 15,0-17-15,18 17 0,0 0 16,0 0-16,18-17 16,-18 0-16,18-18 0,-1 17 15,18-17 1,-17 0-16,17-17 16,-35-1-16,18 0 0,0-17 15,-18 0 1,0 17-16,0 1 0,17 17 0,-17 17 31,0 36-15,0-18-16,0 54 15,0-54-15,0 0 0,18 18 16,-18-18-16,18 18 16,-18-17-16,0-1 15</inkml:trace>
  <inkml:trace contextRef="#ctx0" brushRef="#br0">32314 13847 0,'0'35'15,"18"18"1,17 35 0,-17-35-16,0 0 0,-1-18 0,19 71 15,-36-71 1,17 36-16,-17-36 15,-17 0-15,-1-17 16,0-18-16,-17 0 0,17 0 16,-17-18-16,17 1 15</inkml:trace>
  <inkml:trace contextRef="#ctx0" brushRef="#br0">32420 13423 0,'0'0'0,"-17"18"16,-1-1-16,18 1 0,-18 35 15,18-18-15,36 1 16,-19-19-16,19 19 16,-19-36-1,18 0-15,1 0 16,-19 0-16,-17-18 16</inkml:trace>
  <inkml:trace contextRef="#ctx0" brushRef="#br0">32491 13653 0,'17'88'16,"-34"-176"-16,34 211 0,-17-70 0,18 17 16,-18-52-16</inkml:trace>
  <inkml:trace contextRef="#ctx0" brushRef="#br0">32703 13847 0,'0'-18'16,"-18"18"-1,18 18 1,-18 17-16,1 0 0,-19 36 15,36-18-15,-17-18 0,34 53 16,-17-35-16,53 18 16,-17-36-16,16 0 15,1-35-15,18 0 16,-36-18-16,36-17 16,-54 0-16,19-53 15,-36 52 1,0-17-16,0 1 0,-18 16 15,0-17-15,-17 0 0,0 18 16,-36 0-16,54 17 16,-54 18-1,53 18-15,1 0 0,-1 34 16,18-16-16,18 34 16,-1-34-16,19-1 15,-19 0-15,19 0 16,-1 1-16,0-19 0,18 1 15,-35-18-15,17 0 16</inkml:trace>
  <inkml:trace contextRef="#ctx0" brushRef="#br0">33232 14199 0,'17'-17'16,"-17"-1"15,-17 18-31,-1 18 16,0-18-16,1 17 0,-19 19 15,36-19-15,-17 19 16,17-19 0,17 1-16,1-1 15,-18 1-15,18-18 0,-1 0 16,1 0-1,0-18-15,-18 1 16,0-1-16,17 1 16,-17-1-1,18 0-15,-18 36 32,18 0-17,-18-1-15,0 18 0,17-17 16,-17 0-16,0-1 0,0 1 15,0 0-15,-17-1 16</inkml:trace>
  <inkml:trace contextRef="#ctx0" brushRef="#br0">33390 14164 0,'0'0'16,"-17"53"-16,-1-18 0,18 36 15,0-18-15,0 17 16,18-34-16,17 16 16,-17-34-16,35 0 15,-36-18-15,1-18 16,17 0-16,-35 1 15,0-18-15,0-1 16,-17 19-16,-19-19 16,19 19-16,-19 17 0,1 0 15,0 0-15,0 0 0</inkml:trace>
  <inkml:trace contextRef="#ctx0" brushRef="#br0">9878 15011 0,'17'0'16,"1"0"-1,0-18-15,17 18 0,0 0 16,36 0-16,-36 0 16,36 0-16,-36 0 15,35-18-15,-52 18 16</inkml:trace>
  <inkml:trace contextRef="#ctx0" brushRef="#br0">10072 14781 0,'0'0'15,"0"106"-15,17-53 0,-17 0 0,18 53 16,0-71-16,17 36 16,-17-54-16,-1-17 15</inkml:trace>
  <inkml:trace contextRef="#ctx0" brushRef="#br0">10971 14958 0</inkml:trace>
  <inkml:trace contextRef="#ctx0" brushRef="#br0">11236 14923 0,'18'0'15</inkml:trace>
  <inkml:trace contextRef="#ctx0" brushRef="#br0">11536 14887 0,'0'0'15,"17"0"-15</inkml:trace>
  <inkml:trace contextRef="#ctx0" brushRef="#br0">7638 14270 0,'0'0'0,"17"0"31,1 0-15,0 0 0,-1 0-16,18 18 15,1-18-15,52 17 16,-35-17-16,17 0 16,1 0-16,17 0 0,0 0 0,-17-17 15,17 17-15,0 0 0,53 0 16,-70 0-1,35 17-15,-53-17 16,-18 0-16,18 0 16,-35 0-16</inkml:trace>
  <inkml:trace contextRef="#ctx0" brushRef="#br0">2628 12629 0,'18'0'31,"70"0"-15,-35 0-16,18-17 0,87 17 16,-52 0-16,106 0 15,-106 0 1,105 0-16,-105 17 16,70 1-16,-87 0 15,52-1-15,-88-17 16,53 18-1,-71-18-15,-18 0 16</inkml:trace>
  <inkml:trace contextRef="#ctx0" brushRef="#br0">7638 14305 0,'17'0'110,"1"0"-79,0 18-16,-1-1 1,1-17-16,35 0 16,-18 0-16,71 0 15,-53 0 1,0 0-16,17 0 0,-17 18 16,0-18-16,71 18 15,-72-1-15,1 1 0,53 0 16,-53-1-1,0-17-15,53 0 16,-53 0-16,-18 0 0,0 0 16,1 0-16,-1-17 15,-17 17-15,-1 0 0,1 0 16,-1 0-16,-34 0 31,-1 0-15,1 0-16</inkml:trace>
  <inkml:trace contextRef="#ctx0" brushRef="#br0">7796 14323 0,'0'0'0,"-17"0"0,-36 0 16,35 0-16,36 0 31,35 0-16,0 0-15,53 0 16,-36 0-16,89 0 16,-71 0-16,88 0 15,-87 0-15,-1 0 16,-18 0-16,71 0 16,-70 0-16,-18 0 15,-18 0-15,0 0 0,1 0 16,-54 0-1,-35 17 1,36-17 0,-19 0-16,-17 0 0,18 18 0,-53-18 15,53 0 1,-18 0-16,-35 0 16,35-18-16,-53 1 15,53 17-15,18 0 16,-18-18-16,17 18 0,-17 0 15,36 0-15,-1 0 16,36 0 0,17 0-1,0 18-15,1-18 0,-1 0 0,71 0 16,-53 0-16,53 17 16,-71-17-1,53 18-15,-53-18 16,18 0-16,-35 0 15,-1 0-15,-34 0 16,-1 0 0</inkml:trace>
  <inkml:trace contextRef="#ctx0" brushRef="#br0">14940 14570 0,'-17'0'0,"-1"0"15,0 0-15,18-18 16,-17 18-16,-1 0 16,18-18-1,18 18 16,35 18-15,-1-18-16,54 18 16,-53-1-16,88 1 15,-53-18-15,71 0 16,-88 0-16,70 0 16,-88 0-16,35 18 15,-53-18-15,1 0 16,-54 0-1,-35 0 1,35 17-16,1-17 16,-19 0-16</inkml:trace>
  <inkml:trace contextRef="#ctx0" brushRef="#br0">21696 14676 0,'-18'0'15,"36"0"1,17 0-1,0 17 1,18-17-16,71 18 16,-54-18-16,124 17 15,-105 1-15,122-18 16,-105 0-16,70 18 16,-105-18-16,-36 17 15,1-17-15,-36 18 16,-18-18-16</inkml:trace>
  <inkml:trace contextRef="#ctx0" brushRef="#br0">28187 14781 0,'18'18'16,"35"-18"0,-18 0-16,18 0 0,70 0 15,89 18 1,-71-18 0,-70 0-16,-1 0 0,36 17 15,-18-17 1,-70 0-16,-1 0 15</inkml:trace>
  <inkml:trace contextRef="#ctx0" brushRef="#br0">32579 14817 0,'0'0'0,"18"0"0,35 17 16,-18-17-16,0 0 0,89 18 16,-54 0-1,124-1-15,-106 1 16,18-18-16,53 35 15,-88-35-15,17 18 16</inkml:trace>
  <inkml:trace contextRef="#ctx0" brushRef="#br0">19667 2734 0,'0'-18'16,"18"18"0,0 0-1,-18 18-15,17-18 16,-17 18-16,18 35 16,0-18-16,-18 88 15,0-34-15,17 16 16,-17-16-16,0 34 0,18-17 15,-18 0-15,17 0 0,19 88 16,-19-106-16,1 106 16,-18-106-16,18 88 15,-18-87-15,0 52 16,0-71-16,0 36 16,0-53-16,0 53 15,-18-71-15,0 53 16,1-52-1,-19 34-15,19-52 16,-1-1-16</inkml:trace>
  <inkml:trace contextRef="#ctx0" brushRef="#br0">19173 4815 0,'0'0'15,"-17"0"-15,34 0 16,36 0 0,-35 18-16,70 0 15,-35-18-15,0 0 16,18 17-16,-1 1 16,107 0-16,-89-1 15,35-17-15,124 18 16,-106 0-16,177-1 15,-142-17-15,195 18 16,-160-18-16,213 17 16,-213-17-16,213 18 15,-213-18-15,213 18 16,-230-18-16,194 17 16,-194-17-16,123 0 15,-176 0 1,124 18-16,-142-18 15,-34 18-15,-1-18 0,-35 0 16,53 17-16,-71-17 16,-18 0-1,-34 0-15</inkml:trace>
  <inkml:trace contextRef="#ctx0" brushRef="#br0">18997 3404 0,'-18'-17'15,"18"-1"1,-17 18 31,17 18-31,-18-1-1</inkml:trace>
  <inkml:trace contextRef="#ctx0" brushRef="#br0">18997 3404 0,'0'0'0,"-18"-53"0,1 53 15,-1 0-15,1 0 16,17 18 0,-18-18-16,0 53 15,1-18-15,17 18 16,0 0-16,0-18 0,17 36 16,1-36-16,35 18 15,-18-35-15,18 17 16,-18-35-16,36-18 15,-36 1 1,18-19 0,-35 1-16,-1 0 0,-17-18 15,-17 18-15,-19-36 16,1 36-16,-35-36 16,17 54-16,-36-19 15,54 36-15,-35 36 16,52-19-16,-17 54 15,35-36-15,53 53 16,-18-52-16,0-1 16,18 0-16,0-17 0,53 17 15,-71-35 1,36 18-16,-36-18 16,-17 17-16</inkml:trace>
  <inkml:trace contextRef="#ctx0" brushRef="#br0">24130 4921 0,'0'0'15,"0"18"1,18-18 0,-18 18-1,0-1 1,0 1-1,0 17-15,0 0 16,0 1-16,0-19 16,17 1-16,-17 17 0,0-17 15,0-1-15,18-17 16,0 18-16</inkml:trace>
  <inkml:trace contextRef="#ctx0" brushRef="#br0">24095 5592 0,'35'0'16,"-70"0"-16,88 0 0,0 0 16,-36 0-16,1 0 0,-1 0 15,1 0-15,0 0 0,-1 0 16</inkml:trace>
  <inkml:trace contextRef="#ctx0" brushRef="#br0">24183 5521 0,'0'0'0,"0"18"0,0-1 15,0 19 1,0-19-16,0 18 0,0 1 0,18-19 16,17 36-16,-18-35 15,1 0-15,17-1 16,1-17-16,-1 0 15,-17 0-15</inkml:trace>
  <inkml:trace contextRef="#ctx0" brushRef="#br0">24077 3052 0,'0'17'31,"35"1"-15,-17-1-1,17 19-15,-17-19 16,0 1-16,17 35 16,-18-35-16,1-18 0,0 17 15,-18 1 1,17-18-16</inkml:trace>
  <inkml:trace contextRef="#ctx0" brushRef="#br0">24289 3087 0,'-18'0'16,"0"17"-16,-17 19 0,-18 34 15,18-34-15,-18 34 16,18-35-16,35 1 15,-18-1-15</inkml:trace>
  <inkml:trace contextRef="#ctx0" brushRef="#br0">23548 3545 0,'0'18'16,"18"0"0,-1 17-16,18 18 15,-17-35-15,0 17 0,35 18 16,-36-53-1,1 35-15,0-17 16</inkml:trace>
  <inkml:trace contextRef="#ctx0" brushRef="#br0">23707 3616 0,'-18'35'16,"0"-17"0,18 17-16,-35 0 15,35 1-15,-18 17 16,1-36-16,17 19 16</inkml:trace>
  <inkml:trace contextRef="#ctx0" brushRef="#br0">23089 3193 0,'18'17'32,"0"19"-17,17-1-15,-17-18 0,-1 1 16,1 17-16,-1 1 16,1-36-16,-18 17 15</inkml:trace>
  <inkml:trace contextRef="#ctx0" brushRef="#br0">23213 3210 0,'0'0'16,"-18"18"-16,1 0 0,17 52 15,-18-52-15,18 17 16,0 0-16,-18 36 15,18-36-15,0 0 0</inkml:trace>
  <inkml:trace contextRef="#ctx0" brushRef="#br0">22983 4075 0,'18'0'16,"-18"17"0,35 1-1,-17 0-15,35 17 16,-35-18-16,-1 1 0,19 35 16,-19-35-16,1-1 15</inkml:trace>
  <inkml:trace contextRef="#ctx0" brushRef="#br0">23142 4057 0,'-17'35'0,"34"-70"0,-52 106 16,17-54-16,1 54 15,-1-36-15,18 0 0,0-17 16,0 17 0,0-17-16,18-1 0</inkml:trace>
  <inkml:trace contextRef="#ctx0" brushRef="#br0">22437 4163 0,'17'17'16,"1"1"-16,0 0 15,-1-1 1,36 19-16,-35-36 16,-1 35-16,1-17 15,-18-1-15</inkml:trace>
  <inkml:trace contextRef="#ctx0" brushRef="#br0">22543 4180 0,'-18'18'15,"36"-36"-15,-54 54 0,19-1 16,17-17-16,-18-1 0,0 19 15,18-19-15,0 18 16,0-17-16,18-18 16</inkml:trace>
  <inkml:trace contextRef="#ctx0" brushRef="#br0">22031 3510 0,'0'0'0,"-18"-17"16,36 17 0,0 17-1,17-17-15,-17 18 16,-1-1-16,18 1 15,-17 0-15,0-1 16,-1 1-16,-17 0 16</inkml:trace>
  <inkml:trace contextRef="#ctx0" brushRef="#br0">22137 3457 0,'-35'53'16,"70"-106"-16,-88 124 0,53-36 0,-18-17 15,18 17-15,0-17 0,0 17 16,0-17-16,18 17 16</inkml:trace>
  <inkml:trace contextRef="#ctx0" brushRef="#br0">21766 4128 0,'0'-18'15,"0"36"-15,18-1 16,17 1-16,1 35 16,-19-18-16,36 18 15,-53-35-15,35-1 16</inkml:trace>
  <inkml:trace contextRef="#ctx0" brushRef="#br0">21872 4128 0,'-17'52'15,"34"-104"-15,-34 140 0,17-35 16,0 17-16</inkml:trace>
  <inkml:trace contextRef="#ctx0" brushRef="#br0">24536 5609 0,'17'0'15,"1"18"1,17-18 0,1 0-16,-19 0 0,1 0 15,-1 0 1,1 0-16</inkml:trace>
  <inkml:trace contextRef="#ctx0" brushRef="#br0">24606 5697 0,'18'0'16,"-36"0"-16,54 0 0,-19 0 0,18-17 15,-17 17-15</inkml:trace>
  <inkml:trace contextRef="#ctx0" brushRef="#br0">24853 5627 0,'0'17'16,"0"1"0,18 35-16,-18-35 15,17-1-15,-17 19 0,18-1 16,0-18-1,-1-17 1</inkml:trace>
  <inkml:trace contextRef="#ctx0" brushRef="#br0">25047 5715 0,'0'18'15,"0"-36"-15,-17 36 0,17-1 16,0 1-16,17 0 16,1-18-16,0 17 15,-1-17 1,-17-17 0,0-19-1,-17 19 1,-1-19-1,18 19-15,0-1 16,18 18 0,17 18-1,-18-18-15,19 17 16,-19 1 0,1-18-16,0 18 0,-1-18 15,-17 17 1,0 1 15,18-18-15,0 18-16,-1-18 0,1 17 31,-1-17-31,1 0 0,0-17 16,-18-1-16,0 0 15,-18 1-15,-17-1 16,0 0-1,-18-17-15</inkml:trace>
  <inkml:trace contextRef="#ctx0" brushRef="#br0">23795 4974 0,'0'0'0,"18"-17"15,-18-1-15,0 36 31,0-1-15,0 1-16,0 35 16,0 17-16,0-52 15,17 0-15,-17 17 16</inkml:trace>
  <inkml:trace contextRef="#ctx0" brushRef="#br0">23372 4974 0,'0'18'31,"0"35"-31,0-18 15,17 0-15,-17 53 16,18-70-16,-18 35 16,17-35-16</inkml:trace>
  <inkml:trace contextRef="#ctx0" brushRef="#br0">21467 3404 0,'0'18'16,"17"53"-1,18-36 1,36 35-16,-53-52 16,17 17-16,0-17 0,18 35 15,-35-53-15,-18 17 16,17-17-16</inkml:trace>
  <inkml:trace contextRef="#ctx0" brushRef="#br0">21696 3545 0,'0'18'15,"0"0"1,0-1-16,-18 36 16,18-17-16,0-1 0,0-18 15</inkml:trace>
  <inkml:trace contextRef="#ctx0" brushRef="#br0">21467 4445 0,'0'0'16,"0"18"15,0-1-15,17 1-16,-17 0 15,35-1-15,-17 1 16,0-1-16,17 36 16,-17-35-1,-1-18 1</inkml:trace>
  <inkml:trace contextRef="#ctx0" brushRef="#br0">21555 4427 0,'0'0'0,"-36"36"15,19-1-15,-18-17 0,-1 34 16,36-16-16,-17-1 15,17-17-15</inkml:trace>
  <inkml:trace contextRef="#ctx0" brushRef="#br0">20814 4216 0,'35'17'0,"-17"-17"0,17 18 16,18 0-1,0-18-15,0 35 16,-18-35-16,0 18 0,-17-1 16,0-17-16</inkml:trace>
  <inkml:trace contextRef="#ctx0" brushRef="#br0">21096 4198 0,'-35'53'16,"70"-106"-16,-70 159 0,17-71 0,18 0 16,0 1-16,-17 17 15,17-18-15</inkml:trace>
  <inkml:trace contextRef="#ctx0" brushRef="#br0">19068 3404 0,'0'-17'0,"0"-1"16,0 0-1,0 1 1,-18 17 0,-17 0-1,17 17-15,-17 1 16,17 0-16,-17-1 0,17 19 15,1-19-15,-19 36 16,19 0-16,17 18 16,0-18-16,0-18 0,35 0 15,-17 18-15,17-18 0,35 18 16,1-18 0,-36-35-16,1 18 15,-1-18-15,0 0 16,-17-18-16,-1 18 0,1-35 15,-18 18-15,0-36 16,0 17-16,0 1 16,-18 0-16,18 0 0,-17-1 15,-1 1-15,-17-36 16,17 54-16,1-1 16,-36 1-16,35 17 15,0 17 1,1 1-16,34-1 15</inkml:trace>
  <inkml:trace contextRef="#ctx0" brushRef="#br0">19332 3898 0,'18'0'0,"0"0"15,-1 0 1,1 0-16,-1 0 15,1 0-15,0 0 0,-1 0 16,1 0-16,-18-17 16</inkml:trace>
  <inkml:trace contextRef="#ctx0" brushRef="#br0">19403 3810 0,'0'0'0,"0"35"15,0-17-15,-18 17 16,18 0-16,18 18 16,-1-35-1,1 17-15,35-17 16,-35 0-16,17-18 0,35 0 16,-52 0-16,0-18 15,-1 18-15</inkml:trace>
  <inkml:trace contextRef="#ctx0" brushRef="#br0">19950 6385 0,'-18'-17'0,"18"-1"16,18 36 0,-18-1-16,17 71 15,-17-17 1,18 17-16,-18-17 0,18 123 16,-1-106-16,18 124 15,-35-106-15,18 17 16,17 124-16,-17-106 15,17 71-15,-35-106 16,18-36-16,35 106 16,-53-87-1,17-36 1,-17-18-16,0 0 16,0-17-16</inkml:trace>
  <inkml:trace contextRef="#ctx0" brushRef="#br0">19191 8290 0,'-18'0'16,"36"0"0,0 0-1,17 18 1,0-18-16,1 0 15,-1 18-15,0-18 0,36 0 16,-18 0-16,35-18 16,-53 18-16,71-18 15,-53 18 1,0 0-16,88 0 16,-53 18-16,-17-18 0,17 0 15,18 18-15,88-18 16,-88 0-16,-1 0 0,89 0 15,-88 0-15,106 0 16,-106 0-16,17-18 16,18 18-16,-17-18 15,17 18-15,-18-17 0,1 17 16,140 0-16,-140 0 16,158-18-1,-141 36-15,106-18 16,-106 17-16,106 19 15,-106-19-15,106 36 16,-141-35-16,106 17 16,-124-17-16,88-1 15,-87 1-15,34-18 16,-88 0-16,1 0 16,-1 18-16,-35-36 15,-53 0 1</inkml:trace>
  <inkml:trace contextRef="#ctx0" brushRef="#br0">24730 8502 0,'17'18'16,"1"-18"-16,35 0 15,-18 0-15,53 0 16,-52 0 0,52 0-16,-53 0 15,0 0-15,-17-18 0,0 18 16,-18-18-16</inkml:trace>
  <inkml:trace contextRef="#ctx0" brushRef="#br0">24253 6597 0,'0'18'15,"0"-1"110,0 1-109,18 0-16,-18 17 16,0-18-1,0 36 1,0-35-16,0 53 15,0-36-15,18 0 0,-18 53 16,0-35 0,0-18-16,0 71 0,0-70 15,0 69 1,0-52-16,0 36 16,0-54-16,0 35 15,0-17-15,0-17 0,0 52 16,0-35-16,0-18 15,0 106 1,0-53 0,0-35-16,0 18 15,17-36-15,-17 0 0,36 36 16,-36-54-16,35 36 16,-35-17-16,0-19 15,0 1-15,0 0 0,0-1 16,18 1-1,-36-18 1</inkml:trace>
  <inkml:trace contextRef="#ctx0" brushRef="#br0">24289 6844 0,'0'-18'47</inkml:trace>
  <inkml:trace contextRef="#ctx0" brushRef="#br0">24306 6844 0,'0'-18'0,"-17"18"31,17-17-15,-18 17-16,0 0 15,1 0 1,-1 0-16,1 0 16,-1 35-16,18 0 15,0 0 1,0-17-16,18 0 15,-1-18-15,1 0 0,-1 0 16,1-18 0,0 0-16,-1-17 15,-17 0 1,0 17-16,0 1 0,0-1 0,-35 0 16,35 1-1,-18 17-15,1 17 0,-1 1 16,18 0-16,0 35 15,0-36-15,18 1 16,-18-1-16,17-17 16,1 18-16,0-18 0,-1 0 15,-17-18 1,-17-17 0,-1 35-16,0-17 15,1-1-15,-1 18 0,1 0 16,-1 0-16,18 18 31,35-1-15,-17-17-16,-18 18 15,17-18-15,1 0 16,-36 0 0,1 0-1,-1 0 1,1 0-1</inkml:trace>
  <inkml:trace contextRef="#ctx0" brushRef="#br0">19773 6668 0,'18'0'16,"-1"0"-1,-17-18 1,36 18-16,-1 0 16,0 0-16,1 0 15,-1 0-15,0 0 0,0 0 16,-17 0-16,0 0 15,-36 0 1</inkml:trace>
  <inkml:trace contextRef="#ctx0" brushRef="#br0">19032 6632 0,'0'0'0,"-17"0"0,-1 18 16,18 0-16,-18 17 15,18-18-15,18 19 16,0-36-16,17 17 16,-17-17-1,17 18-15,-17-18 16,-1 0-16,-17-18 16,0 1-1,-17-1 1,-1 0-16,0 1 15,1-1-15,-1 1 16,0 17-16,36 0 31,0 0-15</inkml:trace>
  <inkml:trace contextRef="#ctx0" brushRef="#br0">19244 6703 0,'18'0'31,"-1"0"-31,1 0 16,17-18-16</inkml:trace>
  <inkml:trace contextRef="#ctx0" brushRef="#br0">19438 6562 0,'0'17'16,"18"36"-1,-18-17-15,0 34 16,17-35-16,-17 1 0,18-1 15,-18-17-15,18 17 0,-1-18 16</inkml:trace>
  <inkml:trace contextRef="#ctx0" brushRef="#br0">23936 7197 0,'0'0'0,"-18"0"47,1 0-31,17 17-1,0 1-15,0 0 16,17-18 0,1 17-16,0-17 15,-1 0 1,-17-17-16,18-1 16,-18 0-16,-18 1 15,18-1 1,-17 0-16,-1 18 15,0 0 1,1 0-16,17 36 16,-18-36-16,18 35 15,18-17 1,-1-18-16,1 17 16,0-17-1,-1-17-15,1-1 16,-18 0-1,0 1 1,-18-1-16,1 18 16,-1 0-16,0 0 15,1 18 1,17-1-16,17 1 31,1-18-31,0 0 16,-18-18-1,0 1 1,0-1 0,0 0-16,-18 1 15,0 17-15,36 17 47,0 1-31</inkml:trace>
  <inkml:trace contextRef="#ctx0" brushRef="#br0">11518 14429 0,'0'17'16,"18"-17"-16,17 18 15,18 0 1,0-18-16,35 17 15,-35-17-15,18 0 0,-1 0 16,107 18 0,-89-18-16,35 17 0,107 1 15,-107 0-15,142-1 16,-124 1-16,106-18 16,-106 0-16,-35 0 15,-1 0-15,1-18 0,53 18 16,-106 0-1,35 18-15,-70-18 16,17 18-16,-53-18 31,-17 0-31</inkml:trace>
  <inkml:trace contextRef="#ctx0" brushRef="#br0">17762 14658 0,'18'-18'16,"53"18"-1,-19 0-15,37 0 16,-1 0-16,18 18 15,35-18-15,-18 18 0,195-18 16,-142 0-16,230 0 16,-212 0-16,176 17 15,-229-17-15,124 18 16,-177-1-16,36 1 16,-89-18-16</inkml:trace>
  <inkml:trace contextRef="#ctx0" brushRef="#br0">23442 7514 0,'0'18'31,"0"-1"-15,0 1-16,0 0 15,18-1 1,-1-17-16,1 0 15,0 0 1,-1 0-16,-17-17 16,0-1-16,0 0 15,-17 1 1,-1 17-16,0 0 16,1 0-1,17 17-15,0 1 16,17-18-1,1 18 1,0-18-16,-18-18 16,0 0 31,-18 18-47,18 18 31,0 0-16,18-18-15,-1 17 16,-17 1-16,18-18 16,-18-18 15,-35 1-31,17-1 16,-17 0-16,17 1 15,0 17 1,18 17-1,18 1 1,0-18-16,17 0 16,-17 18-16,-1-18 15,-34 0 1,-1 0 0,0 0-16,-17 17 15</inkml:trace>
  <inkml:trace contextRef="#ctx0" brushRef="#br0">23036 7779 0,'0'17'62,"18"-17"-46,-18-17 15,-18-1 0,1 18-15,-1 0-16,0 18 16,18-1-1,18 1 1,0-18-16,17 0 16,-17 0-16,-18-18 15,-18 18 32,0 0-47,18 18 16,18-18 15</inkml:trace>
  <inkml:trace contextRef="#ctx0" brushRef="#br0">22789 7955 0,'-17'-17'16,"-1"-1"-1,1 18 1,-1 0-16,18 18 0,-18-1 15,18 1 1,18-18 0,-18 17-16,18-17 0,-1 0 15,-17-17 1,0-1 0,0 1-1,0 34 32,0 1-31,18-18-1,-18 17-15,-18-17 32,1-17-17,-1 17 1,36 0 15,-1 17-15</inkml:trace>
  <inkml:trace contextRef="#ctx0" brushRef="#br0">22366 8184 0,'0'0'15,"-18"0"-15</inkml:trace>
  <inkml:trace contextRef="#ctx0" brushRef="#br0">24183 6985 0,'0'-18'0</inkml:trace>
  <inkml:trace contextRef="#ctx0" brushRef="#br0">24183 6985 0,'35'-71'0,"-52"89"0,-1 35 0,53-141 16,-52 88 15,17-18 0,17 1-15,-34 17 31,17 17-32,-18-17-15,0 35 16,1-17-16,-1 35 16,0-18-1,1-17-15,-1 17 0,0 0 16,1-17-16,-1 17 0,-17-17 15,17 0-15,1 17 0,-19-17 16,1 17-16,0-17 16,17-1-16,1 1 15,-19-1-15,1 19 16,17-19-16,1 1 0,-19 0 16,1-1-16,17-17 15,-17 36-15,18-36 16,-19 17-16,19 1 15,-19-1 1,19 1-16,-1 0 16,0-1-16,1 1 0,-1 0 15,1-18 1,-1 17-16,0 1 16,1-18-1,-1 18-15,0-18 16,1 17-16,-19 1 15,19-1-15,-18-17 16,35 18-16,-18-18 16,0 0-1,-17 18 1,17-18-16,18 17 16,-35-17-1,17 18-15,1-18 0,-19 18 16,19-18-1,-18 17-15,17-17 16,18 18-16,-35 0 16,17-18-16,-17 17 15,17-17-15,18 18 16,-18-18 0,1 0-16,-1 0 15,1 18 1,-1-18-16,-17 0 15,17 0-15,-17 17 16,17-17-16,-17 18 16,17-1-16,1-17 15,-1 18-15,0-18 16,1 0 0,17 18-16,-18-18 15,0 0-15,-17 17 16,17-17-16,-17 18 15,17-18 1,-34 18-16,16-18 16,19 17-16,-1-17 15,0 0-15,1 0 0,-1 0 16,0 0-16,1 0 16,-1 0-16,-17 0 15,17 18-15,-17-18 16,0 0-16,-18 18 15,18-18 1,17 0-16,-17 0 0,-18 17 16,17-17-16,-17 0 15,36 0-15,-18 0 16,17 18-16,-17-18 16,17 0-16,-17 0 0,17 0 15,-17 0 1,17 0-16,-17 0 0,17 0 15,1 0-15,-36 17 16,35-17-16,0 18 0,-17-18 16,18 0-16,-1 0 15,0 0-15,1 0 16,-1 0-16,0 0 16,1 0-1,17-18 16,-18 18-31,18 18 219,0 0-203</inkml:trace>
  <inkml:trace contextRef="#ctx0" brushRef="#br0">21696 9119 0,'0'-17'15,"17"17"1,1 35-16,-18-17 16,18 17-16,-1 53 15,1-53-15,17 36 16,-17-36-16,0-17 16,-1 17-16,1-17 0,0-18 15,-18 17-15,17-17 0,1 0 16,-1 0-16,1-17 15,0-1 1,-18 0-16,0 1 0,0-18 16,0-1-16,0-34 15,-18 34-15,18 19 16,-18-18-16,1 17 0,17 36 31,35 17-15</inkml:trace>
  <inkml:trace contextRef="#ctx0" brushRef="#br0">22243 9402 0,'0'52'0,"0"-104"0,17 122 16,-17-17 0,18-18-16,-18-17 15,18 0-15,-18-1 0,17 1 16,1-18-16,-18-18 16,17 18-16,1-35 15,-18 17-15</inkml:trace>
  <inkml:trace contextRef="#ctx0" brushRef="#br0">22490 9472 0,'0'18'47,"0"-1"-47,0 1 16,0 35-16,17-53 15,1 35-15,0-35 16,-1 0-16,1 0 15,-18-17 1,17-1 0,-17 0-16,-17 1 0,17-1 15,0 0-15,-18-17 16,1 35-16,-1-18 16,36 36 15</inkml:trace>
  <inkml:trace contextRef="#ctx0" brushRef="#br0">22754 9543 0,'18'35'16,"-1"-35"-16,19 18 15,-1-18 1,0 0-16,1 0 16,-19 0-16,1-36 15,-1 36-15,-17-17 0,0-1 16,-35-17-16,18 17 16,-1 0-16,0 1 15,-17 17-15,17 0 0,-35 0 16,36 17-16</inkml:trace>
  <inkml:trace contextRef="#ctx0" brushRef="#br0">22490 6085 0,'-18'-17'0,"18"-1"15,0 1-15,-18 17 0,18-18 0,18 18 31,17 53-15,-17-36-16,17 19 16,0-1-16,54 18 15,-54-18-15,0-17 0,36 35 16,-36-18-16,18 0 16,-18-17-1,0 17-15,-35-17 16,18-18-16,-18 17 0,-18-34 31,18-1-15</inkml:trace>
  <inkml:trace contextRef="#ctx0" brushRef="#br0">22913 6121 0,'0'0'15,"0"-18"-15,-18 0 16,1 18-16,-19 18 16,1 17-1,0-17-15,17 17 0,-52 36 16,34-36 0,-34 36-16,52-54 15,1 19-15,-1-1 16,0-35-16,36 17 15,0-17-15,-1 0 16</inkml:trace>
  <inkml:trace contextRef="#ctx0" brushRef="#br0">22384 6279 0,'-18'0'0,"0"0"15,18-17-15,-17 17 16,34 0 0,1 0 15,17 0-31,36 0 15,-18 0-15,-18 17 16,36-17-16,52 0 16,-70 0-16,18 18 0,17-18 15,-35 0 1,0 0-16,-36 0 16,-34 0-1,-1 18-15,-17-18 16</inkml:trace>
  <inkml:trace contextRef="#ctx0" brushRef="#br0">24042 3069 0,'0'0'0,"-18"-17"16,36 17 31,17 35-32,-17-35-15,35 35 16,-36-17-16,19-1 16,16 36-1,-34-17-15,0-1 0,17-18 16,-17 19-16,17-1 16,-35-17-16,18-1 15,-1-17-15,-17 18 31,-17-18-31,-1-18 16,0 18-16</inkml:trace>
  <inkml:trace contextRef="#ctx0" brushRef="#br0">24306 2963 0,'18'-17'0,"-18"34"32,-18 19-17,18 17-15,-17-18 0,-19 53 16,19-35-16,-18-18 15,17 0-15,-17 36 16,17-36-16,0-17 0,1 0 16,17-1-16,17-17 47,-17-17-32</inkml:trace>
  <inkml:trace contextRef="#ctx0" brushRef="#br0">24024 3034 0,'0'0'0,"18"18"31,-1-1-16,1 18-15,17 18 16,1-17 0,-19-1-16,19-17 0,-1 17 15,0 0-15,0 0 0,18 18 16,-35-35-16,0 17 16,-1-35-16,-17 18 15,-17-18 16,-1 0-31</inkml:trace>
  <inkml:trace contextRef="#ctx0" brushRef="#br0">24130 6720 0,'0'18'63,"35"17"-48,-17-17 1,35 17-16,-18 1 15,36-1-15,-18 0 16,-18-17-16,35 17 16,-34-35-16,-1 35 15,-17-35 1,-36 0 0,0 0-1,1-17-15,-1 17 0</inkml:trace>
  <inkml:trace contextRef="#ctx0" brushRef="#br0">24500 6703 0,'0'-18'0,"-17"18"15,-1 0-15,-17 35 16,17-17-16,-35 17 16,18-17-16,17 17 15,-17-17-15,0 0 16,17-1-16,-17 18 16,35-17 93,-18-18-93,1 0 62,17 18-63</inkml:trace>
  <inkml:trace contextRef="#ctx0" brushRef="#br0">23548 3598 0,'0'-17'0,"-18"-1"15,1 0 1,17 36 62,17 17-62,1-17-16,0 17 15,-1-17-15,1 17 0,52 0 16,-34 1-16,-1-19 15,0 1-15,-17 0 0,17-1 16,-35 1-16,18-18 16,-18 18-1,0-36 17,-35 18-17,17 0-15,18-18 16,-18 18-16</inkml:trace>
  <inkml:trace contextRef="#ctx0" brushRef="#br0">23566 3616 0,'0'-18'31,"0"36"16,17 0-32,-17-1 1</inkml:trace>
  <inkml:trace contextRef="#ctx0" brushRef="#br0">23760 3528 0,'0'17'32,"-18"1"-17,0 35-15,1 18 16,-1-36-16,0 0 15,-17 18-15,35-35 16,-18 17 0,18-17-16,18-36 31,-18 0-15,18 1-16,-18-1 15,0-17-15,17 35 16,-17-36-16,18 19 15,-18-1-15,18 1 16,-18-1-16,17 0 16,-17 1-16,0 34 47,-35 19-47,35-1 15,-18-18-15,1 19 0,-19 17 16,19-36-16,-18 19 15,35-19-15,0 1 16,0-36 15,17 1-15,1-1 0,-18 0-16,17 1 15,-17-1 1,18 0-16,-18 1 15,18-1-15,-1 0 16,-34 18 15,-1 18-15,18 0-16,-18 17 16,1-17-16,17-1 0,-18 1 15,18 0 1,0-36 46,18 18-62</inkml:trace>
  <inkml:trace contextRef="#ctx0" brushRef="#br0">23954 7232 0,'0'-18'16,"-18"18"-1,18-17 1,-18 17 15,1 0-15,17 17-1,-18 1-15,18 0 16,18 17 0,-1-17-16,1-1 15,0-17 1,-18-17 0,0-1-1,0 0-15,0 1 16,-18-1-16,0 0 15,1 18-15,-1 0 16,0 0 0,18 18-16,-17 0 15,17-1 1,17 1 0,1-18-16,0 0 15,-1 0-15,1-18 16,0 1-16,-18-1 15,0 0 1,0 1-16,-18 17 16,18-18-16,-18 18 15,1 0-15,-1 0 16,18 18 0,0-1-1,0 1-15,18-18 16,-1 0-1,-17-18 17,-17 18-17,-1 0 1,18-17-16,-18 17 16,18 17-1,-17 1 1,17 0-16,17-1 15,1-17-15,0 0 0,-1 18 16,19-18-16,-19 0 16,-17-18-1,-17 18 1,17-17-16,-18 17 16,18-18-16,-18 18 15,1 0 1,-1 0-1,18 18 1,0-1 0,18-17-1,-1 0-15,1 0 32,-36-17-17</inkml:trace>
  <inkml:trace contextRef="#ctx0" brushRef="#br0">23954 7232 0,'0'-18'16,"-18"18"46</inkml:trace>
  <inkml:trace contextRef="#ctx0" brushRef="#br0">23954 7232 0,'0'-18'15,"17"18"16</inkml:trace>
  <inkml:trace contextRef="#ctx0" brushRef="#br0">23971 7214 0,'18'0'94,"-18"-17"-32</inkml:trace>
  <inkml:trace contextRef="#ctx0" brushRef="#br0">11377 14464 0,'0'18'0,"35"-18"31,18 17-15,-17-17-16,-1 0 0,53 0 15,-35 0-15,0 0 16,35 0-16,-35 0 15,53 18 1,-53-18-16,17 0 16,-17 0-16,18 0 0,52 17 15,-52-17-15,88 18 16,-89-18-16,54 18 16,-54-1-16,54-17 15,-71 18-15,70-18 16,-70 0-16,70 0 15,-70-18-15,71 18 16,-71 0-16,53 0 16,-54 0-16,1 18 15,18-18-15,-18 0 16,70 18-16,-70-18 16,88 0-16,-70 0 15,-1 0-15,-17 0 0,18-18 16,70 18-16,-70 0 15,70 0 1,-71 0-16,71 0 16,-88-18-16,88 18 15,-70 0-15,88-17 16,-89 17-16,18 0 16,-17 0-16,17 0 0,-17 0 15,70 17-15,-71-17 16,-17 0-16,53 18 15,-71-18-15,18 18 0,-17-18 16,-19 0-16,36 17 16,-35-17-1,-1 0-15,-34 0 16,-1 0 0,1 0-1,-1 0-15</inkml:trace>
  <inkml:trace contextRef="#ctx0" brushRef="#br0">24289 6826 0,'-18'0'31,"18"18"-31,0 0 16,-18-18-16,18 17 0,-17 18 16,-1 1-16,1-19 15,-19 19 1,1-1-16,17-17 0,-35 17 15,36-18-15,-36 19 16,18-19-16,-1 1 16,19 17-16,-19-17 0,1 0 15,-18 17 1,18-17-16,-18 34 16,18-52-16,-18 36 15,18-19-15,-1 1 16,19-18-16,-19 18 0,-17 17 15,18-17-15,-18 17 16,36-18-16,-19 1 16,19 0-16,-19-1 15,19-17-15,17 18 16,-18-18-16,-17 18 16,17-1-16,-17 1 15,17 0-15,1-1 16,-19-17-16,1 35 15,17-17-15,-17 0 16,18-18-16,-19 17 16,19 1-16,-1 0 15,-17-1 1,17 1-16,0 0 16,1-18-16,-1 17 15,1-17-15,-1 18 0,0-18 16,1 18-1,-1-18-15,0 17 0,1-17 16,-1 18-16,-17-18 16,17 17-1,-17-17-15,17 18 16,1-18-16,-19 18 16,19-18-16,-1 0 15,0 0-15,-17 17 16,0-17-16,-18 0 15,18 18-15,-36-18 16,36 0-16,0 18 16,-36-18-1,36 17-15,-1-17 0,1 0 16,-18 18-16,36-18 16,-19 0-16,19 0 0,-36 18 15,17-18-15,19 0 16,-18 0-16,17 0 0,-17 0 15,-18 17 1,17-17-16,-16 18 16,16-18-16,1 0 15,17 17-15,1-17 0,-19 0 16,19 0-16,-18 0 16,17 0-16,-17 18 15,17-18 1,0 18-16,1-18 15,17 17 220,17-17-141,1 0-48,0 0-30,-1 0 0,1 0-1,-18-17-15</inkml:trace>
  <inkml:trace contextRef="#ctx0" brushRef="#br2">6015 14199 0,'0'18'31,"0"0"-15,0 17 0,0-17-1,0-1-15,0 1 0,18 17 16,-18-17-16,17 17 15,1-17-15,52-1 16,-34 1-16,87-18 16,-52 18-16,87-18 15,-87 0-15,88 17 16,-89-17-16,1-17 16,52-19-1,-70 36-15,-18-35 0,1 17 16,-19 1-16,1-1 0,-18 0 15,0 1-15,0-1 0,0 1 16,-35-1-16,17 18 16,-17 0-1</inkml:trace>
  <inkml:trace contextRef="#ctx0" brushRef="#br2">11359 14517 0,'0'-18'16,"0"1"-16,0 34 47,18 1-32,-18-1-15,0 1 16,0 0-16,18-1 15,-18 1-15,17-18 16,19 18 0,-19-1-16,1-17 0,17 18 15,36-18-15,-36 0 16,71 0-16,-53 0 16,53 18-1,-36-18-15,18 0 0,-17 17 0,105 1 16,-87-18-1,105 17-15,-89-17 16,72 18-16,-71 0 16,88-18-16,-89 17 15,89-17 1,-88 0-16,0 0 0,-18 0 16,-17 0-16,-1 0 0,1 0 15,-18 0-15,0 0 0,-18 0 16,53-17-16,-52 17 15,34 0 1,-35 17-16,18-17 16,-35 0-16,0 0 15,-18-17-15,0-1 16,0-35 0,0 36-1,-18-19-15,0-17 16,1 18-16,17 17 0,0 1 15,-18 17-15</inkml:trace>
  <inkml:trace contextRef="#ctx0" brushRef="#br2">17798 14429 0,'0'17'78,"0"19"-63,17-1-15,-17-18 16,0 19-16,0-1 16,18-17-16,-18 35 15,0-36-15,18 1 16,-18-1-16,0 1 47,17 0-32,1-1-15,-1 1 16,1 0-16,35-1 16,-35-17-1,35 0-15,-18 0 16,53 0-16,-53 0 16,54 0-16,-37 0 15,37 0-15,-36 0 16,70 0-16,-70 0 15,53 36 1,-53-36-16,17 17 0,-17-17 16,71 18-1,-71-18-15,70 18 0,-52-18 16,-1 0-16,-17 0 16,88 17-16,-88-17 15,18 0-15,-18 0 0,17 18 16,1-18-16,87 0 15,-69 0-15,-1 0 0,88 0 16,-88 0 0,-17 0-16,0 0 0,-19-18 15,54 18-15,-53 0 16,-18 0-16,18 18 16,-17-18-16,-19 0 0,1 0 15,0 0 1,-1 0-16,1 0 31,-1-18-15,1 18-16,-18-17 0,18 17 15,-18-18-15,0 0 16,0 1-16,0-1 0,0-17 16,-18 17-1,0 0-15,18 1 16,-17-1-16</inkml:trace>
  <inkml:trace contextRef="#ctx0" brushRef="#br2">24430 14640 0,'0'18'15,"0"0"1,0-1-16,0 1 15,0-1-15,0 19 16,0-1 0,0 0-16,0-17 15,0 17-15,0 1 16,18-19-16,17 1 16,18-1-1,-18-17-15,18 0 0,53 0 16,17 0-1,-52 18-15,105-18 16,-70 0-16,106-18 16,-89 18-16,142-17 15,-124 17-15,141-18 16,-158 18-16,140-17 16,-140 17-16,105 17 15,-141-17-15,18 0 16,-36 0-16,19 0 0,16 0 15,-52 0-15,18 0 16,-53 0 0,17 0-16,-17 0 15,-1 0-15,1 0 47,-1 0-31,1-17-16,0 17 15,-1 0-15,1-18 16,-18 0 0,18 1-1,-36-1-15,0-17 16</inkml:trace>
  <inkml:trace contextRef="#ctx0" brushRef="#br2">30163 14570 0,'0'17'0,"17"-17"16,-17 18-16,0 0 15,0-1 1,0 19-16,0-1 0,0-18 16,0 1-16,0 0 15,0-1-15,0 1 16,18 0-16,-1-18 16,36 17-16,-17-17 15,-1 0-15,124 18 16,-36-18-1,-52 18-15,17-18 16,53 17 0,-53 1-16,71 0 0,-89-18 15,107 17-15,-89-17 16,106 0 0,-106 0-16,0 0 0,-17-17 15,53 17-15,-72 0 16,19-18-16,-36 18 15,1 0-15,-19 0 16,18 0 0,-17 0-16,17 0 15,-17 18-15,0-18 32,-1 0-1,-17-18-31,18-17 15,-18 17 1,0-17-16,-18-1 16,18 19-1</inkml:trace>
  <inkml:trace contextRef="#ctx0" brushRef="#br0">7567 16510 0,'0'-18'15,"0"1"1,0-1-16,0-17 16,0 17-16,0-17 15,-18 35-15,-17-18 16,0 18-16,0 0 16,17 18-16,-17 0 0,-36 52 15,54-35 1,-19 71-16,19-53 15,17 18-15,35 52 16,-17-70-16,17 0 16,53 35-16,-35-70 15,0-1-15,53-17 16,-53-17-16,35-18 16,-53-1-16,0-52 15,-17 35-15,-36-53 16,-17 18-1,-53 0-15,53 53 16,-1-1-16,-52 1 16,53 35-16,-18-18 15,35 18-15,18 18 16,18-18-16,17 0 16</inkml:trace>
  <inkml:trace contextRef="#ctx0" brushRef="#br0">8061 16792 0,'0'18'31,"18"0"-15,-1-18 0,-17 17-16,18-17 0</inkml:trace>
  <inkml:trace contextRef="#ctx0" brushRef="#br0">8484 16457 0,'0'0'16,"0"-35"-16,0 17 0,-17 18 15,-1 0-15,0 0 16,-35 53-16,36-35 16,-1 35-16,1 35 15,-1-35-15,18-18 0,0 0 16,18 1-16,-1-1 0,18 0 16,-17-17-1,35-18-15,-35-18 16,35-17-16,-36 17 15,1-35-15,0 18 16,-18-36 0,0 36-16,0-35 15,0 34-15,0 1 16,-18 35-16,36 35 16,-18 54-1,17 16 1,-17-34-16,18-18 15,-18 17-15,17 36 16,1-70-16,0 34 16,-1-52-16,-17-1 0,18 1 15,0 0-15</inkml:trace>
  <inkml:trace contextRef="#ctx0" brushRef="#br0">8855 16087 0,'0'17'16,"0"19"0,17-19-16,-17 36 15,0-35-15,18 17 16,-18 0-16,0-17 16,0 0-16,18-18 0,-1 0 15</inkml:trace>
  <inkml:trace contextRef="#ctx0" brushRef="#br0">9066 16140 0,'0'0'15,"0"53"-15,0-18 0,0-18 16,18 36-16,0-35 15,-1 0-15,54-1 16,-53-34-16,52-19 16,-52 19-16,17-36 15,-35 35-15,-18-17 16,1 17-16,-1 1 16,-52-1-16,34 18 15,-17 18-15,36-1 16,17 1-16,0 0 15</inkml:trace>
  <inkml:trace contextRef="#ctx0" brushRef="#br0">9772 16757 0,'18'0'31,"-1"-35"-15,1-1-16,17-17 16,-17 18-1,-1 18-15,1-19 16,-18 19-16,18 34 16,-18 54-1,0-36-15,17 18 16,-17-18-1,18 1-15,0-19 16,-1-17-16,1 0 16,0 0-16,-1-17 0,1-19 15,-1 19-15,1-19 0,0-17 16,-1 18 0,-17 18-16,18-1 15,-18 36 1,0-1-16,0 1 15</inkml:trace>
  <inkml:trace contextRef="#ctx0" brushRef="#br0">9825 17039 0,'0'0'16,"0"-17"-16,18-1 16,-1 0-16,1 1 0,-1-1 15,19-17 1,-19 35-16,1 0 16,-18 17-1,0 19-15,0-19 16,18 1-16,-1-18 15,19 0 1,-19-18-16,-17 1 16,18 17-16,-1-18 0,1-17 15,0 17-15,-1 0 16</inkml:trace>
  <inkml:trace contextRef="#ctx0" brushRef="#br0">10813 16369 0,'-53'35'0,"106"-70"0,-124 105 15,53-34-15,1-1 0,17 53 16,0-35-16,0-18 16,17 1-16,1-19 15,17 1-15,-17 0 0,17-1 16,1-17-16,-1 0 15,0-17-15,-17-1 0,35-35 16,-53 18-16,0 17 0,0-17 16,-18 0-16,0-1 0,1 19 15,-36-19 1,18 19-16,17 17 0,0 0 16,-17 35-1,35 0-15,18-17 0,-1-18 16</inkml:trace>
  <inkml:trace contextRef="#ctx0" brushRef="#br0">11218 16616 0,'-17'0'15,"34"0"-15</inkml:trace>
  <inkml:trace contextRef="#ctx0" brushRef="#br0">11377 16439 0,'0'-17'16,"18"17"-16,-1 0 15,1 0-15,17 17 16,-35 1-16,18 0 16,-18-1-16,0 36 15,0-35-15,18 17 16,-18 0-16,0-17 16,17 17-16,1 1 15,35 17 1,-36 17-1,-17-52 1,-17-1 0,-1-17-16,-17 0 15,17 0-15,1 0 0,-36-17 16,35-1-16,18 1 16</inkml:trace>
  <inkml:trace contextRef="#ctx0" brushRef="#br0">11783 16404 0,'35'0'16,"-17"-17"-16,17-1 15,-17 18-15,-1-18 16,-17 36 0,-35 17-16,17-17 15,-17-1-15,17 19 16,-17-19-16,18 1 16,-1 17-16,0-17 0,18 0 0,0 17 15,0-18-15,36 19 16,-1-19-16,0 1 0,-17 0 15,52-1 1,1 1-16,-54-18 16,1 18-16,0-1 0,-18 1 15,-18 17 1,0-17-16,-17-18 0,0 17 16,0 1-1,17-18-15,-17 0 0,17 0 16,0 0-16,-17-18 15,18 1-15,17-1 16</inkml:trace>
  <inkml:trace contextRef="#ctx0" brushRef="#br0">12524 16704 0,'-18'0'16,"36"0"31,-1-35-32,1 17-15,0-17 16,-1 17-16,1-17 15,-1 35-15,-17 18 32,0 17-32,0 0 15,0-17-15,36 35 16,-19-53-16,1 17 0,0-17 16,-1 18-16,19-36 15,-19 18-15,1-17 16,-1-1-16,1 0 15,-18 1-15,0-1 16,-18 18-16</inkml:trace>
  <inkml:trace contextRef="#ctx0" brushRef="#br0">12524 16951 0,'-18'0'16,"36"0"-16,-36-18 16,36 1-16,17-1 15,-17 18-15,17-18 16,-18 18-16,19 0 16,-19 0-16,1 0 15,0 18 1,-18 0-1,0-1 1,17-17 0,-17-17-16,18 17 15,0 0 1,-1 0-16,18-18 16,-17 18-16</inkml:trace>
  <inkml:trace contextRef="#ctx0" brushRef="#br0">13423 16069 0,'-17'-18'16,"34"36"-16,-52 0 15,35 52 1,18-17-16,-18 0 0,35 106 15,-18-89 1,1 1 0,-18-53-16,0 17 15</inkml:trace>
  <inkml:trace contextRef="#ctx0" brushRef="#br0">13282 16563 0,'18'0'0,"35"18"16,-18-18-16,71-18 15,-36 18-15,-17 0 16,0-18-16,0 18 0,-18 0 16,36 18-1,-36-18-15,-35 18 0</inkml:trace>
  <inkml:trace contextRef="#ctx0" brushRef="#br0">13388 17039 0,'0'18'16,"0"-36"-16,18 36 0,-1-1 0,1-17 15,17-17-15,0 17 0,-17-18 16,53 1 0,-54-1-16,1 0 0,0 1 15,-18-1-15,0-17 16,-18 35-16,0-18 0,1 0 15,-54 18 1,36 0-16,-36 18 16,36 0-16,-18 17 15,35-17-15,18 52 16,0-52-16,18 17 16,53 18-16,17-35 15,-35-1-15,53 1 16,-54-18-16,19 0 15,-53 18-15,17-18 16</inkml:trace>
  <inkml:trace contextRef="#ctx0" brushRef="#br0">17463 16193 0,'0'-36'16,"0"19"-16,-18 17 0,0-18 15,1 18 1,-1 18 0,0 52-16,18-35 15,-17 36-15,17 0 0,0-19 16,0 90-16,0-90 16,17 37-1,1-36-15,17 17 16,-17-35-16,35 1 15,-36-19-15,19-17 16,-19 0-16,1-17 16</inkml:trace>
  <inkml:trace contextRef="#ctx0" brushRef="#br0">17762 16193 0,'18'35'0,"0"53"16,-18 0 0,17-35-16,-17 0 15,0 53 1,18-71-16,-18 36 0,0-54 15,18 1-15,-18 0 16</inkml:trace>
  <inkml:trace contextRef="#ctx0" brushRef="#br0">18045 16563 0,'17'0'15,"-34"0"-15,70 0 0,-36 0 0,54 0 16,-36 0 0,18 0-16,-18 0 15</inkml:trace>
  <inkml:trace contextRef="#ctx0" brushRef="#br0">18750 16404 0,'0'-17'15,"-17"17"-15,-1 0 16,0 17-16,1 1 16,-1-1-16,-35 36 15,35-35-15,1 17 16,-1-17-16,36 17 16,-18-17-16,17-18 0,36 17 15,-35-17-15,0 0 16,-1 0-16,1 0 15,-36 0 1,-17 18 0,17 0-16,1-1 0,17 1 15,-18 35-15,18-35 16,0 17-16,18-17 16,17-1-1,0-17-15,18 0 16,-18 0-16,-17 0 15,0-17-15</inkml:trace>
  <inkml:trace contextRef="#ctx0" brushRef="#br0">18927 16016 0,'17'0'31,"1"18"-15,-1-1-16,1 1 0,17 53 15,18-1 1,-17-17-16,-1 0 15,18 70-15,-18-52 16,0 52-16,-35-70 16,0 0-16,0 0 0,-17 53 15,-1-71-15,-17 36 16,17-36 0,-35 18-16,18-35 15</inkml:trace>
  <inkml:trace contextRef="#ctx0" brushRef="#br0">17374 17321 0,'0'-17'31,"0"34"0,0 1-15,18 0-16,0-18 15,17 35 1,-17-35-16,-1 18 0,18-18 0,1 17 16,-1-17-16,36 0 15,-19 0-15,72 18 16,-71-18-16,17 18 16,1-1-16,17 1 0,71-1 15,-71-17-15,106-17 16,-106 17-1,-17-18-15,35 18 16,-53-17-16,17 17 16,-52 17-16,-1-17 0,19 0 15,-19 0 1</inkml:trace>
  <inkml:trace contextRef="#ctx0" brushRef="#br0">18027 17727 0,'-35'18'0,"70"-36"0,-106 53 16,54-17-16,-1 0 0,0 52 15,1-35-15,17 54 16,0-54-16,0 0 16,53 1-1,-18-19-15,36-17 16,17-35 0,-71 17-16,19-17 0,-19 17 0,1-17 15,-18 17-15,-18-35 16,1 36-16,-36-18 15,18 17-15,-1 0 16,19 18-16,-19 0 16,19 18-16,-1-18 0,0 35 15,36-17 1</inkml:trace>
  <inkml:trace contextRef="#ctx0" brushRef="#br0">18256 17868 0,'-17'0'16,"34"-17"0,1 17-16</inkml:trace>
  <inkml:trace contextRef="#ctx0" brushRef="#br0">18627 17692 0,'0'0'16,"-18"0"-16,0 0 0,1 17 15,-1-17-15,-17 53 16,35-17-16,-18 34 15,18-52-15,0 17 16,35 0 0,-17-17-16,35-18 15,-18-18-15,18-17 16,-35 17-16,-18 1 0,18-54 16,-18 54-16,0-19 15,-18 19-15,0 17 16,1 17-1,-1 1-15,18 53 16,0-19-16,18 54 16,-1-70-16,1-1 0,35 0 15,-36-17-15,-17-1 16,18-17-16</inkml:trace>
  <inkml:trace contextRef="#ctx0" brushRef="#br0">19350 15734 0,'0'-18'0,"18"18"31,-18 18 0,0 17-31,0 0 16,0 18-16,0-17 16,17 17-1,-17-36-15,0 1 0,0-1 16,18-17-16,-18 18 16,17-18-16,-17-18 15</inkml:trace>
  <inkml:trace contextRef="#ctx0" brushRef="#br0">19738 15505 0,'-18'35'16,"1"0"-16,-1 18 15,0 0-15,-17 35 16,17-35-16,-17 0 0,18-18 16,-1 18-16,0-35 15,18 17-15,-17-17 0,17-1 0,-18 1 16</inkml:trace>
  <inkml:trace contextRef="#ctx0" brushRef="#br0">19932 15822 0,'0'-18'0,"-18"18"15,-17 18-15,17 0 16,-35 17-16,18-17 15,18-1-15,-1 1 0,0 0 16,18-1 0,0 1-16,18-18 15,0 17-15,17-17 0,18 0 16,-18 0-16,-17 0 16,-1 0-16,-17 18 15,-35 0 1,17-1-16,-35 19 15,36-19-15,-1 19 16,1-1-16,17-17 16,35-1-16,0 1 15,36-18-15,-36 0 16,36-18 0,-54 18-16,1 0 15</inkml:trace>
  <inkml:trace contextRef="#ctx0" brushRef="#br0">20532 16581 0,'17'17'16,"1"-17"-16,0 0 16,17 0-16,0 0 15,36-17-15,-54 17 16,1 0-16,0 0 0</inkml:trace>
  <inkml:trace contextRef="#ctx0" brushRef="#br0">20567 16704 0,'0'0'0,"18"18"15,17-18-15,18 0 16,-18 0-16,0 0 0,18 0 15</inkml:trace>
  <inkml:trace contextRef="#ctx0" brushRef="#br0">21555 16122 0,'0'-18'16,"17"18"-1,-17 18 17,0 53-17,0-36-15,0 71 16,0-71-16,18 18 0,-18-18 15,18 18-15,-1-35 16,-17 17-16,0-17 16,0-1-16</inkml:trace>
  <inkml:trace contextRef="#ctx0" brushRef="#br0">21237 16722 0,'-17'0'0,"34"0"0,-17 0 16,36 0 0,-1 0-16,0 0 15,18-18-15,70 18 16,-70 0-16,71 0 15,-71 18-15,-18-18 16,18 0-16,-18 0 0,-17 0 0,0 0 16,17 0-16,-53 0 31</inkml:trace>
  <inkml:trace contextRef="#ctx0" brushRef="#br0">21519 17110 0,'0'17'16,"18"-17"0,0 18-1,-1-18-15,19 0 0,-1 0 16,0 0-16,0 0 15,-17 0-15,17-18 16,-17 18 0,-18-17-16,-18-1 15,1 0 1,-1 18-16,-17-35 16,17 35-16,-17-17 15,0 17-15,17 0 16,0 0-16,-17 0 0,17 0 15,-34 35-15,34-18 16,-17 36-16,35-35 16,-18 53-1,18-54-15,0 18 0,35 18 16,1-35-16,-1 0 16,0-18-16,36 35 15,-18-35-15,-18 0 0,71 0 16,-89 0-1</inkml:trace>
  <inkml:trace contextRef="#ctx0" brushRef="#br0">22490 8714 0,'-36'0'16,"19"0"-16,-19 0 16,19-18-16,-1 18 15,0 0 1,36 0 15,0 0-31,-1 18 0,36-18 16,36 17-16,-19-17 15,71 18 1,-53-18-16,1 18 0,105-18 16,-89 17-16,89-17 15,-105 0-15,-1 0 16,53 0-16,-88 0 16,0-17-1,-36 17-15,-34 0 16,-18 0-1,17 0-15</inkml:trace>
  <inkml:trace contextRef="#ctx0" brushRef="#br0">23707 8625 0,'0'18'16,"0"-36"-16,17 36 0,54 17 16,-36-17-16,36-18 15,-18 18-15,0-18 0,-1 17 0,19-17 16,-36 18-16,1 0 0,16-1 16,-34-17-1,-18 18-15,-18-1 16,1-17-16,-54 18 15,36-18-15,-18 18 16,35-18-16,1 0 0,-18 0 16,17 0-1</inkml:trace>
  <inkml:trace contextRef="#ctx0" brushRef="#br0">22772 8608 0,'17'-18'16,"-34"18"-1,-1 0-15,-17 18 16,-18-1-16,18-17 15,-18 36-15,18-36 16,-18 35 0,17-35-16,1 18 15,17-18-15,1 17 16,17 1-16,17 0 0,1-1 16,17 1-16,54 35 15,-54-36-15,53 19 16,-53-36-16</inkml:trace>
  <inkml:trace contextRef="#ctx0" brushRef="#br0">23230 8908 0,'0'17'0,"18"19"15,-18-19-15,0 1 16,0 35-16,0-18 16,0-17-16,0-1 0,18 19 15,-18-19-15,17 1 16,1-18 0</inkml:trace>
  <inkml:trace contextRef="#ctx0" brushRef="#br0">23513 9102 0,'0'17'31,"0"1"-31,0 0 16,0 17-16,17 35 15,1-52-15,0 17 16,-1-17-16,18-18 0,1 18 15,17-36-15,-36 0 16,36-35-16,-53 36 16,0-18-16,0-36 15,-35 36-15,-36-1 16,36 19-16,0-1 16,-18 18-16,35 0 0,-17 18 15,0-1-15</inkml:trace>
  <inkml:trace contextRef="#ctx0" brushRef="#br0">24818 6844 0,'0'18'63,"18"-1"-63,-18 1 15,17 17 1,-17-17-16,0 52 16,-17-17-16,17-18 0,0 71 15,0-53-15,0 53 16,0-53-16,0-18 15,17 53 1,-17-70-16,18 53 16,-18-54-16,17 36 15,-17-35-15,18 17 16,-18-17-16,0-1 16,0 1-16,18-18 46</inkml:trace>
  <inkml:trace contextRef="#ctx0" brushRef="#br0">24783 7743 0,'0'0'16,"17"36"-16,1 17 16,0-53-16,17 35 15,-18-17-15,19-1 16,-19-17-16,1 0 15,0-17 1,-1-1-16,1-35 16,-18 35-16,0-17 15,0 0-15,0 17 16</inkml:trace>
  <inkml:trace contextRef="#ctx0" brushRef="#br0">24712 7091 0,'-18'0'15,"18"-18"16,0 1-15,18-1 0,35-35-16,-18 0 15,1 0 1,-19 18 0,1 35-16,-18-18 15,0 54 1,17 16-1,1-16-15,17 17 16,-17-18-16,17-17 16,-17-1-16,0 1 0,-1-1 15</inkml:trace>
  <inkml:trace contextRef="#ctx0" brushRef="#br0">24271 6791 0,'-18'0'31,"1"0"-15,-1 0-1,18 18-15,0-1 16,-17-17-16,17 18 15,0 0 1,17-1-16,1-17 16,-18 18-16,17-18 0,1 0 15,0 0-15,17 0 16,-35-18 0,18 1-1,-36-1-15,0 18 16,18-18-16,-35 1 15,17 17 1,-17 17 0,18 1-16,-1 17 15,0-17-15,18-1 16,18 1 0,0 0-1,-1-18-15,1 0 0,17-18 16,-17 0-16,-1-17 15,-17 18-15,0-19 16,-17 19-16,-1-19 16,0 36-16,-34-17 15,34 17-15,0 0 16,1 0-16,-1 0 16,18 17-16,0 1 31,18 0-31,-1-1 15,19-17-15,-19 18 16,18-18 0,-17 0-16,-18-18 15,0 1 1,0-1-16,-18 0 16,-17 1-16,18-1 15,-1 18-15,0 0 16,1 0-16,-1 18 0,18-1 15,-18-17-15,18 36 16,18-19-16,-18 1 16,18 0-16,-1-18 15,1 0 1,0 0-16,-18-18 16,0 0-1,17-17-15,-17 17 16,-17 1-16,-1-1 15,0 18-15,1 0 16,-1 0-16,0 18 16,18-1-1,36 19 1,-1-19 0,-17-17-16,17 18 15,-18-18-15</inkml:trace>
  <inkml:trace contextRef="#ctx0" brushRef="#br0">7355 17392 0,'0'0'0,"-17"0"0,34 0 47,19-18-31,-1 18-16,0 0 0,53 0 15,-17 0-15,-18 18 16,106-18-1,-71 0-15,71 0 0,-71 0 16,0 0-16,0 0 0,53-18 16,-70 18-1,52 18-15,-70-18 16,0 0-16,18 18 16</inkml:trace>
  <inkml:trace contextRef="#ctx0" brushRef="#br0">9260 15946 0,'0'-18'46,"18"18"-30,-18-18-16,0 1 78,0-1-47,-18 18-15,18-18-16,-17 1 16,-1-1-16,-17-17 15,0 17-15,-18-17 16,17 35 0,1-18-16,0 1 0,0 17 15,-36 0-15,36 0 16,-1 0-16,-34 35 15,35-17-15,-1-1 0,-17 36 16,18-18 0,18 1-16,-1-19 0,0 19 15,1-1-15,17 35 16,0-34-16,17-1 16,1 18-16,0-18 0,17 0 15,18 1-15,0-1 0,52 18 16,-34-18-16,70-17 15,-70-1-15,70-17 16,-71 0-16,54-17 16,-71-18-16,17-18 15,-52 17-15,0 1 16,-18-18-16,0 18 0,0-18 16,-36 0-16,1 18 15,-71-71-15,36 53 16,-19 18-16,-52-1 15,71 36-15,-54 36 16,71-1-16,18 0 0</inkml:trace>
  <inkml:trace contextRef="#ctx0" brushRef="#br0">10636 17427 0,'36'0'16,"-1"18"-16,35-18 16,-17 0-16,0 0 0,106 0 15,-88 0-15,17 0 16,0-18-16,0 18 0,0-17 15,18 17-15,-18-18 16,71 18-16,-71 0 16,36 0-16,-89 0 15,18 0-15,-35 0 0,-1 0 16,1 18-16</inkml:trace>
  <inkml:trace contextRef="#ctx0" brushRef="#br0">24906 16510 0,'0'-18'0,"0"1"16,-18-1-16,18 0 15,-17 18-15,-1-17 16,-35-1-16,36 18 15,-36 35 1,17-17-16,-16 70 16,34-52-16,0 69 15,1-34-15,34 35 16,19-53-16,-19-18 0,18 0 16,1-17-16,52 17 15,-35-35-15,35-17 16,-35-1-16,18-35 15,-54 18-15,-17-36 16,-17 18-16,-19-17 16,1 34-1,-18 1-15,18 17 0,-1-17 16,1 35-16,0-17 0,0 17 16,17 0-16,0 0 0,18 17 15,18 1 1,17-1-16</inkml:trace>
  <inkml:trace contextRef="#ctx0" brushRef="#br0">25382 16792 0,'18'18'16,"-36"-36"-16,54 36 15,-19-18 1,-17 18 0,18-18-16</inkml:trace>
  <inkml:trace contextRef="#ctx0" brushRef="#br0">25665 16704 0,'0'0'16,"0"-35"-16,0 17 0,-18-17 15,0 17-15,-17-17 16,17 35-16,1 0 15,-19 0 1,1 35-16,18-17 16,-1 17-16,18 36 15,0-36-15,0 0 0,53 18 16,-36-35-16,19-18 16,-1 17-16,-17-17 0,17 0 15,-17 0-15,17-17 16,-17-1-16,-1 1 0,-17-19 15,18 19-15,-18-36 16,0 17-16,-18-17 16,18 36-16,-17-1 0,-1-17 15,18 53 17,0 34-32,18 37 15,-1-36-15,1 35 16,-1-53-16,19 53 15,-36-52-15,17 16 16,-17-16-16,18-1 16</inkml:trace>
  <inkml:trace contextRef="#ctx0" brushRef="#br0">25947 16545 0,'0'0'15,"-53"-17"-15,35 17 0,1 17 16,-1 36 0,18-18-16,18 1 0,-1 17 15,36 35-15,0-53 16,-18 18-16,1-35 0,17 17 15,-18 0-15,-18-17 16,1 17-16,-18-17 0,-18 35 16,-17-36-16,0 1 15,0 0-15,-18-18 0,-35 0 16,35 0-16,17-18 16,1-17-16,53 17 15,-1-17-15,19 17 16,69-52-16,-34 17 15,35-18-15,-53 18 16,-18 18-16,0 17 0,-17 1 16,-18-1-16,-53 0 15,18 18-15,-18-17 16,0 17-16</inkml:trace>
  <inkml:trace contextRef="#ctx0" brushRef="#br0">25259 16898 0,'18'0'31,"-1"0"-16,1 0 1,-18-18 0,-18 1-1,1 17 17,34 0-17,-17 17 1,18-17-16,-1 0 15,-17-17-15,18 17 16,-18-18 0,-18 18-16,1 0 15,-1 18 1,18-1-16,0 1 16,0 0-1,18-18-15,-1 0 16,1 0-1,0 0-15,-36-18 16,18 0-16,-35 18 16,17 0-16,1 0 15,-1 0 1,36 18 0,-1-18-1,1 0-15,-1 0 16</inkml:trace>
  <inkml:trace contextRef="#ctx0" brushRef="#br0">25964 16669 0,'-17'-18'15,"17"0"1,-18 18-1,1-17-15,17-1 16,-18 18-16,18-17 16,18 17-16,-1-18 15,1 18-15,17 0 0,18 0 16,-18 0-16,18 0 16,-18 18-1,-17-1-15</inkml:trace>
  <inkml:trace contextRef="#ctx0" brushRef="#br0">26511 15822 0,'0'0'0,"18"-18"16,17 1-16,0-1 16,36 18-16,-18 0 15,17 0 1,-52 18-16,0-1 0,-1 1 16,-17 17-16,0-17 0,-17 17 15,-1-17-15,0 17 0,-17-17 16,18 17-16,-19 0 15,19-17-15,17 0 16,0-1-16,0 1 0,17-18 16,19 0-1,-19 18-15</inkml:trace>
  <inkml:trace contextRef="#ctx0" brushRef="#br0">26776 16334 0,'0'0'16,"17"35"-16,1-35 0,0 0 0,-1 18 16,1-18-16</inkml:trace>
  <inkml:trace contextRef="#ctx0" brushRef="#br0">25594 18062 0,'0'0'16,"-35"-17"-16,17-1 0,0 18 16,-17 0-1,18 0-15,-36 53 16,35-35-16,0 34 0,-17 37 15,35-36-15,18 35 16,17-53-16,36 36 16,-36-54-1,71-17-15,-53 0 0,35-35 16,-71 0 0,19-18-16,-36 17 15,-18-34-15,-17 52 16,17-17-16,-17 0 0,0 17 15,-36-17-15,36 17 16,-18 18 0,53 18-16,0-1 0,0 1 15,35 0-15,0-1 0</inkml:trace>
  <inkml:trace contextRef="#ctx0" brushRef="#br0">25982 18239 0,'-18'0'15</inkml:trace>
  <inkml:trace contextRef="#ctx0" brushRef="#br0">26370 18045 0,'-70'0'16,"52"0"-16,-17 17 0,-18 19 15,35-1-15,0 35 16,18-52-16,18 35 15,0-18-15,17-17 16,0-18-16,18-18 16,-35 1-16,0-1 15,17-35 1,-18 0-16,-17 18 16,0 17-16,-17 1 0,-1-1 15,18 36 1,0 52-1,0-35-15,18 71 16,-18-53-16,17 0 16,1-18-16,17 36 15,-17-54-15,0 19 16</inkml:trace>
  <inkml:trace contextRef="#ctx0" brushRef="#br0">26670 18133 0,'0'0'0,"-18"-18"0,1 18 0,-1 18 16,0-18-16,18 35 0,0 18 16,0-18-16,18 18 15,0-18-15,-1 1 16,19-1-16,17 18 15,-36-35-15,1 34 16,-1-34-16,-52 17 16,18-17-16,-1-18 15,-17 18-15,-36-18 16,53-18-16,1 0 0,-18-35 16,17 18-16,18 0 15,35-18-15,0 18 16,36-18-1,-36 18-15,1-1 0,-1 1 16,-18 17-16,1-17 0,0 0 16,-36 17-16,0 1 15,-17 17-15,-18 0 16,18 17-16,-18 1 16</inkml:trace>
  <inkml:trace contextRef="#ctx0" brushRef="#br0">27076 17657 0,'17'0'16,"-17"-18"-16,36 18 16,-19 0-16,-17-18 15,18 18-15,0 0 16,-36 0 0,0 0-1,1 0-15,-36 0 16,35 18-1,0 0-15,1-1 0,-1 1 16,1-1-16,17 1 16,17 0-1,1-1-15,35 19 16,-36-36-16,36 17 16,-17 1-16,-19 0 0,-17-1 15,18-17-15,-18 18 0,-18-1 16,1-17-16,-19 0 15,1 18-15,0-18 16,17 0-16,-17-18 16,52 36 15</inkml:trace>
  <inkml:trace contextRef="#ctx0" brushRef="#br0">27393 17762 0,'-35'53'15,"35"-35"-15,0 17 16,18-17-16,-1 17 0,36 0 15,-18-35-15,1 0 16,-1 0-16,53-17 16,-70-1-16,35-52 15,-53 34-15,0 19 0,-18-54 16,-17 53-16,17 1 16,-17-1-16,-18 1 15,18 17-15,-36 17 16,36 1-16</inkml:trace>
  <inkml:trace contextRef="#ctx0" brushRef="#br0">28222 18397 0,'18'-17'15,"0"-1"1,-1 0-16,18-34 15,1 16-15,-1 1 16,-17 35-16,-18-18 16,17 18-16,1 0 15,-18 18-15,0 0 0,0-1 16,0 1-16,-18 35 16,18-36-16,0 1 15,0 0-15,18-1 0,0 1 16,17-36-1,0 18-15,0-35 16,-17 35-16,0-35 16,-1 17-16,-17 1 15,18-1-15,-18 0 0,-18 18 32,18 18-17</inkml:trace>
  <inkml:trace contextRef="#ctx0" brushRef="#br0">28328 18538 0,'0'18'15,"18"-18"1,17-18-1,-17 1-15,35-1 16,-36 18-16,1 0 31,-18 18-15,-18-18-16,36 17 31,-1-17-31,1 18 16,17-18-1,-17 0-15,17 0 16,-17-18-16,0 1 16,-18-1-1,0 1 1,17-1-16,-17 0 0</inkml:trace>
  <inkml:trace contextRef="#ctx0" brushRef="#br0">29051 17745 0,'0'0'0,"-17"0"0,17 35 15,-18 18 1,18-18-16,0 36 16,0-18-16,18 0 0,-18 0 15,17-18-15,1 0 0,17 36 16,-35-54-16,35 19 16</inkml:trace>
  <inkml:trace contextRef="#ctx0" brushRef="#br0">28875 18415 0,'0'0'16,"53"-18"-16,0 18 0,0-17 0,0-1 15,70-17-15,-35 17 16,53-17-1,-88 35-15,-17 0 0,-19 0 16,-34 18 0</inkml:trace>
  <inkml:trace contextRef="#ctx0" brushRef="#br0">29104 18644 0,'0'0'0,"18"0"15,-1 0-15,1 0 0,17 18 16,18-36-16,-35 18 16,35-17-16,-36-1 15,19 0 1,-36 1-16,-18-1 16,0 18-16,1-18 15,-54 18-15,54 0 16,-54 18-16,36-18 15,-18 35 1,35-17-16,1 17 16,17 1-16,0-19 15,17 1-15,1 17 0,17-17 0,-17-18 16,17 17-16,18-17 0,35 18 16,-35-18-16,18 0 15,-36 0-15,-17 0 16,-1 0-16,-34 0 15,-54 0 1</inkml:trace>
  <inkml:trace contextRef="#ctx0" brushRef="#br0">24148 18468 0,'-18'0'16,"18"18"0,18-18-1,35 0 1,-18 0-1,53-18-15,0 18 16,-52-18-16,16 18 16,-16 0-16,17 0 15,-36 0-15,1 18 16,0-18-16</inkml:trace>
  <inkml:trace contextRef="#ctx0" brushRef="#br0">24500 18362 0,'0'0'0,"18"0"0,0 0 16,35 18-16,-18-18 16,18 17-1,-18 1-15,-17 0 0,-1-1 16,-17 1-16,0 17 0,-17 18 15,-19-18-15,-34 1 16,35-19-16,-18 1 16,-18 17-16,36-35 15,17 0-15</inkml:trace>
  <inkml:trace contextRef="#ctx0" brushRef="#br0">25453 18909 0,'0'-18'15,"0"1"48,-18 17-47,1 0-1,17 17 1,-18-17-16,18 18 31,18-36-15,-1 18-1,1 0-15,17-17 16,-17 17-16,70-18 16,-53 18-16,18 0 0,0 0 15,0 0-15,18 0 16,-1 0-16,1 0 0,-1 0 0,18 0 15,124-18 1,-106 1-16,123-1 16,-123 0-16,53 18 15,-89 0-15,19 18 16,-36 0-16,-36-1 16,18 1-16,-17 0 15,-18-1-15,18-17 0,-18-17 31</inkml:trace>
  <inkml:trace contextRef="#ctx0" brushRef="#br0">27146 18256 0,'18'0'31,"-18"-17"-15</inkml:trace>
  <inkml:trace contextRef="#ctx0" brushRef="#br0">27146 18256 0,'-53'-53'15,"36"53"1,-1 0 15,36 0 16,17 0-31,-17 0-16,52 0 15,-17 0-15,0 0 0,-18 0 16,18 0-16,0 0 0,18 0 15,-36 0-15,0 0 16,-17 0 0</inkml:trace>
  <inkml:trace contextRef="#ctx0" brushRef="#br0">19720 17727 0,'18'35'16,"0"-17"-16,34 70 15,-16-53-15,70 54 16,-53-36-16,-1-18 16,1 0-16,53 36 15,-35-36-15,17 18 16,-53-35-16,-17-1 15,-1-17-15,-34 0 16</inkml:trace>
  <inkml:trace contextRef="#ctx0" brushRef="#br0">19756 18080 0,'0'0'16,"0"-18"-1,0-35 1,0 18-16,0 0 16,0-18-16,-18 18 0,18-18 0,0 0 15,0 0-15,0 18 16,0-54-16,0 54 15,0 0-15,0 17 16,18 18-16,34 35 16,-16-17-16,-19 17 15,54 18 1,-36-35-16,1 0 16</inkml:trace>
  <inkml:trace contextRef="#ctx0" brushRef="#br0">21749 18309 0,'-18'-17'16,"0"-1"-1,1 18-15,-54-18 16,54 18-16,-54 18 16,53-18-16,-52 35 15,52-17-15,1-1 0,-1 19 16,18-1-1,18-17-15,-1-18 16,19 0-16,34 17 16,-52-17-16,35 0 15,-36 18-15,-17 0 16,-17-1-16,-36 36 16,35-35-1,-17 17-15,17-17 16,18-1-16,0 1 15,18-18-15,-1 0 0,54 18 16,-36-36 0,1 18-16,-1-18 0,-18 1 15</inkml:trace>
  <inkml:trace contextRef="#ctx0" brushRef="#br0">21960 18468 0,'18'0'15,"-36"0"-15,54-18 0,-19 18 0,1 0 16,17 0-16,-17 0 16,0 18-16,-1-18 0,1 0 15,-1 0-15</inkml:trace>
  <inkml:trace contextRef="#ctx0" brushRef="#br0">22013 18609 0,'36'0'0,"-72"0"0,89 0 16,-17 0-16,34-18 16</inkml:trace>
  <inkml:trace contextRef="#ctx0" brushRef="#br0">22595 18486 0,'0'0'0,"0"-18"16,-17 0-16,-1 18 15,1 0-15,-19 0 16,19 18-16,-1-18 16,0 18-16,1-1 0,-1 18 15,18-17-15,0 35 16,18-35 0,35 17-16,-18-35 15,0 18-15,0-18 0,1 0 16,34-18-16,-34 0 15,-1 1 1,-35-1-16,0-17 16,-18-1-16,-17-16 15,0 34-15,-18 0 16,17 1-16,1 17 16,18 17-16,-1 1 15,18 0-15</inkml:trace>
  <inkml:trace contextRef="#ctx0" brushRef="#br0">22931 18556 0,'0'0'15,"0"18"1,17-18 0,1 0-16</inkml:trace>
  <inkml:trace contextRef="#ctx0" brushRef="#br0">23160 18468 0,'-18'0'16,"18"18"-16,-17-18 16,-1 17-16,18 1 15,0 17-15,18-17 16,-18-1-16,17 1 0,19 0 15,-1-1-15,-18-17 16,19 0 0,-19 0-16,1 0 15,-18-17-15,18-1 0,-18 0 0,0-17 16,-18 17-16,0-17 16,1 18-1,-19-1-15,36 0 16,-17 18-16</inkml:trace>
  <inkml:trace contextRef="#ctx0" brushRef="#br0">23460 18380 0,'0'0'0,"17"0"0,19 17 15,-19-17-15,1 18 16,0 17 0,-18-17-16,-18 17 0,0 18 15,18-35-15,-17 17 16,17-17-16,0 17 15,17-35 1,19 0 0,-19 0-16,36-18 15,-35 18-15,-1-17 16</inkml:trace>
  <inkml:trace contextRef="#ctx0" brushRef="#br0">28028 5468 0,'0'35'15,"-17"36"-15,17-18 16,0 0-16,0 0 0,17 0 15,-17-1-15,18-16 0,17 52 16,-17-53-16,-1 36 16,-17-36-1</inkml:trace>
  <inkml:trace contextRef="#ctx0" brushRef="#br0">27270 6456 0,'0'0'16,"-18"0"-16,36 0 16,35 0-1,-18 0-15,18 0 16,88 0-16,-53 0 15,0 0-15,18-18 0,0 18 16,17 0-16,1 0 16,-1-17-16,160 17 15,-142-18-15,106 18 16,-159 0-16,35 0 16,-70 0-16,-35 0 15,0 0-15,-36 18 16</inkml:trace>
  <inkml:trace contextRef="#ctx0" brushRef="#br0">27746 6844 0,'0'0'16,"0"53"-16,0-18 0,18 0 15,-18 18 1,0-17-16,17-1 0,-17 0 16,18 0-16,-18 1 0,0-19 15,18 1-15,-18 0 0,17-1 16</inkml:trace>
  <inkml:trace contextRef="#ctx0" brushRef="#br0">28152 7091 0,'0'0'16,"17"-18"-16,19 18 0,-19 0 16,54-17-1,-54 17-15,19-18 0,-1 18 16,18-18-16</inkml:trace>
  <inkml:trace contextRef="#ctx0" brushRef="#br0">28698 7655 0,'0'-35'31,"-17"-18"-31,17 18 16,-18 0-16,-17-71 15,17 35-15,-17-70 16,35 88-16,0 0 0,0 18 15,18 0 1,-1 17-16,36 0 16,-35 18-16,52 0 15,-34 0-15,-1 0 16,0 0-16,1 0 0,-1 18 16,-35 0-1,-35-1 1,17 1-16,-17 17 15,17-17-15,18 17 16,0-17-16,18 17 16,-18-17-16,17-1 15,-17 1 1,-35-18 0,17 0-16,-17 0 0,0 0 15</inkml:trace>
  <inkml:trace contextRef="#ctx0" brushRef="#br0">26282 6703 0,'-18'-18'0,"1"1"16,17-19 0,0 19-16,17-54 15,1 36-15,0-1 16,-18-16-16,17 16 0,19 1 16,-1-53-16,-18 70 15,1-17 1,0 35-16,-18 18 0,0-1 15,0 1-15,0 70 16,0-53-16,0 1 0,17 16 16,1-34-16,0-18 15,-1 0-15,19 0 16,-19-18-16,18-17 16,-35 0-1,18 17-15,-18 1 0,0-19 16,0 19-16</inkml:trace>
  <inkml:trace contextRef="#ctx0" brushRef="#br0">26353 6932 0,'0'0'0,"0"-18"16,0-17-1,17 18-15,-17-36 0,18 17 16,-18 1 0,0 17-16,17 18 0,-17-17 15,0 34-15,18 19 16,0-19-16,-1 19 15,1-19-15,17 1 16,-17 0 0,17-18-16,-17-18 15,17 0-15,-35 1 16,18-19-16,-18 1 16,0 17-16,0-17 15,0 18-15,-18 17 16</inkml:trace>
  <inkml:trace contextRef="#ctx0" brushRef="#br0">27746 9066 0,'0'0'16,"18"-35"-16,-18 17 0,0 1 16,-18-1-16,-35 18 15,35 18-15,-70 17 16,35-17-16,18 17 16,-53 36-16,35-36 15,35 18 1,36-36-16,35 1 15,-18 0-15,0-18 16,54 0-16,-54 17 16,0 1-16,-35 0 15,0-1-15,-17 19 16,-1-1-16,-17 0 16,17-17-16,0-1 15,1 1-15,17 0 0,0-1 16,17 1-16,19-18 15,17-18-15,-18 18 16,53-35-16,-17 0 16,-54 17-16</inkml:trace>
  <inkml:trace contextRef="#ctx0" brushRef="#br0">28187 9172 0,'0'0'0,"18"0"15,-1 0 1,1-17-16,0 17 15,52 0-15,-17-18 16,-35 18-16,-1 0 16,1 0-16,-18 18 15</inkml:trace>
  <inkml:trace contextRef="#ctx0" brushRef="#br0">28240 9384 0,'53'0'16,"-106"0"-16,141-18 0,-53 1 0,-17 17 0,17 0 15,-17-18-15,0 18 16</inkml:trace>
  <inkml:trace contextRef="#ctx0" brushRef="#br0">28998 8908 0,'0'53'15,"0"-18"-15,0 53 16,0-35-16,18 35 16,0-35-16,-18-18 15,17 1-15,1-1 16,0-17-16,-1-1 16,1-17-16</inkml:trace>
  <inkml:trace contextRef="#ctx0" brushRef="#br0">29351 9208 0,'0'0'0,"18"-18"0,17 18 16,0-18-16,-17 18 16,0-17-16,-1 17 0,1-18 15,0 18-15,-1-18 0,1 1 16</inkml:trace>
  <inkml:trace contextRef="#ctx0" brushRef="#br0">29951 9772 0,'0'-18'47,"0"1"-15,0-1-32,0 0 15,-18-35-15,18 36 16,-17-18-16,-1-1 15,18-17-15,-18 18 0,1-35 0,-1 17 16,0-71 0,18 71-16,0 0 0,-17-35 15,17 53-15,17-18 16,1 35-16,0 1 16,17-19-1,-17 36-15,52-17 0,-52-1 16,52 18-1,-52 18-15,17-1 16,-35 1-16,0 35 16,0-18-16,-35 0 15,17-17-15,18 0 16,-17-1-16,17 1 16,0 0-16,0-1 15,17 1-15,19 17 16,-1-17-16,-17 0 0,-1-1 15,18 18 1,-17-17-16,-18 0 0,-18-18 16,-17 17-16,0-17 0,-53 18 15,35 0-15,-53-18 16,71 17-16,-1-17 16,19 0-16,17 18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customXml" Target="../ink/ink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customXml" Target="../ink/ink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6" Type="http://schemas.openxmlformats.org/officeDocument/2006/relationships/customXml" Target="../ink/ink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11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customXml" Target="../ink/ink13.xml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7.pn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customXml" Target="../ink/ink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customXml" Target="../ink/ink1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customXml" Target="../ink/ink16.xml"/><Relationship Id="rId1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customXml" Target="../ink/ink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customXml" Target="../ink/ink20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customXml" Target="../ink/ink21.xml"/><Relationship Id="rId2" Type="http://schemas.openxmlformats.org/officeDocument/2006/relationships/image" Target="../media/image70.png"/><Relationship Id="rId1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customXml" Target="../ink/ink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customXml" Target="../ink/ink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customXml" Target="../ink/ink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customXml" Target="../ink/ink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customXml" Target="../ink/ink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customXml" Target="../ink/ink28.xml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customXml" Target="../ink/ink29.xml"/><Relationship Id="rId3" Type="http://schemas.openxmlformats.org/officeDocument/2006/relationships/image" Target="../media/image85.jpeg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7.png"/><Relationship Id="rId10" Type="http://schemas.openxmlformats.org/officeDocument/2006/relationships/customXml" Target="../ink/ink30.xml"/><Relationship Id="rId1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customXml" Target="../ink/ink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customXml" Target="../ink/ink3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customXml" Target="../ink/ink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customXml" Target="../ink/ink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customXml" Target="../ink/ink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tiff"/><Relationship Id="rId8" Type="http://schemas.openxmlformats.org/officeDocument/2006/relationships/image" Target="../media/image8.tiff"/><Relationship Id="rId7" Type="http://schemas.openxmlformats.org/officeDocument/2006/relationships/image" Target="../media/image7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114.png"/><Relationship Id="rId22" Type="http://schemas.openxmlformats.org/officeDocument/2006/relationships/customXml" Target="../ink/ink35.xml"/><Relationship Id="rId21" Type="http://schemas.openxmlformats.org/officeDocument/2006/relationships/image" Target="../media/image113.jpeg"/><Relationship Id="rId20" Type="http://schemas.openxmlformats.org/officeDocument/2006/relationships/image" Target="../media/image17.tiff"/><Relationship Id="rId2" Type="http://schemas.openxmlformats.org/officeDocument/2006/relationships/image" Target="../media/image109.png"/><Relationship Id="rId19" Type="http://schemas.openxmlformats.org/officeDocument/2006/relationships/image" Target="../media/image16.tiff"/><Relationship Id="rId18" Type="http://schemas.openxmlformats.org/officeDocument/2006/relationships/image" Target="../media/image15.tiff"/><Relationship Id="rId17" Type="http://schemas.openxmlformats.org/officeDocument/2006/relationships/image" Target="../media/image14.tiff"/><Relationship Id="rId16" Type="http://schemas.openxmlformats.org/officeDocument/2006/relationships/image" Target="../media/image13.tiff"/><Relationship Id="rId15" Type="http://schemas.openxmlformats.org/officeDocument/2006/relationships/image" Target="../media/image12.tiff"/><Relationship Id="rId14" Type="http://schemas.openxmlformats.org/officeDocument/2006/relationships/image" Target="../media/image11.tiff"/><Relationship Id="rId13" Type="http://schemas.openxmlformats.org/officeDocument/2006/relationships/image" Target="../media/image112.png"/><Relationship Id="rId12" Type="http://schemas.openxmlformats.org/officeDocument/2006/relationships/image" Target="../media/image111.png"/><Relationship Id="rId11" Type="http://schemas.openxmlformats.org/officeDocument/2006/relationships/image" Target="../media/image110.png"/><Relationship Id="rId10" Type="http://schemas.openxmlformats.org/officeDocument/2006/relationships/image" Target="../media/image10.tiff"/><Relationship Id="rId1" Type="http://schemas.openxmlformats.org/officeDocument/2006/relationships/image" Target="../media/image108.jpe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customXml" Target="../ink/ink36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1.png"/><Relationship Id="rId2" Type="http://schemas.openxmlformats.org/officeDocument/2006/relationships/customXml" Target="../ink/ink37.xml"/><Relationship Id="rId1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customXml" Target="../ink/ink38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image" Target="../media/image25.tiff"/><Relationship Id="rId7" Type="http://schemas.openxmlformats.org/officeDocument/2006/relationships/image" Target="../media/image24.tiff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8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8" Type="http://schemas.openxmlformats.org/officeDocument/2006/relationships/image" Target="../media/image138.png"/><Relationship Id="rId7" Type="http://schemas.openxmlformats.org/officeDocument/2006/relationships/image" Target="../media/image137.png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48.png"/><Relationship Id="rId17" Type="http://schemas.openxmlformats.org/officeDocument/2006/relationships/image" Target="../media/image147.png"/><Relationship Id="rId16" Type="http://schemas.openxmlformats.org/officeDocument/2006/relationships/image" Target="../media/image146.png"/><Relationship Id="rId15" Type="http://schemas.openxmlformats.org/officeDocument/2006/relationships/image" Target="../media/image145.png"/><Relationship Id="rId14" Type="http://schemas.openxmlformats.org/officeDocument/2006/relationships/image" Target="../media/image144.png"/><Relationship Id="rId13" Type="http://schemas.openxmlformats.org/officeDocument/2006/relationships/image" Target="../media/image143.png"/><Relationship Id="rId12" Type="http://schemas.openxmlformats.org/officeDocument/2006/relationships/image" Target="../media/image142.png"/><Relationship Id="rId11" Type="http://schemas.openxmlformats.org/officeDocument/2006/relationships/image" Target="../media/image141.png"/><Relationship Id="rId10" Type="http://schemas.openxmlformats.org/officeDocument/2006/relationships/image" Target="../media/image140.png"/><Relationship Id="rId1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customXml" Target="../ink/ink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1" Type="http://schemas.openxmlformats.org/officeDocument/2006/relationships/customXml" Target="../ink/ink3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1" Type="http://schemas.openxmlformats.org/officeDocument/2006/relationships/customXml" Target="../ink/ink4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1" Type="http://schemas.openxmlformats.org/officeDocument/2006/relationships/customXml" Target="../ink/ink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customXml" Target="../ink/ink6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5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Mini-batch</a:t>
            </a:r>
            <a:endParaRPr lang="en-US" sz="6600" dirty="0"/>
          </a:p>
          <a:p>
            <a:pPr algn="ctr"/>
            <a:r>
              <a:rPr lang="en-US" sz="6600" dirty="0"/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14" y="3605545"/>
            <a:ext cx="48768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Exponentially weighted averages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3602736"/>
            <a:ext cx="4876800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3602736"/>
            <a:ext cx="4876800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3602736"/>
            <a:ext cx="4876800" cy="2286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865372" y="3667081"/>
            <a:ext cx="5623662" cy="2777114"/>
            <a:chOff x="6065418" y="1260277"/>
            <a:chExt cx="5623662" cy="2777114"/>
          </a:xfrm>
        </p:grpSpPr>
        <p:grpSp>
          <p:nvGrpSpPr>
            <p:cNvPr id="5" name="Group 4"/>
            <p:cNvGrpSpPr/>
            <p:nvPr/>
          </p:nvGrpSpPr>
          <p:grpSpPr>
            <a:xfrm>
              <a:off x="6163584" y="1260277"/>
              <a:ext cx="5525496" cy="2573077"/>
              <a:chOff x="6163584" y="1260277"/>
              <a:chExt cx="5525496" cy="2573077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6163584" y="3578285"/>
                <a:ext cx="552549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V="1">
                <a:off x="6497443" y="1260277"/>
                <a:ext cx="0" cy="25730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8727617" y="3575726"/>
              <a:ext cx="840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days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5311846" y="2257060"/>
              <a:ext cx="1968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dirty="0">
                  <a:latin typeface="Century Schoolbook" charset="0"/>
                  <a:ea typeface="Century Schoolbook" charset="0"/>
                  <a:cs typeface="Century Schoolbook" charset="0"/>
                </a:rPr>
                <a:t>temperature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Ink 11"/>
              <p14:cNvContentPartPr/>
              <p14:nvPr/>
            </p14:nvContentPartPr>
            <p14:xfrm>
              <a:off x="1263600" y="95400"/>
              <a:ext cx="9868320" cy="429264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6"/>
            </p:blipFill>
            <p:spPr>
              <a:xfrm>
                <a:off x="1263600" y="95400"/>
                <a:ext cx="9868320" cy="42926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Understanding exponentially weighted averages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57" y="2192482"/>
            <a:ext cx="7667032" cy="3593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Exponentially weighted averages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07" y="2189673"/>
            <a:ext cx="7667032" cy="35939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07" y="2189673"/>
            <a:ext cx="7667032" cy="3593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07" y="2189673"/>
            <a:ext cx="7667032" cy="359392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31483" y="2254018"/>
            <a:ext cx="8709139" cy="4366023"/>
            <a:chOff x="6149423" y="1260277"/>
            <a:chExt cx="5539657" cy="2777114"/>
          </a:xfrm>
        </p:grpSpPr>
        <p:grpSp>
          <p:nvGrpSpPr>
            <p:cNvPr id="5" name="Group 4"/>
            <p:cNvGrpSpPr/>
            <p:nvPr/>
          </p:nvGrpSpPr>
          <p:grpSpPr>
            <a:xfrm>
              <a:off x="6163584" y="1260277"/>
              <a:ext cx="5525496" cy="2573077"/>
              <a:chOff x="6163584" y="1260277"/>
              <a:chExt cx="5525496" cy="2573077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6163584" y="3578285"/>
                <a:ext cx="552549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V="1">
                <a:off x="6497443" y="1260277"/>
                <a:ext cx="0" cy="25730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8727617" y="3575726"/>
              <a:ext cx="840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days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5670096" y="2341065"/>
              <a:ext cx="1252308" cy="293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latin typeface="Century Schoolbook" charset="0"/>
                  <a:ea typeface="Century Schoolbook" charset="0"/>
                  <a:cs typeface="Century Schoolbook" charset="0"/>
                </a:rPr>
                <a:t>temperature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4:artisticCrisscrossEtching id="{0A9DAB78-883A-4F50-8E1D-888E6754DAB8}"/>
                  </a:ext>
                </a:extLst>
              </p:cNvPr>
              <p:cNvSpPr txBox="1"/>
              <p:nvPr/>
            </p:nvSpPr>
            <p:spPr>
              <a:xfrm>
                <a:off x="565498" y="1062824"/>
                <a:ext cx="40019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98" y="1062824"/>
                <a:ext cx="400199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Ink 2"/>
              <p14:cNvContentPartPr/>
              <p14:nvPr/>
            </p14:nvContentPartPr>
            <p14:xfrm>
              <a:off x="660240" y="882720"/>
              <a:ext cx="9169920" cy="7876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7"/>
            </p:blipFill>
            <p:spPr>
              <a:xfrm>
                <a:off x="660240" y="882720"/>
                <a:ext cx="9169920" cy="7876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Exponentially weighted averages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19725" y="1770053"/>
                <a:ext cx="39072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100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=0.9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99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+0.1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1770053"/>
                <a:ext cx="3907223" cy="5232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19725" y="2293273"/>
                <a:ext cx="3595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99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=0.9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98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+0.1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99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2293273"/>
                <a:ext cx="3595151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19725" y="2816493"/>
                <a:ext cx="36111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98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=0.9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97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+0.1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98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2816493"/>
                <a:ext cx="361118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061357" y="3373377"/>
                <a:ext cx="5357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57" y="3373377"/>
                <a:ext cx="53572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4:artisticCrisscrossEtching id="{E81F884E-87D1-4589-8EBC-FBE5FDF89450}"/>
                  </a:ext>
                </a:extLst>
              </p:cNvPr>
              <p:cNvSpPr txBox="1"/>
              <p:nvPr/>
            </p:nvSpPr>
            <p:spPr>
              <a:xfrm>
                <a:off x="419724" y="839680"/>
                <a:ext cx="40019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4" y="839680"/>
                <a:ext cx="400199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Ink 3"/>
              <p14:cNvContentPartPr/>
              <p14:nvPr/>
            </p14:nvContentPartPr>
            <p14:xfrm>
              <a:off x="222120" y="977760"/>
              <a:ext cx="11881440" cy="5829840"/>
            </p14:xfrm>
          </p:contentPart>
        </mc:Choice>
        <mc:Fallback xmlns="">
          <p:pic>
            <p:nvPicPr>
              <p:cNvPr id="4" name="Ink 3"/>
            </p:nvPicPr>
            <p:blipFill>
              <a:blip r:embed="rId7"/>
            </p:blipFill>
            <p:spPr>
              <a:xfrm>
                <a:off x="222120" y="977760"/>
                <a:ext cx="11881440" cy="58298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212320" cy="1325563"/>
          </a:xfrm>
        </p:spPr>
        <p:txBody>
          <a:bodyPr anchor="t"/>
          <a:lstStyle/>
          <a:p>
            <a:r>
              <a:rPr lang="en-US" dirty="0"/>
              <a:t>Implementing exponentially weighted averages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12489" y="1508443"/>
                <a:ext cx="1291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" y="1508443"/>
                <a:ext cx="1291636" cy="5232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19725" y="2031663"/>
                <a:ext cx="3837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+(1−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2031663"/>
                <a:ext cx="383748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85293" y="3601323"/>
                <a:ext cx="5357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93" y="3601323"/>
                <a:ext cx="53572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19725" y="2554883"/>
                <a:ext cx="3837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+(1−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2554883"/>
                <a:ext cx="3837482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19725" y="3078103"/>
                <a:ext cx="3837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+(1−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" y="3078103"/>
                <a:ext cx="3837482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Ink 2"/>
              <p14:cNvContentPartPr/>
              <p14:nvPr/>
            </p14:nvContentPartPr>
            <p14:xfrm>
              <a:off x="5740560" y="1225440"/>
              <a:ext cx="5772240" cy="53280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7"/>
            </p:blipFill>
            <p:spPr>
              <a:xfrm>
                <a:off x="5740560" y="1225440"/>
                <a:ext cx="5772240" cy="53280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654281"/>
            <a:ext cx="7267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Bias correction</a:t>
            </a:r>
            <a:endParaRPr lang="en-US" sz="6000" dirty="0"/>
          </a:p>
          <a:p>
            <a:pPr algn="ctr"/>
            <a:r>
              <a:rPr lang="en-US" sz="6000" dirty="0"/>
              <a:t>in exponentially </a:t>
            </a:r>
            <a:endParaRPr lang="en-US" sz="6000" dirty="0"/>
          </a:p>
          <a:p>
            <a:pPr algn="ctr"/>
            <a:r>
              <a:rPr lang="en-US" sz="6000" dirty="0"/>
              <a:t>weighted average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215222" cy="1325563"/>
          </a:xfrm>
        </p:spPr>
        <p:txBody>
          <a:bodyPr anchor="t"/>
          <a:lstStyle/>
          <a:p>
            <a:r>
              <a:rPr lang="en-US" dirty="0"/>
              <a:t>Bias correction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683580" y="879825"/>
            <a:ext cx="6140005" cy="2969500"/>
            <a:chOff x="6047433" y="1260277"/>
            <a:chExt cx="5641647" cy="2742974"/>
          </a:xfrm>
        </p:grpSpPr>
        <p:grpSp>
          <p:nvGrpSpPr>
            <p:cNvPr id="32" name="Group 31"/>
            <p:cNvGrpSpPr/>
            <p:nvPr/>
          </p:nvGrpSpPr>
          <p:grpSpPr>
            <a:xfrm>
              <a:off x="6163584" y="1260277"/>
              <a:ext cx="5525496" cy="2573077"/>
              <a:chOff x="6163584" y="1260277"/>
              <a:chExt cx="5525496" cy="2573077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6163584" y="3578285"/>
                <a:ext cx="552549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6497443" y="1260277"/>
                <a:ext cx="0" cy="25730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8707217" y="3576804"/>
              <a:ext cx="772091" cy="426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days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5350220" y="2339516"/>
              <a:ext cx="1818620" cy="42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>
                  <a:latin typeface="Century Schoolbook" charset="0"/>
                  <a:ea typeface="Century Schoolbook" charset="0"/>
                  <a:cs typeface="Century Schoolbook" charset="0"/>
                </a:rPr>
                <a:t>temperature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28" y="933199"/>
            <a:ext cx="5120640" cy="2400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28" y="933198"/>
            <a:ext cx="5120640" cy="2400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803" y="935121"/>
            <a:ext cx="5120640" cy="24003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4:artisticCrisscrossEtching id="{8DE6DF41-A6D9-4089-80D8-D35937CD259B}"/>
                  </a:ext>
                </a:extLst>
              </p:cNvPr>
              <p:cNvSpPr txBox="1"/>
              <p:nvPr/>
            </p:nvSpPr>
            <p:spPr>
              <a:xfrm>
                <a:off x="458713" y="3896921"/>
                <a:ext cx="40019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13" y="3896921"/>
                <a:ext cx="400199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Ink 3"/>
              <p14:cNvContentPartPr/>
              <p14:nvPr/>
            </p14:nvContentPartPr>
            <p14:xfrm>
              <a:off x="247680" y="1473120"/>
              <a:ext cx="11589120" cy="5277240"/>
            </p14:xfrm>
          </p:contentPart>
        </mc:Choice>
        <mc:Fallback xmlns="">
          <p:pic>
            <p:nvPicPr>
              <p:cNvPr id="4" name="Ink 3"/>
            </p:nvPicPr>
            <p:blipFill>
              <a:blip r:embed="rId6"/>
            </p:blipFill>
            <p:spPr>
              <a:xfrm>
                <a:off x="247680" y="1473120"/>
                <a:ext cx="11589120" cy="52772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descent </a:t>
            </a:r>
            <a:r>
              <a:rPr lang="en-US" sz="6600"/>
              <a:t>with momentum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Gradient descent 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58873" y="1009390"/>
            <a:ext cx="8911526" cy="1402273"/>
            <a:chOff x="480447" y="1539440"/>
            <a:chExt cx="8911526" cy="2634712"/>
          </a:xfrm>
        </p:grpSpPr>
        <p:sp>
          <p:nvSpPr>
            <p:cNvPr id="3" name="Oval 2"/>
            <p:cNvSpPr/>
            <p:nvPr/>
          </p:nvSpPr>
          <p:spPr>
            <a:xfrm>
              <a:off x="480447" y="1539440"/>
              <a:ext cx="8911526" cy="263471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230823" y="1863642"/>
              <a:ext cx="7410773" cy="198630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04912" y="2288122"/>
              <a:ext cx="4862594" cy="11373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831631" y="2617691"/>
              <a:ext cx="2209156" cy="47820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Oval 52"/>
          <p:cNvSpPr/>
          <p:nvPr/>
        </p:nvSpPr>
        <p:spPr>
          <a:xfrm>
            <a:off x="5523195" y="1612523"/>
            <a:ext cx="182880" cy="1845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Ink 3"/>
              <p14:cNvContentPartPr/>
              <p14:nvPr/>
            </p14:nvContentPartPr>
            <p14:xfrm>
              <a:off x="1320840" y="463680"/>
              <a:ext cx="10490400" cy="5651640"/>
            </p14:xfrm>
          </p:contentPart>
        </mc:Choice>
        <mc:Fallback xmlns="">
          <p:pic>
            <p:nvPicPr>
              <p:cNvPr id="4" name="Ink 3"/>
            </p:nvPicPr>
            <p:blipFill>
              <a:blip r:embed="rId2"/>
            </p:blipFill>
            <p:spPr>
              <a:xfrm>
                <a:off x="1320840" y="463680"/>
                <a:ext cx="10490400" cy="56516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913517" y="2540390"/>
                <a:ext cx="49734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</a:rPr>
                            <m:t>𝑑𝑊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</a:rPr>
                            <m:t>𝑑𝑊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sz="3200" b="0" i="1" dirty="0" smtClean="0">
                              <a:latin typeface="Cambria Math" charset="0"/>
                            </a:rPr>
                            <m:t>𝛽</m:t>
                          </m:r>
                        </m:e>
                      </m:d>
                      <m:r>
                        <a:rPr lang="en-US" sz="3200" b="0" i="1" dirty="0" smtClean="0">
                          <a:latin typeface="Cambria Math" charset="0"/>
                        </a:rPr>
                        <m:t>𝑑𝑊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17" y="2540390"/>
                <a:ext cx="4973413" cy="584775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913517" y="3187413"/>
                <a:ext cx="45748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</a:rPr>
                            <m:t>𝑑𝑏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</a:rPr>
                            <m:t>𝑑𝑏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sz="3200" b="0" i="1" dirty="0" smtClean="0">
                              <a:latin typeface="Cambria Math" charset="0"/>
                            </a:rPr>
                            <m:t>𝛽</m:t>
                          </m:r>
                        </m:e>
                      </m:d>
                      <m:r>
                        <a:rPr lang="en-US" sz="3200" b="0" i="1" dirty="0" smtClean="0">
                          <a:latin typeface="Cambria Math" charset="0"/>
                        </a:rPr>
                        <m:t>𝑑𝑏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17" y="3187413"/>
                <a:ext cx="4574842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913517" y="3834436"/>
                <a:ext cx="31815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charset="0"/>
                        </a:rPr>
                        <m:t>𝑊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𝑊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−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</a:rPr>
                            <m:t>𝑑𝑊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17" y="3834436"/>
                <a:ext cx="318157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01467" y="5620872"/>
                <a:ext cx="44553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Hyperparameters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𝛼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𝛽</m:t>
                    </m:r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67" y="5620872"/>
                <a:ext cx="4455387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3420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67382" y="1308592"/>
                <a:ext cx="27803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On</m:t>
                      </m:r>
                      <m:r>
                        <a:rPr lang="en-US" sz="3200" i="0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i="0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iteration</m:t>
                      </m:r>
                      <m:r>
                        <a:rPr lang="en-US" sz="3200" i="0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𝑡</m:t>
                      </m:r>
                      <m:r>
                        <a:rPr lang="en-US" sz="3200" i="0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: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82" y="1308592"/>
                <a:ext cx="27803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13517" y="1893367"/>
                <a:ext cx="88606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Compute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𝑑𝑊</m:t>
                    </m:r>
                    <m:r>
                      <a:rPr lang="en-US" sz="32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𝑑𝑏</m:t>
                    </m:r>
                    <m:r>
                      <a:rPr lang="en-US" sz="32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b="0" i="0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on the current mini-batch</a:t>
                </a:r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17" y="1893367"/>
                <a:ext cx="8860630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1789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026644" y="3834436"/>
                <a:ext cx="2634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−</m:t>
                      </m:r>
                      <m:r>
                        <a:rPr lang="en-US" sz="3200" b="0" i="1" dirty="0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</a:rPr>
                            <m:t>𝑑𝑏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44" y="3834436"/>
                <a:ext cx="263437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5886930" y="5620871"/>
                <a:ext cx="16337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=0.9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30" y="5620871"/>
                <a:ext cx="1633781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" name="Ink 2"/>
              <p14:cNvContentPartPr/>
              <p14:nvPr/>
            </p14:nvContentPartPr>
            <p14:xfrm>
              <a:off x="393840" y="933480"/>
              <a:ext cx="9753840" cy="57535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10"/>
            </p:blipFill>
            <p:spPr>
              <a:xfrm>
                <a:off x="393840" y="933480"/>
                <a:ext cx="9753840" cy="5753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Batch vs. mini-batch gradient descent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1061876"/>
            <a:ext cx="1207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Vectorization allows you to efficiently compute on </a:t>
            </a:r>
            <a:r>
              <a:rPr lang="en-US" sz="3200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examples.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Ink 3"/>
              <p14:cNvContentPartPr/>
              <p14:nvPr/>
            </p14:nvContentPartPr>
            <p14:xfrm>
              <a:off x="298440" y="730080"/>
              <a:ext cx="11830320" cy="5868000"/>
            </p14:xfrm>
          </p:contentPart>
        </mc:Choice>
        <mc:Fallback xmlns="">
          <p:pic>
            <p:nvPicPr>
              <p:cNvPr id="4" name="Ink 3"/>
            </p:nvPicPr>
            <p:blipFill>
              <a:blip r:embed="rId2"/>
            </p:blipFill>
            <p:spPr>
              <a:xfrm>
                <a:off x="298440" y="730080"/>
                <a:ext cx="11830320" cy="5868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RMSprop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 err="1"/>
              <a:t>RMSprop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58873" y="1009390"/>
            <a:ext cx="8911526" cy="1402273"/>
            <a:chOff x="480447" y="1539440"/>
            <a:chExt cx="8911526" cy="2634712"/>
          </a:xfrm>
        </p:grpSpPr>
        <p:sp>
          <p:nvSpPr>
            <p:cNvPr id="11" name="Oval 10"/>
            <p:cNvSpPr/>
            <p:nvPr/>
          </p:nvSpPr>
          <p:spPr>
            <a:xfrm>
              <a:off x="480447" y="1539440"/>
              <a:ext cx="8911526" cy="263471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230823" y="1863642"/>
              <a:ext cx="7410773" cy="198630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504912" y="2288122"/>
              <a:ext cx="4862594" cy="11373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831631" y="2617691"/>
              <a:ext cx="2209156" cy="47820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>
            <a:off x="5523195" y="1612523"/>
            <a:ext cx="182880" cy="1845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114480" y="298440"/>
              <a:ext cx="11258640" cy="60073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114480" y="298440"/>
                <a:ext cx="11258640" cy="6007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Adam optimization</a:t>
            </a:r>
            <a:endParaRPr lang="en-US" sz="6600" dirty="0"/>
          </a:p>
          <a:p>
            <a:pPr algn="ctr"/>
            <a:r>
              <a:rPr lang="en-US" sz="6600" dirty="0"/>
              <a:t>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Adam optimization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768240" y="952560"/>
              <a:ext cx="11093760" cy="54295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768240" y="952560"/>
                <a:ext cx="11093760" cy="5429520"/>
              </a:xfrm>
              <a:prstGeom prst="rect"/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4957011" y="5907505"/>
            <a:ext cx="372979" cy="216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82037" y="3244334"/>
            <a:ext cx="3427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yhat</a:t>
            </a:r>
            <a:r>
              <a:rPr lang="en-US" dirty="0"/>
              <a:t> = </a:t>
            </a:r>
            <a:r>
              <a:rPr lang="en-US" dirty="0" err="1"/>
              <a:t>np.array</a:t>
            </a:r>
            <a:r>
              <a:rPr lang="en-US" dirty="0"/>
              <a:t>([.9, 0.2, 0.1, .4, .9])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8815138" y="5694947"/>
            <a:ext cx="372979" cy="212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 choice: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4555" y="3539176"/>
            <a:ext cx="2431801" cy="24318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08052" y="5891954"/>
            <a:ext cx="1984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Adam Coates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1244520" y="1225440"/>
              <a:ext cx="5905800" cy="391212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1244520" y="1225440"/>
                <a:ext cx="5905800" cy="39121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Learning rate </a:t>
            </a:r>
            <a:endParaRPr lang="en-US" sz="6600" dirty="0"/>
          </a:p>
          <a:p>
            <a:pPr algn="ctr"/>
            <a:r>
              <a:rPr lang="en-US" sz="6600" dirty="0"/>
              <a:t>decay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Learning rate decay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69809" y="1539440"/>
            <a:ext cx="8810368" cy="3922246"/>
            <a:chOff x="1136821" y="1539440"/>
            <a:chExt cx="8995720" cy="4379446"/>
          </a:xfrm>
        </p:grpSpPr>
        <p:sp>
          <p:nvSpPr>
            <p:cNvPr id="3" name="Oval 2"/>
            <p:cNvSpPr/>
            <p:nvPr/>
          </p:nvSpPr>
          <p:spPr>
            <a:xfrm>
              <a:off x="1136821" y="1539440"/>
              <a:ext cx="8995720" cy="43794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187146" y="2055690"/>
              <a:ext cx="6895070" cy="3366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07492" y="2639583"/>
              <a:ext cx="4654378" cy="2179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491681" y="3257743"/>
              <a:ext cx="2286000" cy="9428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Ink 7"/>
              <p14:cNvContentPartPr/>
              <p14:nvPr/>
            </p14:nvContentPartPr>
            <p14:xfrm>
              <a:off x="2540160" y="971640"/>
              <a:ext cx="8813880" cy="3613320"/>
            </p14:xfrm>
          </p:contentPart>
        </mc:Choice>
        <mc:Fallback xmlns="">
          <p:pic>
            <p:nvPicPr>
              <p:cNvPr id="8" name="Ink 7"/>
            </p:nvPicPr>
            <p:blipFill>
              <a:blip r:embed="rId2"/>
            </p:blipFill>
            <p:spPr>
              <a:xfrm>
                <a:off x="2540160" y="971640"/>
                <a:ext cx="8813880" cy="3613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Learning rate decay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819000" y="527040"/>
              <a:ext cx="10592280" cy="59248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819000" y="527040"/>
                <a:ext cx="10592280" cy="5924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Other learning rate </a:t>
            </a:r>
            <a:r>
              <a:rPr lang="en-US"/>
              <a:t>decay methods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368280" y="1327320"/>
              <a:ext cx="10109520" cy="51181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368280" y="1327320"/>
                <a:ext cx="10109520" cy="5118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The problem of</a:t>
            </a:r>
            <a:endParaRPr lang="en-US" sz="6600" dirty="0"/>
          </a:p>
          <a:p>
            <a:pPr algn="ctr"/>
            <a:r>
              <a:rPr lang="en-US" sz="6600" dirty="0"/>
              <a:t>local optima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Mini-batch 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247680" y="228600"/>
              <a:ext cx="11741400" cy="62488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247680" y="228600"/>
                <a:ext cx="11741400" cy="6248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13762"/>
          <a:stretch>
            <a:fillRect/>
          </a:stretch>
        </p:blipFill>
        <p:spPr>
          <a:xfrm>
            <a:off x="727935" y="2304726"/>
            <a:ext cx="4546431" cy="2378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Local optima in neural networks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380559" y="4992373"/>
            <a:ext cx="3931569" cy="3632886"/>
            <a:chOff x="1122250" y="1244403"/>
            <a:chExt cx="3931569" cy="363288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2250" y="1244403"/>
              <a:ext cx="1388344" cy="3632886"/>
              <a:chOff x="185083" y="2038866"/>
              <a:chExt cx="1388344" cy="3632886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1573426" y="2038866"/>
                <a:ext cx="1" cy="21789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85083" y="4217775"/>
                <a:ext cx="1388343" cy="14539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2522958" y="3423312"/>
              <a:ext cx="2530861" cy="46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371152" y="1539440"/>
            <a:ext cx="3737561" cy="3616009"/>
            <a:chOff x="449822" y="2210894"/>
            <a:chExt cx="2841504" cy="3055369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1573425" y="4217774"/>
              <a:ext cx="1717901" cy="4254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1573425" y="2210894"/>
              <a:ext cx="3" cy="20068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49822" y="4217775"/>
              <a:ext cx="1123605" cy="1048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30" y="1906867"/>
            <a:ext cx="5079379" cy="298165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194438" y="1383951"/>
            <a:ext cx="4362071" cy="3896709"/>
            <a:chOff x="449822" y="2210894"/>
            <a:chExt cx="2841504" cy="30553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573425" y="4217774"/>
              <a:ext cx="1717901" cy="4254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1573425" y="2210894"/>
              <a:ext cx="3" cy="20068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49822" y="4217775"/>
              <a:ext cx="1123605" cy="1048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Ink 3"/>
              <p14:cNvContentPartPr/>
              <p14:nvPr/>
            </p14:nvContentPartPr>
            <p14:xfrm>
              <a:off x="1434960" y="1079640"/>
              <a:ext cx="10719360" cy="5423040"/>
            </p14:xfrm>
          </p:contentPart>
        </mc:Choice>
        <mc:Fallback xmlns="">
          <p:pic>
            <p:nvPicPr>
              <p:cNvPr id="4" name="Ink 3"/>
            </p:nvPicPr>
            <p:blipFill>
              <a:blip r:embed="rId4"/>
            </p:blipFill>
            <p:spPr>
              <a:xfrm>
                <a:off x="1434960" y="1079640"/>
                <a:ext cx="10719360" cy="54230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Problem of plateaus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73472" flipV="1">
            <a:off x="2015078" y="2743973"/>
            <a:ext cx="3500640" cy="788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22026" y="1798278"/>
            <a:ext cx="1073260" cy="2307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" r="7317"/>
          <a:stretch>
            <a:fillRect/>
          </a:stretch>
        </p:blipFill>
        <p:spPr>
          <a:xfrm>
            <a:off x="722788" y="1158683"/>
            <a:ext cx="10515600" cy="26726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59071" y="4906387"/>
            <a:ext cx="7601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800" dirty="0">
                <a:latin typeface="Century Schoolbook" charset="0"/>
              </a:rPr>
              <a:t>Unlikely to get stuck in a bad local optima</a:t>
            </a:r>
            <a:endParaRPr lang="en-US" sz="2800" dirty="0">
              <a:latin typeface="Century Schoolbook" charset="0"/>
            </a:endParaRP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sz="2800" dirty="0">
                <a:latin typeface="Century Schoolbook" charset="0"/>
              </a:rPr>
              <a:t>Plateaus can make learning slow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Ink 5"/>
              <p14:cNvContentPartPr/>
              <p14:nvPr/>
            </p14:nvContentPartPr>
            <p14:xfrm>
              <a:off x="2502000" y="755640"/>
              <a:ext cx="4915080" cy="269280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2502000" y="755640"/>
                <a:ext cx="4915080" cy="26928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Tuning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380559" y="4992373"/>
            <a:ext cx="3931569" cy="3632886"/>
            <a:chOff x="1122250" y="1244403"/>
            <a:chExt cx="3931569" cy="363288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2250" y="1244403"/>
              <a:ext cx="1388344" cy="3632886"/>
              <a:chOff x="185083" y="2038866"/>
              <a:chExt cx="1388344" cy="3632886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1573426" y="2038866"/>
                <a:ext cx="1" cy="21789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85083" y="4217775"/>
                <a:ext cx="1388343" cy="14539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2522958" y="3423312"/>
              <a:ext cx="2530861" cy="46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1276200" y="1467000"/>
              <a:ext cx="4051800" cy="42739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1276200" y="1467000"/>
                <a:ext cx="4051800" cy="42739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Try random values: Don’t use a grid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788" y="2001105"/>
            <a:ext cx="3200400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136351" y="3370472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1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383" y="1539440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89706" y="1539440"/>
            <a:ext cx="3662065" cy="3662065"/>
            <a:chOff x="7489706" y="1539440"/>
            <a:chExt cx="3662065" cy="3662065"/>
          </a:xfrm>
        </p:grpSpPr>
        <p:sp>
          <p:nvSpPr>
            <p:cNvPr id="11" name="Rectangle 10"/>
            <p:cNvSpPr/>
            <p:nvPr/>
          </p:nvSpPr>
          <p:spPr>
            <a:xfrm>
              <a:off x="7951371" y="2001105"/>
              <a:ext cx="3200400" cy="3200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6308934" y="3370472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9966" y="1539440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Ink 5"/>
              <p14:cNvContentPartPr/>
              <p14:nvPr/>
            </p14:nvContentPartPr>
            <p14:xfrm>
              <a:off x="1333440" y="920880"/>
              <a:ext cx="10846080" cy="4280040"/>
            </p14:xfrm>
          </p:contentPart>
        </mc:Choice>
        <mc:Fallback xmlns="">
          <p:pic>
            <p:nvPicPr>
              <p:cNvPr id="6" name="Ink 5"/>
            </p:nvPicPr>
            <p:blipFill>
              <a:blip r:embed="rId2"/>
            </p:blipFill>
            <p:spPr>
              <a:xfrm>
                <a:off x="1333440" y="920880"/>
                <a:ext cx="10846080" cy="42800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Coarse to fine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56417" y="756889"/>
            <a:ext cx="7318526" cy="5517850"/>
            <a:chOff x="8456562" y="1638895"/>
            <a:chExt cx="2650243" cy="3605521"/>
          </a:xfrm>
        </p:grpSpPr>
        <p:sp>
          <p:nvSpPr>
            <p:cNvPr id="11" name="Rectangle 10"/>
            <p:cNvSpPr/>
            <p:nvPr/>
          </p:nvSpPr>
          <p:spPr>
            <a:xfrm>
              <a:off x="8634004" y="1958193"/>
              <a:ext cx="2472801" cy="32862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7652471" y="3180771"/>
              <a:ext cx="1835177" cy="22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4528" y="1638895"/>
              <a:ext cx="1438204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p:sp>
        <p:nvSpPr>
          <p:cNvPr id="6" name="Oval 5"/>
          <p:cNvSpPr/>
          <p:nvPr/>
        </p:nvSpPr>
        <p:spPr>
          <a:xfrm>
            <a:off x="3347883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8210" y="156632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29165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9085" y="1651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96065" y="151494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866734" y="195880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44825" y="243320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88210" y="2522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06127" y="26750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68912" y="2583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85501" y="23483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119543" y="2593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255" y="328433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88210" y="3189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943750" y="319336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68912" y="331108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358765" y="332076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12445" y="381564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40991" y="376473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28561" y="3855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280009" y="325102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54289" y="40129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690636" y="3727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365973" y="417248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353318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93669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264035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4371" y="458315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39276" y="466434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164979" y="52043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9678" y="516931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52310" y="529575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462889" y="422444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022363" y="531276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27062" y="526610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909263" y="508178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47859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88210" y="555387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28561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768912" y="599038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156453" y="594665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909263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2679840" y="1073160"/>
              <a:ext cx="7747200" cy="53215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2679840" y="1073160"/>
                <a:ext cx="7747200" cy="5321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718679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Using an appropriate scale to pick </a:t>
            </a:r>
            <a:r>
              <a:rPr lang="en-US" sz="6000" dirty="0" err="1"/>
              <a:t>hyperparameters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Picking </a:t>
            </a:r>
            <a:r>
              <a:rPr lang="en-US" dirty="0" err="1"/>
              <a:t>hyperparameters</a:t>
            </a:r>
            <a:r>
              <a:rPr lang="en-US" dirty="0"/>
              <a:t> at random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965160" y="1498680"/>
              <a:ext cx="6928200" cy="45784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965160" y="1498680"/>
                <a:ext cx="6928200" cy="45784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Appropriate scale for hyperparameters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209520" y="1015920"/>
              <a:ext cx="11639880" cy="56772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209520" y="1015920"/>
                <a:ext cx="11639880" cy="5677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 for exponentially weighted averages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660240" y="1631880"/>
              <a:ext cx="10389240" cy="49852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660240" y="1631880"/>
                <a:ext cx="10389240" cy="4985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45092" y="3654281"/>
            <a:ext cx="7446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Understanding </a:t>
            </a:r>
            <a:endParaRPr lang="en-US" sz="6000" dirty="0"/>
          </a:p>
          <a:p>
            <a:pPr algn="ctr"/>
            <a:r>
              <a:rPr lang="en-US" sz="6000" dirty="0"/>
              <a:t>mini-batch</a:t>
            </a:r>
            <a:endParaRPr lang="en-US" sz="6000" dirty="0"/>
          </a:p>
          <a:p>
            <a:pPr algn="ctr"/>
            <a:r>
              <a:rPr lang="en-US" sz="6000" dirty="0"/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654281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Hyperparameters </a:t>
            </a:r>
            <a:endParaRPr lang="en-US" sz="6000" dirty="0"/>
          </a:p>
          <a:p>
            <a:pPr algn="ctr"/>
            <a:r>
              <a:rPr lang="en-US" sz="6000" dirty="0"/>
              <a:t>tuning in practice:</a:t>
            </a:r>
            <a:endParaRPr lang="en-US" sz="6000" dirty="0"/>
          </a:p>
          <a:p>
            <a:pPr algn="ctr"/>
            <a:r>
              <a:rPr lang="en-US" sz="6000" dirty="0"/>
              <a:t>Pandas vs. Caviar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Re-test hyperparameters occasionally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891" y="1573967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82" y="4659196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025" y="465919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6" name="Shape 167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21035338">
            <a:off x="2051832" y="2197773"/>
            <a:ext cx="2982149" cy="3147403"/>
          </a:xfrm>
          <a:prstGeom prst="rect">
            <a:avLst/>
          </a:prstGeom>
        </p:spPr>
      </p:pic>
      <p:sp>
        <p:nvSpPr>
          <p:cNvPr id="7" name="Circular Arrow 10"/>
          <p:cNvSpPr/>
          <p:nvPr/>
        </p:nvSpPr>
        <p:spPr bwMode="auto">
          <a:xfrm rot="1728690">
            <a:off x="2093700" y="2097187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8" name="Circular Arrow 11"/>
          <p:cNvSpPr/>
          <p:nvPr/>
        </p:nvSpPr>
        <p:spPr bwMode="auto">
          <a:xfrm rot="8370669">
            <a:off x="2075128" y="2119800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3"/>
          <p:cNvSpPr/>
          <p:nvPr/>
        </p:nvSpPr>
        <p:spPr bwMode="auto">
          <a:xfrm rot="15624824">
            <a:off x="2149254" y="212109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565" y="2153527"/>
            <a:ext cx="396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NLP, Vision, Speech,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Ads, logistics, 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565" y="3705089"/>
            <a:ext cx="465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Intuitions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do get stale. Re-evaluate occasionally.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Ink 11"/>
              <p14:cNvContentPartPr/>
              <p14:nvPr/>
            </p14:nvContentPartPr>
            <p14:xfrm>
              <a:off x="7404120" y="2616120"/>
              <a:ext cx="3251520" cy="49572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3"/>
            </p:blipFill>
            <p:spPr>
              <a:xfrm>
                <a:off x="7404120" y="2616120"/>
                <a:ext cx="3251520" cy="4957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8887" y="1656116"/>
            <a:ext cx="3295292" cy="2398143"/>
            <a:chOff x="1345721" y="1984075"/>
            <a:chExt cx="2674188" cy="206746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805513" y="1656116"/>
            <a:ext cx="3295292" cy="2398143"/>
            <a:chOff x="1345721" y="1984075"/>
            <a:chExt cx="2674188" cy="20674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464506" y="4360218"/>
            <a:ext cx="2784054" cy="2381522"/>
            <a:chOff x="1464506" y="4360218"/>
            <a:chExt cx="2784054" cy="238152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64506" y="4360218"/>
              <a:ext cx="2784054" cy="185531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203428" y="6218520"/>
              <a:ext cx="1306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Panda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492" y="37875"/>
            <a:ext cx="4950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Babysitting one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6857" y="37875"/>
            <a:ext cx="5312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Training many models in parallel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63269" y="4352160"/>
            <a:ext cx="2779776" cy="2389580"/>
            <a:chOff x="8063269" y="4352160"/>
            <a:chExt cx="2779776" cy="2389580"/>
          </a:xfrm>
        </p:grpSpPr>
        <p:grpSp>
          <p:nvGrpSpPr>
            <p:cNvPr id="12" name="Group 11"/>
            <p:cNvGrpSpPr/>
            <p:nvPr/>
          </p:nvGrpSpPr>
          <p:grpSpPr>
            <a:xfrm>
              <a:off x="8063269" y="4381188"/>
              <a:ext cx="2779776" cy="2360552"/>
              <a:chOff x="8063269" y="4381188"/>
              <a:chExt cx="2779776" cy="236055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800054" y="6218520"/>
                <a:ext cx="1306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Caviar</a:t>
                </a: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63269" y="4381188"/>
                <a:ext cx="2779776" cy="1813369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3269" y="4352160"/>
              <a:ext cx="2779776" cy="1853184"/>
            </a:xfrm>
            <a:prstGeom prst="rect">
              <a:avLst/>
            </a:prstGeom>
          </p:spPr>
        </p:pic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3" name="Ink 22"/>
              <p14:cNvContentPartPr/>
              <p14:nvPr/>
            </p14:nvContentPartPr>
            <p14:xfrm>
              <a:off x="1136520" y="1574640"/>
              <a:ext cx="10096920" cy="502956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5"/>
            </p:blipFill>
            <p:spPr>
              <a:xfrm>
                <a:off x="1136520" y="1574640"/>
                <a:ext cx="10096920" cy="50295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Normalizing activations </a:t>
            </a:r>
            <a:endParaRPr lang="en-US" sz="6000" dirty="0"/>
          </a:p>
          <a:p>
            <a:pPr algn="ctr"/>
            <a:r>
              <a:rPr lang="en-US" sz="6000" dirty="0"/>
              <a:t>in a network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Normalizing inputs to speed up learning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619803" y="1361210"/>
            <a:ext cx="3650610" cy="1746520"/>
            <a:chOff x="619803" y="1361210"/>
            <a:chExt cx="3650610" cy="17465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23" idx="6"/>
              <a:endCxn id="30" idx="1"/>
            </p:cNvCxnSpPr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619803" y="4787434"/>
            <a:ext cx="4774180" cy="1700800"/>
            <a:chOff x="673092" y="4725440"/>
            <a:chExt cx="4774180" cy="17008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stCxn id="47" idx="3"/>
              <a:endCxn id="53" idx="2"/>
            </p:cNvCxnSpPr>
            <p:nvPr/>
          </p:nvCxnSpPr>
          <p:spPr>
            <a:xfrm>
              <a:off x="1160790" y="4971662"/>
              <a:ext cx="771927" cy="1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8" idx="3"/>
              <a:endCxn id="57" idx="2"/>
            </p:cNvCxnSpPr>
            <p:nvPr/>
          </p:nvCxnSpPr>
          <p:spPr>
            <a:xfrm flipV="1">
              <a:off x="1170279" y="5576763"/>
              <a:ext cx="762438" cy="21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9" idx="3"/>
              <a:endCxn id="58" idx="2"/>
            </p:cNvCxnSpPr>
            <p:nvPr/>
          </p:nvCxnSpPr>
          <p:spPr>
            <a:xfrm flipV="1">
              <a:off x="1170279" y="6180018"/>
              <a:ext cx="76243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1932717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53" idx="6"/>
              <a:endCxn id="59" idx="2"/>
            </p:cNvCxnSpPr>
            <p:nvPr/>
          </p:nvCxnSpPr>
          <p:spPr>
            <a:xfrm>
              <a:off x="2207037" y="4973509"/>
              <a:ext cx="5004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Oval 56"/>
            <p:cNvSpPr/>
            <p:nvPr/>
          </p:nvSpPr>
          <p:spPr>
            <a:xfrm>
              <a:off x="1932717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93271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07440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71248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0239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452423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45242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452423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321383" y="543852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53" idx="6"/>
              <a:endCxn id="60" idx="2"/>
            </p:cNvCxnSpPr>
            <p:nvPr/>
          </p:nvCxnSpPr>
          <p:spPr>
            <a:xfrm>
              <a:off x="2207037" y="4973509"/>
              <a:ext cx="505446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53" idx="6"/>
              <a:endCxn id="61" idx="2"/>
            </p:cNvCxnSpPr>
            <p:nvPr/>
          </p:nvCxnSpPr>
          <p:spPr>
            <a:xfrm>
              <a:off x="2207037" y="4973509"/>
              <a:ext cx="495360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57" idx="6"/>
              <a:endCxn id="59" idx="2"/>
            </p:cNvCxnSpPr>
            <p:nvPr/>
          </p:nvCxnSpPr>
          <p:spPr>
            <a:xfrm flipV="1">
              <a:off x="2207037" y="4973509"/>
              <a:ext cx="50040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57" idx="6"/>
              <a:endCxn id="60" idx="2"/>
            </p:cNvCxnSpPr>
            <p:nvPr/>
          </p:nvCxnSpPr>
          <p:spPr>
            <a:xfrm>
              <a:off x="2207037" y="5576763"/>
              <a:ext cx="5054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57" idx="6"/>
              <a:endCxn id="61" idx="2"/>
            </p:cNvCxnSpPr>
            <p:nvPr/>
          </p:nvCxnSpPr>
          <p:spPr>
            <a:xfrm>
              <a:off x="2207037" y="5576763"/>
              <a:ext cx="49536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58" idx="6"/>
              <a:endCxn id="61" idx="2"/>
            </p:cNvCxnSpPr>
            <p:nvPr/>
          </p:nvCxnSpPr>
          <p:spPr>
            <a:xfrm>
              <a:off x="2207037" y="6180018"/>
              <a:ext cx="4953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58" idx="6"/>
              <a:endCxn id="60" idx="2"/>
            </p:cNvCxnSpPr>
            <p:nvPr/>
          </p:nvCxnSpPr>
          <p:spPr>
            <a:xfrm flipV="1">
              <a:off x="2207037" y="5576763"/>
              <a:ext cx="50544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58" idx="6"/>
              <a:endCxn id="59" idx="2"/>
            </p:cNvCxnSpPr>
            <p:nvPr/>
          </p:nvCxnSpPr>
          <p:spPr>
            <a:xfrm flipV="1">
              <a:off x="2207037" y="4973509"/>
              <a:ext cx="50040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59" idx="6"/>
              <a:endCxn id="62" idx="2"/>
            </p:cNvCxnSpPr>
            <p:nvPr/>
          </p:nvCxnSpPr>
          <p:spPr>
            <a:xfrm>
              <a:off x="2981760" y="4973509"/>
              <a:ext cx="4706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59" idx="6"/>
              <a:endCxn id="63" idx="2"/>
            </p:cNvCxnSpPr>
            <p:nvPr/>
          </p:nvCxnSpPr>
          <p:spPr>
            <a:xfrm>
              <a:off x="2981760" y="4973509"/>
              <a:ext cx="47066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59" idx="6"/>
              <a:endCxn id="64" idx="2"/>
            </p:cNvCxnSpPr>
            <p:nvPr/>
          </p:nvCxnSpPr>
          <p:spPr>
            <a:xfrm>
              <a:off x="2981760" y="4973509"/>
              <a:ext cx="47066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0" idx="6"/>
              <a:endCxn id="62" idx="2"/>
            </p:cNvCxnSpPr>
            <p:nvPr/>
          </p:nvCxnSpPr>
          <p:spPr>
            <a:xfrm flipV="1">
              <a:off x="2986803" y="4973509"/>
              <a:ext cx="465620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60" idx="6"/>
              <a:endCxn id="63" idx="2"/>
            </p:cNvCxnSpPr>
            <p:nvPr/>
          </p:nvCxnSpPr>
          <p:spPr>
            <a:xfrm>
              <a:off x="2986803" y="5576763"/>
              <a:ext cx="4656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60" idx="6"/>
              <a:endCxn id="64" idx="2"/>
            </p:cNvCxnSpPr>
            <p:nvPr/>
          </p:nvCxnSpPr>
          <p:spPr>
            <a:xfrm>
              <a:off x="2986803" y="5576763"/>
              <a:ext cx="46562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61" idx="6"/>
              <a:endCxn id="64" idx="2"/>
            </p:cNvCxnSpPr>
            <p:nvPr/>
          </p:nvCxnSpPr>
          <p:spPr>
            <a:xfrm>
              <a:off x="2976717" y="6180018"/>
              <a:ext cx="4757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61" idx="6"/>
              <a:endCxn id="63" idx="2"/>
            </p:cNvCxnSpPr>
            <p:nvPr/>
          </p:nvCxnSpPr>
          <p:spPr>
            <a:xfrm flipV="1">
              <a:off x="2976717" y="5576763"/>
              <a:ext cx="47570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62" idx="6"/>
              <a:endCxn id="65" idx="2"/>
            </p:cNvCxnSpPr>
            <p:nvPr/>
          </p:nvCxnSpPr>
          <p:spPr>
            <a:xfrm>
              <a:off x="3726743" y="4973509"/>
              <a:ext cx="594640" cy="602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63" idx="6"/>
              <a:endCxn id="65" idx="2"/>
            </p:cNvCxnSpPr>
            <p:nvPr/>
          </p:nvCxnSpPr>
          <p:spPr>
            <a:xfrm flipV="1">
              <a:off x="3726743" y="5575686"/>
              <a:ext cx="594640" cy="1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64" idx="6"/>
              <a:endCxn id="65" idx="2"/>
            </p:cNvCxnSpPr>
            <p:nvPr/>
          </p:nvCxnSpPr>
          <p:spPr>
            <a:xfrm flipV="1">
              <a:off x="3726743" y="5575686"/>
              <a:ext cx="594640" cy="604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65" idx="6"/>
              <a:endCxn id="55" idx="1"/>
            </p:cNvCxnSpPr>
            <p:nvPr/>
          </p:nvCxnSpPr>
          <p:spPr>
            <a:xfrm>
              <a:off x="4595703" y="5575686"/>
              <a:ext cx="337710" cy="9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49" idx="3"/>
              <a:endCxn id="57" idx="2"/>
            </p:cNvCxnSpPr>
            <p:nvPr/>
          </p:nvCxnSpPr>
          <p:spPr>
            <a:xfrm flipV="1">
              <a:off x="1170279" y="5576763"/>
              <a:ext cx="762438" cy="603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49" idx="3"/>
              <a:endCxn id="53" idx="2"/>
            </p:cNvCxnSpPr>
            <p:nvPr/>
          </p:nvCxnSpPr>
          <p:spPr>
            <a:xfrm flipV="1">
              <a:off x="1170279" y="4973509"/>
              <a:ext cx="762438" cy="1206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8" idx="3"/>
              <a:endCxn id="53" idx="2"/>
            </p:cNvCxnSpPr>
            <p:nvPr/>
          </p:nvCxnSpPr>
          <p:spPr>
            <a:xfrm flipV="1">
              <a:off x="1170279" y="4973509"/>
              <a:ext cx="762438" cy="6251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48" idx="3"/>
              <a:endCxn id="58" idx="2"/>
            </p:cNvCxnSpPr>
            <p:nvPr/>
          </p:nvCxnSpPr>
          <p:spPr>
            <a:xfrm>
              <a:off x="1170279" y="5598701"/>
              <a:ext cx="762438" cy="58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47" idx="3"/>
              <a:endCxn id="58" idx="2"/>
            </p:cNvCxnSpPr>
            <p:nvPr/>
          </p:nvCxnSpPr>
          <p:spPr>
            <a:xfrm>
              <a:off x="1160790" y="4971662"/>
              <a:ext cx="771927" cy="1208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47" idx="3"/>
              <a:endCxn id="57" idx="2"/>
            </p:cNvCxnSpPr>
            <p:nvPr/>
          </p:nvCxnSpPr>
          <p:spPr>
            <a:xfrm>
              <a:off x="1160790" y="4971662"/>
              <a:ext cx="771927" cy="6051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3" name="Ink 2"/>
              <p14:cNvContentPartPr/>
              <p14:nvPr/>
            </p14:nvContentPartPr>
            <p14:xfrm>
              <a:off x="476280" y="1015920"/>
              <a:ext cx="11334960" cy="54360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11"/>
            </p:blipFill>
            <p:spPr>
              <a:xfrm>
                <a:off x="476280" y="1015920"/>
                <a:ext cx="11334960" cy="54360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Implementing Batch Norm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800280" y="520560"/>
              <a:ext cx="11043000" cy="56584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800280" y="520560"/>
                <a:ext cx="11043000" cy="56584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Fitting Batch Norm</a:t>
            </a:r>
            <a:endParaRPr lang="en-US" sz="6000" dirty="0"/>
          </a:p>
          <a:p>
            <a:pPr algn="ctr"/>
            <a:r>
              <a:rPr lang="en-US" sz="6000" dirty="0"/>
              <a:t>into a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Adding Batch Norm to a network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879428" y="938990"/>
            <a:ext cx="8323817" cy="2351357"/>
            <a:chOff x="619803" y="1058791"/>
            <a:chExt cx="8323817" cy="23513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 flipV="1">
              <a:off x="1107501" y="1607431"/>
              <a:ext cx="16655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1607431"/>
              <a:ext cx="1656089" cy="62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1607431"/>
              <a:ext cx="1656089" cy="12540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773079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114" idx="6"/>
              <a:endCxn id="30" idx="1"/>
            </p:cNvCxnSpPr>
            <p:nvPr/>
          </p:nvCxnSpPr>
          <p:spPr>
            <a:xfrm flipV="1">
              <a:off x="7485470" y="2188639"/>
              <a:ext cx="944291" cy="15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65"/>
            <p:cNvSpPr/>
            <p:nvPr/>
          </p:nvSpPr>
          <p:spPr>
            <a:xfrm>
              <a:off x="2773079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12" idx="3"/>
              <a:endCxn id="66" idx="2"/>
            </p:cNvCxnSpPr>
            <p:nvPr/>
          </p:nvCxnSpPr>
          <p:spPr>
            <a:xfrm>
              <a:off x="1107501" y="1607432"/>
              <a:ext cx="1665578" cy="12540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3"/>
              <a:endCxn id="66" idx="2"/>
            </p:cNvCxnSpPr>
            <p:nvPr/>
          </p:nvCxnSpPr>
          <p:spPr>
            <a:xfrm>
              <a:off x="1116990" y="2234471"/>
              <a:ext cx="1656089" cy="6270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4" idx="3"/>
              <a:endCxn id="66" idx="2"/>
            </p:cNvCxnSpPr>
            <p:nvPr/>
          </p:nvCxnSpPr>
          <p:spPr>
            <a:xfrm flipV="1">
              <a:off x="1116990" y="2861508"/>
              <a:ext cx="1656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23" idx="6"/>
              <a:endCxn id="111" idx="2"/>
            </p:cNvCxnSpPr>
            <p:nvPr/>
          </p:nvCxnSpPr>
          <p:spPr>
            <a:xfrm>
              <a:off x="3870359" y="1607431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4555501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555501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88190" y="164155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>
              <a:stCxn id="66" idx="6"/>
              <a:endCxn id="113" idx="2"/>
            </p:cNvCxnSpPr>
            <p:nvPr/>
          </p:nvCxnSpPr>
          <p:spPr>
            <a:xfrm>
              <a:off x="3870359" y="2861508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6" idx="6"/>
              <a:endCxn id="111" idx="2"/>
            </p:cNvCxnSpPr>
            <p:nvPr/>
          </p:nvCxnSpPr>
          <p:spPr>
            <a:xfrm flipV="1"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23" idx="6"/>
              <a:endCxn id="113" idx="2"/>
            </p:cNvCxnSpPr>
            <p:nvPr/>
          </p:nvCxnSpPr>
          <p:spPr>
            <a:xfrm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3" idx="6"/>
              <a:endCxn id="114" idx="2"/>
            </p:cNvCxnSpPr>
            <p:nvPr/>
          </p:nvCxnSpPr>
          <p:spPr>
            <a:xfrm flipV="1">
              <a:off x="5652781" y="2190191"/>
              <a:ext cx="735409" cy="67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1" idx="6"/>
              <a:endCxn id="114" idx="2"/>
            </p:cNvCxnSpPr>
            <p:nvPr/>
          </p:nvCxnSpPr>
          <p:spPr>
            <a:xfrm>
              <a:off x="5652781" y="1607431"/>
              <a:ext cx="735409" cy="582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Ink 2"/>
              <p14:cNvContentPartPr/>
              <p14:nvPr/>
            </p14:nvContentPartPr>
            <p14:xfrm>
              <a:off x="463680" y="939960"/>
              <a:ext cx="11703240" cy="58294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6"/>
            </p:blipFill>
            <p:spPr>
              <a:xfrm>
                <a:off x="463680" y="939960"/>
                <a:ext cx="11703240" cy="58294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Working with mini-batches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476280" y="787320"/>
              <a:ext cx="10960560" cy="59821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476280" y="787320"/>
                <a:ext cx="10960560" cy="5982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Implementing 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565200" y="952560"/>
              <a:ext cx="10903320" cy="44326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565200" y="952560"/>
                <a:ext cx="10903320" cy="4432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2448599" cy="1325563"/>
          </a:xfrm>
        </p:spPr>
        <p:txBody>
          <a:bodyPr anchor="t"/>
          <a:lstStyle/>
          <a:p>
            <a:r>
              <a:rPr lang="en-US" dirty="0"/>
              <a:t>Training with mini batch gradient descent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03591" y="1658343"/>
            <a:ext cx="4925236" cy="3839888"/>
            <a:chOff x="466480" y="2004670"/>
            <a:chExt cx="5999786" cy="4448875"/>
          </a:xfrm>
        </p:grpSpPr>
        <p:grpSp>
          <p:nvGrpSpPr>
            <p:cNvPr id="14" name="Group 13"/>
            <p:cNvGrpSpPr/>
            <p:nvPr/>
          </p:nvGrpSpPr>
          <p:grpSpPr>
            <a:xfrm>
              <a:off x="466480" y="2728652"/>
              <a:ext cx="5235757" cy="3724893"/>
              <a:chOff x="423950" y="1437368"/>
              <a:chExt cx="5235757" cy="372489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54149" y="1437368"/>
                <a:ext cx="4805558" cy="3338622"/>
                <a:chOff x="535172" y="1658680"/>
                <a:chExt cx="3580975" cy="2636873"/>
              </a:xfrm>
            </p:grpSpPr>
            <p:cxnSp>
              <p:nvCxnSpPr>
                <p:cNvPr id="5" name="Straight Arrow Connector 4"/>
                <p:cNvCxnSpPr/>
                <p:nvPr/>
              </p:nvCxnSpPr>
              <p:spPr>
                <a:xfrm flipH="1" flipV="1">
                  <a:off x="765544" y="1658680"/>
                  <a:ext cx="0" cy="263687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535172" y="4065182"/>
                  <a:ext cx="3580975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10"/>
              <p:cNvSpPr txBox="1"/>
              <p:nvPr/>
            </p:nvSpPr>
            <p:spPr>
              <a:xfrm>
                <a:off x="1965031" y="4577486"/>
                <a:ext cx="23679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iterations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6200000">
                <a:off x="177127" y="2727977"/>
                <a:ext cx="10784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cost</a:t>
                </a:r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896679" y="2004670"/>
              <a:ext cx="5569587" cy="67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Batch gradient descent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54907" y="1658343"/>
            <a:ext cx="5537093" cy="3996227"/>
            <a:chOff x="-132534" y="1902171"/>
            <a:chExt cx="7327315" cy="4646534"/>
          </a:xfrm>
        </p:grpSpPr>
        <p:grpSp>
          <p:nvGrpSpPr>
            <p:cNvPr id="17" name="Group 16"/>
            <p:cNvGrpSpPr/>
            <p:nvPr/>
          </p:nvGrpSpPr>
          <p:grpSpPr>
            <a:xfrm>
              <a:off x="404104" y="2631710"/>
              <a:ext cx="5719159" cy="3916995"/>
              <a:chOff x="361574" y="1340426"/>
              <a:chExt cx="5719159" cy="391699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54149" y="1340426"/>
                <a:ext cx="5215266" cy="3349082"/>
                <a:chOff x="535172" y="1582114"/>
                <a:chExt cx="3886279" cy="2645135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 flipH="1" flipV="1">
                  <a:off x="765544" y="1582114"/>
                  <a:ext cx="0" cy="264513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535172" y="4025714"/>
                  <a:ext cx="3886279" cy="354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1965030" y="4577485"/>
                <a:ext cx="4115703" cy="67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mini batch # (t)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16200000">
                <a:off x="114751" y="2631786"/>
                <a:ext cx="10784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cost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132534" y="1902171"/>
              <a:ext cx="7327315" cy="679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Mini-batch gradient descent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1009800" y="2247840"/>
              <a:ext cx="10331640" cy="400104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1009800" y="2247840"/>
                <a:ext cx="10331640" cy="40010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does</a:t>
            </a:r>
            <a:endParaRPr lang="en-US" sz="6600" dirty="0"/>
          </a:p>
          <a:p>
            <a:pPr algn="ctr"/>
            <a:r>
              <a:rPr lang="en-US" sz="6600" dirty="0"/>
              <a:t>Batch Norm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Learning on shifting input distribution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99669" y="928172"/>
            <a:ext cx="2428589" cy="1204922"/>
            <a:chOff x="619803" y="1361210"/>
            <a:chExt cx="3650610" cy="17465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94708" y="2052024"/>
            <a:ext cx="3525252" cy="4523741"/>
            <a:chOff x="651732" y="2286484"/>
            <a:chExt cx="3525252" cy="45237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 1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73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770" y="3344060"/>
              <a:ext cx="1240038" cy="8263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770" y="4223992"/>
              <a:ext cx="1219316" cy="8263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770" y="5103924"/>
              <a:ext cx="1219316" cy="82636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771" y="5983856"/>
              <a:ext cx="1219316" cy="8263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95971" y="3344060"/>
              <a:ext cx="1219316" cy="8263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5971" y="4223992"/>
              <a:ext cx="1219316" cy="8263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95971" y="5103924"/>
              <a:ext cx="1219316" cy="82636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972" y="6012090"/>
              <a:ext cx="1219316" cy="79813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Non-Cat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=0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917" t="-7386" r="-7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7268197" y="2361562"/>
            <a:ext cx="3301001" cy="4214203"/>
            <a:chOff x="7268197" y="2361562"/>
            <a:chExt cx="3301001" cy="4214203"/>
          </a:xfrm>
        </p:grpSpPr>
        <p:grpSp>
          <p:nvGrpSpPr>
            <p:cNvPr id="31" name="Group 30"/>
            <p:cNvGrpSpPr/>
            <p:nvPr/>
          </p:nvGrpSpPr>
          <p:grpSpPr>
            <a:xfrm>
              <a:off x="7268197" y="2361562"/>
              <a:ext cx="3301001" cy="4214203"/>
              <a:chOff x="7338535" y="2361562"/>
              <a:chExt cx="3301001" cy="421420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 1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>
              <p:sp>
                <p:nvSpPr>
                  <p:cNvPr id="119" name="TextBox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4472" y="5765313"/>
                <a:ext cx="1216152" cy="81045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44472" y="3065374"/>
                <a:ext cx="1216152" cy="90356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56539" y="4027428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56539" y="4896370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53259" y="5765311"/>
                <a:ext cx="1250828" cy="810454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3259" y="3062279"/>
                <a:ext cx="1216152" cy="9066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53259" y="4896369"/>
                <a:ext cx="1250828" cy="810451"/>
              </a:xfrm>
              <a:prstGeom prst="rect">
                <a:avLst/>
              </a:prstGeom>
            </p:spPr>
          </p:pic>
        </p:grpSp>
        <p:pic>
          <p:nvPicPr>
            <p:cNvPr id="4" name="Picture 1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182921" y="4024062"/>
              <a:ext cx="1220724" cy="81381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Ink 17"/>
              <p14:cNvContentPartPr/>
              <p14:nvPr/>
            </p14:nvContentPartPr>
            <p14:xfrm>
              <a:off x="2057400" y="1003320"/>
              <a:ext cx="6807600" cy="515664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3"/>
            </p:blipFill>
            <p:spPr>
              <a:xfrm>
                <a:off x="2057400" y="1003320"/>
                <a:ext cx="6807600" cy="51566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2024618" cy="1325563"/>
          </a:xfrm>
        </p:spPr>
        <p:txBody>
          <a:bodyPr anchor="t"/>
          <a:lstStyle/>
          <a:p>
            <a:r>
              <a:rPr lang="en-US" dirty="0"/>
              <a:t>Why this is a problem with neural networks?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667750" y="1300289"/>
            <a:ext cx="10506687" cy="3004425"/>
            <a:chOff x="-440509" y="1539440"/>
            <a:chExt cx="12349158" cy="33236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1558273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58273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58273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58273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51461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51461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51461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851461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44649" y="154118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44649" y="243511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44649" y="332904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410985" y="293993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44649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437837" y="2432062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37837" y="4217305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37837" y="3324684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437837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9" idx="6"/>
              <a:endCxn id="10" idx="2"/>
            </p:cNvCxnSpPr>
            <p:nvPr/>
          </p:nvCxnSpPr>
          <p:spPr>
            <a:xfrm>
              <a:off x="2198353" y="185948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6"/>
              <a:endCxn id="11" idx="2"/>
            </p:cNvCxnSpPr>
            <p:nvPr/>
          </p:nvCxnSpPr>
          <p:spPr>
            <a:xfrm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6"/>
              <a:endCxn id="13" idx="2"/>
            </p:cNvCxnSpPr>
            <p:nvPr/>
          </p:nvCxnSpPr>
          <p:spPr>
            <a:xfrm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6"/>
              <a:endCxn id="12" idx="2"/>
            </p:cNvCxnSpPr>
            <p:nvPr/>
          </p:nvCxnSpPr>
          <p:spPr>
            <a:xfrm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6"/>
              <a:endCxn id="12" idx="2"/>
            </p:cNvCxnSpPr>
            <p:nvPr/>
          </p:nvCxnSpPr>
          <p:spPr>
            <a:xfrm>
              <a:off x="2198353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7" idx="6"/>
              <a:endCxn id="13" idx="2"/>
            </p:cNvCxnSpPr>
            <p:nvPr/>
          </p:nvCxnSpPr>
          <p:spPr>
            <a:xfrm>
              <a:off x="2198353" y="3648506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2" idx="2"/>
            </p:cNvCxnSpPr>
            <p:nvPr/>
          </p:nvCxnSpPr>
          <p:spPr>
            <a:xfrm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0" idx="2"/>
            </p:cNvCxnSpPr>
            <p:nvPr/>
          </p:nvCxnSpPr>
          <p:spPr>
            <a:xfrm flipV="1"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11" idx="2"/>
            </p:cNvCxnSpPr>
            <p:nvPr/>
          </p:nvCxnSpPr>
          <p:spPr>
            <a:xfrm>
              <a:off x="2198353" y="2753993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6"/>
              <a:endCxn id="13" idx="2"/>
            </p:cNvCxnSpPr>
            <p:nvPr/>
          </p:nvCxnSpPr>
          <p:spPr>
            <a:xfrm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13" idx="2"/>
            </p:cNvCxnSpPr>
            <p:nvPr/>
          </p:nvCxnSpPr>
          <p:spPr>
            <a:xfrm flipV="1"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" idx="6"/>
              <a:endCxn id="11" idx="2"/>
            </p:cNvCxnSpPr>
            <p:nvPr/>
          </p:nvCxnSpPr>
          <p:spPr>
            <a:xfrm flipV="1"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0" idx="2"/>
            </p:cNvCxnSpPr>
            <p:nvPr/>
          </p:nvCxnSpPr>
          <p:spPr>
            <a:xfrm flipV="1"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6"/>
              <a:endCxn id="12" idx="2"/>
            </p:cNvCxnSpPr>
            <p:nvPr/>
          </p:nvCxnSpPr>
          <p:spPr>
            <a:xfrm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6"/>
              <a:endCxn id="10" idx="2"/>
            </p:cNvCxnSpPr>
            <p:nvPr/>
          </p:nvCxnSpPr>
          <p:spPr>
            <a:xfrm flipV="1"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2" idx="6"/>
              <a:endCxn id="16" idx="2"/>
            </p:cNvCxnSpPr>
            <p:nvPr/>
          </p:nvCxnSpPr>
          <p:spPr>
            <a:xfrm flipV="1">
              <a:off x="4491541" y="3649089"/>
              <a:ext cx="1653108" cy="893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" idx="6"/>
              <a:endCxn id="18" idx="2"/>
            </p:cNvCxnSpPr>
            <p:nvPr/>
          </p:nvCxnSpPr>
          <p:spPr>
            <a:xfrm>
              <a:off x="4491541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" idx="6"/>
              <a:endCxn id="11" idx="2"/>
            </p:cNvCxnSpPr>
            <p:nvPr/>
          </p:nvCxnSpPr>
          <p:spPr>
            <a:xfrm flipV="1"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2" idx="6"/>
              <a:endCxn id="15" idx="2"/>
            </p:cNvCxnSpPr>
            <p:nvPr/>
          </p:nvCxnSpPr>
          <p:spPr>
            <a:xfrm flipV="1">
              <a:off x="4491541" y="2755159"/>
              <a:ext cx="1653108" cy="1787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4" idx="2"/>
            </p:cNvCxnSpPr>
            <p:nvPr/>
          </p:nvCxnSpPr>
          <p:spPr>
            <a:xfrm flipV="1">
              <a:off x="4491541" y="1861229"/>
              <a:ext cx="1653108" cy="26817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6"/>
              <a:endCxn id="18" idx="2"/>
            </p:cNvCxnSpPr>
            <p:nvPr/>
          </p:nvCxnSpPr>
          <p:spPr>
            <a:xfrm>
              <a:off x="4491541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3" idx="6"/>
              <a:endCxn id="14" idx="2"/>
            </p:cNvCxnSpPr>
            <p:nvPr/>
          </p:nvCxnSpPr>
          <p:spPr>
            <a:xfrm flipV="1">
              <a:off x="4491541" y="1861229"/>
              <a:ext cx="1653108" cy="1787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3" idx="6"/>
              <a:endCxn id="16" idx="2"/>
            </p:cNvCxnSpPr>
            <p:nvPr/>
          </p:nvCxnSpPr>
          <p:spPr>
            <a:xfrm>
              <a:off x="4491541" y="3648506"/>
              <a:ext cx="1653108" cy="5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" idx="3"/>
              <a:endCxn id="6" idx="2"/>
            </p:cNvCxnSpPr>
            <p:nvPr/>
          </p:nvCxnSpPr>
          <p:spPr>
            <a:xfrm>
              <a:off x="241344" y="4015530"/>
              <a:ext cx="1316929" cy="527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" idx="3"/>
              <a:endCxn id="6" idx="2"/>
            </p:cNvCxnSpPr>
            <p:nvPr/>
          </p:nvCxnSpPr>
          <p:spPr>
            <a:xfrm>
              <a:off x="241345" y="3144503"/>
              <a:ext cx="1316928" cy="1398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" idx="3"/>
              <a:endCxn id="6" idx="2"/>
            </p:cNvCxnSpPr>
            <p:nvPr/>
          </p:nvCxnSpPr>
          <p:spPr>
            <a:xfrm>
              <a:off x="241345" y="2267340"/>
              <a:ext cx="1316928" cy="22756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" idx="3"/>
              <a:endCxn id="8" idx="2"/>
            </p:cNvCxnSpPr>
            <p:nvPr/>
          </p:nvCxnSpPr>
          <p:spPr>
            <a:xfrm flipV="1">
              <a:off x="241344" y="2753993"/>
              <a:ext cx="1316929" cy="12615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6"/>
              <a:endCxn id="14" idx="2"/>
            </p:cNvCxnSpPr>
            <p:nvPr/>
          </p:nvCxnSpPr>
          <p:spPr>
            <a:xfrm flipV="1">
              <a:off x="4491541" y="1861229"/>
              <a:ext cx="1653108" cy="8927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" idx="6"/>
              <a:endCxn id="15" idx="2"/>
            </p:cNvCxnSpPr>
            <p:nvPr/>
          </p:nvCxnSpPr>
          <p:spPr>
            <a:xfrm>
              <a:off x="4491541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0" idx="6"/>
              <a:endCxn id="16" idx="2"/>
            </p:cNvCxnSpPr>
            <p:nvPr/>
          </p:nvCxnSpPr>
          <p:spPr>
            <a:xfrm>
              <a:off x="4491541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" idx="6"/>
              <a:endCxn id="18" idx="2"/>
            </p:cNvCxnSpPr>
            <p:nvPr/>
          </p:nvCxnSpPr>
          <p:spPr>
            <a:xfrm>
              <a:off x="4491541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" idx="6"/>
              <a:endCxn id="15" idx="2"/>
            </p:cNvCxnSpPr>
            <p:nvPr/>
          </p:nvCxnSpPr>
          <p:spPr>
            <a:xfrm>
              <a:off x="4491541" y="2753993"/>
              <a:ext cx="1653108" cy="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" idx="6"/>
              <a:endCxn id="16" idx="2"/>
            </p:cNvCxnSpPr>
            <p:nvPr/>
          </p:nvCxnSpPr>
          <p:spPr>
            <a:xfrm>
              <a:off x="4491541" y="2753993"/>
              <a:ext cx="1653108" cy="895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" idx="6"/>
              <a:endCxn id="18" idx="2"/>
            </p:cNvCxnSpPr>
            <p:nvPr/>
          </p:nvCxnSpPr>
          <p:spPr>
            <a:xfrm>
              <a:off x="4491541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" idx="6"/>
              <a:endCxn id="14" idx="2"/>
            </p:cNvCxnSpPr>
            <p:nvPr/>
          </p:nvCxnSpPr>
          <p:spPr>
            <a:xfrm>
              <a:off x="4491541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4" idx="6"/>
              <a:endCxn id="22" idx="2"/>
            </p:cNvCxnSpPr>
            <p:nvPr/>
          </p:nvCxnSpPr>
          <p:spPr>
            <a:xfrm flipV="1">
              <a:off x="6784729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4" idx="6"/>
              <a:endCxn id="19" idx="2"/>
            </p:cNvCxnSpPr>
            <p:nvPr/>
          </p:nvCxnSpPr>
          <p:spPr>
            <a:xfrm>
              <a:off x="6784729" y="1861229"/>
              <a:ext cx="1653108" cy="890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4" idx="6"/>
              <a:endCxn id="21" idx="2"/>
            </p:cNvCxnSpPr>
            <p:nvPr/>
          </p:nvCxnSpPr>
          <p:spPr>
            <a:xfrm>
              <a:off x="6784729" y="1861229"/>
              <a:ext cx="1653108" cy="1783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5" idx="6"/>
              <a:endCxn id="20" idx="2"/>
            </p:cNvCxnSpPr>
            <p:nvPr/>
          </p:nvCxnSpPr>
          <p:spPr>
            <a:xfrm>
              <a:off x="6784729" y="2755159"/>
              <a:ext cx="1653108" cy="17821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8" idx="6"/>
              <a:endCxn id="20" idx="2"/>
            </p:cNvCxnSpPr>
            <p:nvPr/>
          </p:nvCxnSpPr>
          <p:spPr>
            <a:xfrm flipV="1">
              <a:off x="6784729" y="4537345"/>
              <a:ext cx="1653108" cy="5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8" idx="6"/>
              <a:endCxn id="21" idx="2"/>
            </p:cNvCxnSpPr>
            <p:nvPr/>
          </p:nvCxnSpPr>
          <p:spPr>
            <a:xfrm flipV="1">
              <a:off x="6784729" y="3644724"/>
              <a:ext cx="1653108" cy="8982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8" idx="6"/>
              <a:endCxn id="19" idx="2"/>
            </p:cNvCxnSpPr>
            <p:nvPr/>
          </p:nvCxnSpPr>
          <p:spPr>
            <a:xfrm flipV="1">
              <a:off x="6784729" y="2752102"/>
              <a:ext cx="1653108" cy="1790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8" idx="6"/>
              <a:endCxn id="22" idx="2"/>
            </p:cNvCxnSpPr>
            <p:nvPr/>
          </p:nvCxnSpPr>
          <p:spPr>
            <a:xfrm flipV="1">
              <a:off x="6784729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6" idx="6"/>
              <a:endCxn id="22" idx="2"/>
            </p:cNvCxnSpPr>
            <p:nvPr/>
          </p:nvCxnSpPr>
          <p:spPr>
            <a:xfrm flipV="1">
              <a:off x="6784729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6" idx="6"/>
              <a:endCxn id="19" idx="2"/>
            </p:cNvCxnSpPr>
            <p:nvPr/>
          </p:nvCxnSpPr>
          <p:spPr>
            <a:xfrm flipV="1">
              <a:off x="6784729" y="2752102"/>
              <a:ext cx="1653108" cy="8969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6" idx="6"/>
              <a:endCxn id="21" idx="2"/>
            </p:cNvCxnSpPr>
            <p:nvPr/>
          </p:nvCxnSpPr>
          <p:spPr>
            <a:xfrm flipV="1">
              <a:off x="6784729" y="3644724"/>
              <a:ext cx="1653108" cy="4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6" idx="6"/>
              <a:endCxn id="20" idx="2"/>
            </p:cNvCxnSpPr>
            <p:nvPr/>
          </p:nvCxnSpPr>
          <p:spPr>
            <a:xfrm>
              <a:off x="6784729" y="3649089"/>
              <a:ext cx="1653108" cy="888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" idx="6"/>
              <a:endCxn id="21" idx="2"/>
            </p:cNvCxnSpPr>
            <p:nvPr/>
          </p:nvCxnSpPr>
          <p:spPr>
            <a:xfrm>
              <a:off x="6784729" y="2755159"/>
              <a:ext cx="1653108" cy="8895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" idx="6"/>
              <a:endCxn id="19" idx="2"/>
            </p:cNvCxnSpPr>
            <p:nvPr/>
          </p:nvCxnSpPr>
          <p:spPr>
            <a:xfrm flipV="1">
              <a:off x="6784729" y="2752102"/>
              <a:ext cx="1653108" cy="3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" idx="6"/>
              <a:endCxn id="22" idx="2"/>
            </p:cNvCxnSpPr>
            <p:nvPr/>
          </p:nvCxnSpPr>
          <p:spPr>
            <a:xfrm flipV="1">
              <a:off x="6784729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" idx="6"/>
              <a:endCxn id="20" idx="2"/>
            </p:cNvCxnSpPr>
            <p:nvPr/>
          </p:nvCxnSpPr>
          <p:spPr>
            <a:xfrm>
              <a:off x="6784729" y="1861229"/>
              <a:ext cx="1653108" cy="2676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2" idx="6"/>
              <a:endCxn id="17" idx="2"/>
            </p:cNvCxnSpPr>
            <p:nvPr/>
          </p:nvCxnSpPr>
          <p:spPr>
            <a:xfrm>
              <a:off x="9077917" y="1859480"/>
              <a:ext cx="1333068" cy="1400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9" idx="6"/>
              <a:endCxn id="17" idx="2"/>
            </p:cNvCxnSpPr>
            <p:nvPr/>
          </p:nvCxnSpPr>
          <p:spPr>
            <a:xfrm>
              <a:off x="9077917" y="2752102"/>
              <a:ext cx="1333068" cy="507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1" idx="6"/>
              <a:endCxn id="17" idx="2"/>
            </p:cNvCxnSpPr>
            <p:nvPr/>
          </p:nvCxnSpPr>
          <p:spPr>
            <a:xfrm flipV="1">
              <a:off x="9077917" y="3259976"/>
              <a:ext cx="1333068" cy="3847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0" idx="6"/>
              <a:endCxn id="17" idx="2"/>
            </p:cNvCxnSpPr>
            <p:nvPr/>
          </p:nvCxnSpPr>
          <p:spPr>
            <a:xfrm flipV="1">
              <a:off x="9077917" y="3259976"/>
              <a:ext cx="1333068" cy="12773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5" idx="3"/>
              <a:endCxn id="7" idx="2"/>
            </p:cNvCxnSpPr>
            <p:nvPr/>
          </p:nvCxnSpPr>
          <p:spPr>
            <a:xfrm flipV="1">
              <a:off x="241344" y="3648506"/>
              <a:ext cx="1316929" cy="367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5" idx="3"/>
              <a:endCxn id="9" idx="2"/>
            </p:cNvCxnSpPr>
            <p:nvPr/>
          </p:nvCxnSpPr>
          <p:spPr>
            <a:xfrm flipV="1">
              <a:off x="241344" y="1859480"/>
              <a:ext cx="1316929" cy="21560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4" idx="3"/>
              <a:endCxn id="9" idx="2"/>
            </p:cNvCxnSpPr>
            <p:nvPr/>
          </p:nvCxnSpPr>
          <p:spPr>
            <a:xfrm flipV="1">
              <a:off x="241345" y="1859480"/>
              <a:ext cx="1316928" cy="1285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4" idx="3"/>
              <a:endCxn id="8" idx="2"/>
            </p:cNvCxnSpPr>
            <p:nvPr/>
          </p:nvCxnSpPr>
          <p:spPr>
            <a:xfrm flipV="1">
              <a:off x="241345" y="2753993"/>
              <a:ext cx="1316928" cy="390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7" idx="2"/>
            </p:cNvCxnSpPr>
            <p:nvPr/>
          </p:nvCxnSpPr>
          <p:spPr>
            <a:xfrm>
              <a:off x="241345" y="3144503"/>
              <a:ext cx="1316928" cy="50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3" idx="3"/>
              <a:endCxn id="7" idx="2"/>
            </p:cNvCxnSpPr>
            <p:nvPr/>
          </p:nvCxnSpPr>
          <p:spPr>
            <a:xfrm>
              <a:off x="241345" y="2267340"/>
              <a:ext cx="1316928" cy="138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3" idx="3"/>
              <a:endCxn id="9" idx="2"/>
            </p:cNvCxnSpPr>
            <p:nvPr/>
          </p:nvCxnSpPr>
          <p:spPr>
            <a:xfrm flipV="1">
              <a:off x="241345" y="1859480"/>
              <a:ext cx="1316928" cy="407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3" idx="3"/>
              <a:endCxn id="8" idx="2"/>
            </p:cNvCxnSpPr>
            <p:nvPr/>
          </p:nvCxnSpPr>
          <p:spPr>
            <a:xfrm>
              <a:off x="241345" y="2267340"/>
              <a:ext cx="1316928" cy="48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" idx="6"/>
              <a:endCxn id="224" idx="1"/>
            </p:cNvCxnSpPr>
            <p:nvPr/>
          </p:nvCxnSpPr>
          <p:spPr>
            <a:xfrm>
              <a:off x="11051065" y="3259976"/>
              <a:ext cx="528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ounded Rectangle 37"/>
          <p:cNvSpPr/>
          <p:nvPr/>
        </p:nvSpPr>
        <p:spPr>
          <a:xfrm>
            <a:off x="551793" y="1063995"/>
            <a:ext cx="4808483" cy="3473464"/>
          </a:xfrm>
          <a:prstGeom prst="roundRect">
            <a:avLst>
              <a:gd name="adj" fmla="val 31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25" name="Ink 224"/>
              <p14:cNvContentPartPr/>
              <p14:nvPr/>
            </p14:nvContentPartPr>
            <p14:xfrm>
              <a:off x="1035000" y="774720"/>
              <a:ext cx="10287360" cy="531540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6"/>
            </p:blipFill>
            <p:spPr>
              <a:xfrm>
                <a:off x="1035000" y="774720"/>
                <a:ext cx="10287360" cy="53154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8" grpId="1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4:artisticCrisscrossEtching id="{F278F094-F55D-40FB-8155-21518A178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mini-batch is scaled by the mean/variance </a:t>
                </a:r>
                <a:r>
                  <a:rPr lang="en-US" sz="3200"/>
                  <a:t>computed on just </a:t>
                </a:r>
                <a:r>
                  <a:rPr lang="en-US" sz="3200" dirty="0"/>
                  <a:t>that mini-batch.</a:t>
                </a:r>
              </a:p>
              <a:p>
                <a:r>
                  <a:rPr lang="en-US" sz="3200" dirty="0"/>
                  <a:t>This adds some noise to the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/>
                  <a:t> within that minibatch. So similar to dropout, it adds some noise to each hidden layer’s activations. </a:t>
                </a:r>
              </a:p>
              <a:p>
                <a:r>
                  <a:rPr lang="en-US" sz="3200" dirty="0"/>
                  <a:t>This has a slight regularization effect. 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  <a:blipFill rotWithShape="1">
                <a:blip r:embed="rId1"/>
                <a:stretch>
                  <a:fillRect l="-1333" t="-29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Batch Norm as regularization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2095560" y="596880"/>
              <a:ext cx="9703080" cy="445824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2095560" y="596880"/>
                <a:ext cx="9703080" cy="4458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Batch Norm at</a:t>
            </a:r>
            <a:endParaRPr lang="en-US" sz="6600" dirty="0"/>
          </a:p>
          <a:p>
            <a:pPr algn="ctr"/>
            <a:r>
              <a:rPr lang="en-US" sz="6600" dirty="0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Batch Norm at test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4:artisticCrisscrossEtching id="{E69AA5D8-37B0-425C-9821-D0061BF80314}"/>
                  </a:ext>
                </a:extLst>
              </p:cNvPr>
              <p:cNvSpPr/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4:artisticCrisscrossEtching id="{59B818AE-D9FD-44F0-A20A-1D7B181A6FA8}"/>
                  </a:ext>
                </a:extLst>
              </p:cNvPr>
              <p:cNvSpPr/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4:artisticCrisscrossEtching id="{26E48F77-2BEC-428A-8742-3FE1E3EB3596}"/>
                  </a:ext>
                </a:extLst>
              </p:cNvPr>
              <p:cNvSpPr/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4:artisticCrisscrossEtching id="{1BA2CDE4-57D2-4DAE-AB7B-90B9BF97C421}"/>
                  </a:ext>
                </a:extLst>
              </p:cNvPr>
              <p:cNvSpPr/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Ink 10"/>
              <p14:cNvContentPartPr/>
              <p14:nvPr/>
            </p14:nvContentPartPr>
            <p14:xfrm>
              <a:off x="120600" y="946080"/>
              <a:ext cx="11843280" cy="576000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6"/>
            </p:blipFill>
            <p:spPr>
              <a:xfrm>
                <a:off x="120600" y="946080"/>
                <a:ext cx="11843280" cy="5760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3" y="3726226"/>
            <a:ext cx="7268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Softmax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Recognizing cats, dogs, and baby chicks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2880" y="1219685"/>
            <a:ext cx="11719566" cy="1186631"/>
            <a:chOff x="167634" y="1508443"/>
            <a:chExt cx="15059914" cy="16170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1"/>
            <a:srcRect r="21091"/>
            <a:stretch>
              <a:fillRect/>
            </a:stretch>
          </p:blipFill>
          <p:spPr>
            <a:xfrm>
              <a:off x="167634" y="1508443"/>
              <a:ext cx="1715302" cy="16030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12116"/>
            <a:stretch>
              <a:fillRect/>
            </a:stretch>
          </p:blipFill>
          <p:spPr>
            <a:xfrm>
              <a:off x="2074007" y="1508443"/>
              <a:ext cx="1715302" cy="16030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r="15921"/>
            <a:stretch>
              <a:fillRect/>
            </a:stretch>
          </p:blipFill>
          <p:spPr>
            <a:xfrm>
              <a:off x="13512246" y="1522415"/>
              <a:ext cx="1715302" cy="1603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3126" y="1508443"/>
              <a:ext cx="1715302" cy="16030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17231" r="8890"/>
            <a:stretch>
              <a:fillRect/>
            </a:stretch>
          </p:blipFill>
          <p:spPr>
            <a:xfrm>
              <a:off x="9699499" y="1508443"/>
              <a:ext cx="1715302" cy="16030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10982" t="7058" r="20498" b="14707"/>
            <a:stretch>
              <a:fillRect/>
            </a:stretch>
          </p:blipFill>
          <p:spPr>
            <a:xfrm>
              <a:off x="3980380" y="1508443"/>
              <a:ext cx="1715302" cy="16030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05872" y="1522415"/>
              <a:ext cx="1715302" cy="15890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6753" y="1508443"/>
              <a:ext cx="1715302" cy="161702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40889" y="4330409"/>
            <a:ext cx="7669355" cy="1688254"/>
            <a:chOff x="1540889" y="4330409"/>
            <a:chExt cx="7669355" cy="1688254"/>
          </a:xfrm>
        </p:grpSpPr>
        <p:sp>
          <p:nvSpPr>
            <p:cNvPr id="15" name="TextBox 14"/>
            <p:cNvSpPr txBox="1"/>
            <p:nvPr/>
          </p:nvSpPr>
          <p:spPr>
            <a:xfrm>
              <a:off x="1540889" y="4877395"/>
              <a:ext cx="269991" cy="463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16" name="Straight Arrow Connector 15"/>
            <p:cNvCxnSpPr>
              <a:stCxn id="58" idx="3"/>
            </p:cNvCxnSpPr>
            <p:nvPr/>
          </p:nvCxnSpPr>
          <p:spPr>
            <a:xfrm>
              <a:off x="1936403" y="5174536"/>
              <a:ext cx="76819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046416" y="5174536"/>
              <a:ext cx="5798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68099" y="5174536"/>
              <a:ext cx="5904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900411" y="5174536"/>
              <a:ext cx="60145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843676" y="5174536"/>
              <a:ext cx="5769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652443" y="5174536"/>
              <a:ext cx="521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4000" b="-14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5501863" y="4634134"/>
              <a:ext cx="341815" cy="1080803"/>
              <a:chOff x="5926489" y="1640066"/>
              <a:chExt cx="484080" cy="1362962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558597" y="4330409"/>
              <a:ext cx="341815" cy="1688254"/>
              <a:chOff x="4433131" y="1276467"/>
              <a:chExt cx="464133" cy="2128997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10629" y="4634134"/>
              <a:ext cx="341815" cy="1080803"/>
              <a:chOff x="5926489" y="1640066"/>
              <a:chExt cx="484080" cy="136296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20631" y="4634134"/>
              <a:ext cx="341815" cy="1080803"/>
              <a:chOff x="5926489" y="1640066"/>
              <a:chExt cx="484080" cy="1362962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26286" y="4330409"/>
              <a:ext cx="341815" cy="1688254"/>
              <a:chOff x="4433131" y="1276467"/>
              <a:chExt cx="464133" cy="212899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04601" y="4634134"/>
              <a:ext cx="341815" cy="1080803"/>
              <a:chOff x="5926489" y="1640066"/>
              <a:chExt cx="484080" cy="136296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762445" y="5174536"/>
              <a:ext cx="5481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515246" y="5174536"/>
              <a:ext cx="3899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8173482" y="4478245"/>
              <a:ext cx="341815" cy="1392581"/>
              <a:chOff x="4433131" y="1276467"/>
              <a:chExt cx="464133" cy="175613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216404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04672" y="25710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42504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777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91907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68085" y="25728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558971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51868" y="25615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Softmax layer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076" y="1177776"/>
            <a:ext cx="9304095" cy="1849344"/>
            <a:chOff x="395076" y="1177776"/>
            <a:chExt cx="9304095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395076" y="1776953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7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Softmax</a:t>
            </a:r>
            <a:r>
              <a:rPr lang="en-US"/>
              <a:t> examples  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1" y="4084150"/>
            <a:ext cx="2873764" cy="2286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96" y="4084150"/>
            <a:ext cx="2886246" cy="2286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4084150"/>
            <a:ext cx="2880598" cy="2286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6" y="1311952"/>
            <a:ext cx="2892349" cy="228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07" y="1311952"/>
            <a:ext cx="2873521" cy="228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1311952"/>
            <a:ext cx="2880597" cy="22860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54230" y="1158251"/>
            <a:ext cx="3712377" cy="3089678"/>
            <a:chOff x="149987" y="1395264"/>
            <a:chExt cx="3766355" cy="2282671"/>
          </a:xfrm>
        </p:grpSpPr>
        <p:grpSp>
          <p:nvGrpSpPr>
            <p:cNvPr id="70" name="Group 69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4161814" y="1158251"/>
            <a:ext cx="3712377" cy="3089678"/>
            <a:chOff x="149987" y="1395264"/>
            <a:chExt cx="3766355" cy="2282671"/>
          </a:xfrm>
        </p:grpSpPr>
        <p:grpSp>
          <p:nvGrpSpPr>
            <p:cNvPr id="75" name="Group 7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8269399" y="1158251"/>
            <a:ext cx="3712377" cy="3089678"/>
            <a:chOff x="149987" y="1395264"/>
            <a:chExt cx="3766355" cy="2282671"/>
          </a:xfrm>
        </p:grpSpPr>
        <p:grpSp>
          <p:nvGrpSpPr>
            <p:cNvPr id="87" name="Group 86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54230" y="3988012"/>
            <a:ext cx="3712377" cy="3089678"/>
            <a:chOff x="149987" y="1395264"/>
            <a:chExt cx="3766355" cy="2282671"/>
          </a:xfrm>
        </p:grpSpPr>
        <p:grpSp>
          <p:nvGrpSpPr>
            <p:cNvPr id="93" name="Group 92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161814" y="3988012"/>
            <a:ext cx="3712377" cy="3089678"/>
            <a:chOff x="149987" y="1395264"/>
            <a:chExt cx="3766355" cy="2282671"/>
          </a:xfrm>
        </p:grpSpPr>
        <p:grpSp>
          <p:nvGrpSpPr>
            <p:cNvPr id="99" name="Group 98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2" name="Straight Arrow Connector 101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69399" y="3988012"/>
            <a:ext cx="3712377" cy="3089678"/>
            <a:chOff x="149987" y="1395264"/>
            <a:chExt cx="3766355" cy="2282671"/>
          </a:xfrm>
        </p:grpSpPr>
        <p:grpSp>
          <p:nvGrpSpPr>
            <p:cNvPr id="105" name="Group 10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009120" cy="1325563"/>
          </a:xfrm>
        </p:spPr>
        <p:txBody>
          <a:bodyPr anchor="t"/>
          <a:lstStyle/>
          <a:p>
            <a:r>
              <a:rPr lang="en-US" dirty="0"/>
              <a:t>Choosing your mini-batch size</a:t>
            </a:r>
          </a:p>
        </p:txBody>
      </p:sp>
      <p:grpSp>
        <p:nvGrpSpPr>
          <p:cNvPr id="7" name="Group 6"/>
          <p:cNvGrpSpPr/>
          <p:nvPr/>
        </p:nvGrpSpPr>
        <p:grpSpPr>
          <a:xfrm rot="744892">
            <a:off x="1068466" y="2980006"/>
            <a:ext cx="2346847" cy="4176176"/>
            <a:chOff x="1272991" y="3571127"/>
            <a:chExt cx="2026280" cy="3200400"/>
          </a:xfrm>
        </p:grpSpPr>
        <p:sp>
          <p:nvSpPr>
            <p:cNvPr id="3" name="Oval 2"/>
            <p:cNvSpPr/>
            <p:nvPr/>
          </p:nvSpPr>
          <p:spPr>
            <a:xfrm rot="2424195">
              <a:off x="1272991" y="3571127"/>
              <a:ext cx="2026280" cy="3200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 rot="2424195">
              <a:off x="1575377" y="3866769"/>
              <a:ext cx="1463040" cy="2560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2424195">
              <a:off x="1820062" y="4221625"/>
              <a:ext cx="914400" cy="192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2424195">
              <a:off x="2011320" y="4563446"/>
              <a:ext cx="503734" cy="12365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Ink 7"/>
              <p14:cNvContentPartPr/>
              <p14:nvPr/>
            </p14:nvContentPartPr>
            <p14:xfrm>
              <a:off x="717480" y="660240"/>
              <a:ext cx="11252520" cy="60012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2"/>
            </p:blipFill>
            <p:spPr>
              <a:xfrm>
                <a:off x="717480" y="660240"/>
                <a:ext cx="11252520" cy="60012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Trying a softmax</a:t>
            </a:r>
            <a:endParaRPr lang="en-US" sz="6600" dirty="0"/>
          </a:p>
          <a:p>
            <a:pPr algn="ctr"/>
            <a:r>
              <a:rPr lang="en-US" sz="6600" dirty="0"/>
              <a:t>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Understanding </a:t>
            </a:r>
            <a:r>
              <a:rPr lang="en-US" dirty="0"/>
              <a:t>softmax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Loss function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softmax classifier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4698" y="1177776"/>
            <a:ext cx="9204473" cy="1849344"/>
            <a:chOff x="494698" y="1177776"/>
            <a:chExt cx="9204473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494698" y="1848467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6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Programming Frameworks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Deep Learning frameworks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702" y="1306641"/>
            <a:ext cx="10515600" cy="4884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Caffe/Caffe2</a:t>
            </a:r>
            <a:endParaRPr lang="en-US" dirty="0"/>
          </a:p>
          <a:p>
            <a:r>
              <a:rPr lang="en-US" dirty="0"/>
              <a:t>CNTK</a:t>
            </a:r>
            <a:endParaRPr lang="en-US" dirty="0"/>
          </a:p>
          <a:p>
            <a:r>
              <a:rPr lang="en-US"/>
              <a:t>DL4J</a:t>
            </a:r>
            <a:endParaRPr lang="en-US" dirty="0"/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Lasagne</a:t>
            </a:r>
            <a:endParaRPr lang="en-US" dirty="0"/>
          </a:p>
          <a:p>
            <a:r>
              <a:rPr lang="en-US" dirty="0" err="1"/>
              <a:t>mxnet</a:t>
            </a:r>
            <a:endParaRPr lang="en-US" dirty="0"/>
          </a:p>
          <a:p>
            <a:r>
              <a:rPr lang="en-US" dirty="0" err="1"/>
              <a:t>PaddlePaddle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/>
              <a:t>Torch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51210" y="1235541"/>
            <a:ext cx="6016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Choosing deep learning frameworks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Ease of programming (development and deployment)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Running speed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Truly open (open source with good governance)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4857840" y="3149640"/>
              <a:ext cx="330480" cy="2034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4857840" y="3149640"/>
                <a:ext cx="330480" cy="2034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Programming Frameworks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TensorFlow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Motivating problem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1714680" y="1542960"/>
              <a:ext cx="6909120" cy="365184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1714680" y="1542960"/>
                <a:ext cx="6909120" cy="3651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Code example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58712" y="871993"/>
            <a:ext cx="10515600" cy="48840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import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numpy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as np 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import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tensorflow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as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coefficients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np.array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([[1], [-20], [25]])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tf.Variable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([0],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dtype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=tf.float32)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x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tf.placeholder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(tf.float32, [3,1])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cost = x[0][0]*w**2 + x[1][0]*w + x[2][0]    # (w-5)**2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train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tf.train.GradientDescentOptimizer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(0.01).minimize(cost)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tf.global_variables_initializer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tf.Session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) 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print(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for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in range(1000):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(train,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feed_dict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={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x:coefficients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})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print(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3519" y="4362644"/>
            <a:ext cx="6096000" cy="10967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with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tf.Session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() as session:                       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init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  print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session.run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(w))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Ink 5"/>
              <p14:cNvContentPartPr/>
              <p14:nvPr/>
            </p14:nvContentPartPr>
            <p14:xfrm>
              <a:off x="641520" y="216000"/>
              <a:ext cx="11500200" cy="52390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2"/>
            </p:blipFill>
            <p:spPr>
              <a:xfrm>
                <a:off x="641520" y="216000"/>
                <a:ext cx="11500200" cy="52390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009120" cy="1325563"/>
          </a:xfrm>
        </p:spPr>
        <p:txBody>
          <a:bodyPr anchor="t"/>
          <a:lstStyle/>
          <a:p>
            <a:r>
              <a:rPr lang="en-US" dirty="0"/>
              <a:t>Choosing your mini-batch size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Ink 5"/>
              <p14:cNvContentPartPr/>
              <p14:nvPr/>
            </p14:nvContentPartPr>
            <p14:xfrm>
              <a:off x="958680" y="1187280"/>
              <a:ext cx="8668440" cy="4096440"/>
            </p14:xfrm>
          </p:contentPart>
        </mc:Choice>
        <mc:Fallback xmlns="">
          <p:pic>
            <p:nvPicPr>
              <p:cNvPr id="6" name="Ink 5"/>
            </p:nvPicPr>
            <p:blipFill>
              <a:blip r:embed="rId2"/>
            </p:blipFill>
            <p:spPr>
              <a:xfrm>
                <a:off x="958680" y="1187280"/>
                <a:ext cx="8668440" cy="4096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Exponentially weighted averages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/>
            <p:cNvSpPr txBox="1"/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215222" cy="1325563"/>
          </a:xfrm>
        </p:spPr>
        <p:txBody>
          <a:bodyPr anchor="t"/>
          <a:lstStyle/>
          <a:p>
            <a:r>
              <a:rPr lang="en-US" dirty="0"/>
              <a:t>Temperature in London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6016896" y="1260277"/>
            <a:ext cx="5086574" cy="2779673"/>
            <a:chOff x="6016896" y="1260277"/>
            <a:chExt cx="5086574" cy="2779673"/>
          </a:xfrm>
        </p:grpSpPr>
        <p:grpSp>
          <p:nvGrpSpPr>
            <p:cNvPr id="81" name="Group 80"/>
            <p:cNvGrpSpPr/>
            <p:nvPr/>
          </p:nvGrpSpPr>
          <p:grpSpPr>
            <a:xfrm>
              <a:off x="6163584" y="1260277"/>
              <a:ext cx="4939886" cy="2573077"/>
              <a:chOff x="6163584" y="1260277"/>
              <a:chExt cx="4939886" cy="2573077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6163584" y="3578285"/>
                <a:ext cx="4939886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6497443" y="1260277"/>
                <a:ext cx="0" cy="25730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8229612" y="3578285"/>
              <a:ext cx="840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days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 rot="16200000">
              <a:off x="5263324" y="2196292"/>
              <a:ext cx="1968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dirty="0">
                  <a:latin typeface="Century Schoolbook" charset="0"/>
                  <a:ea typeface="Century Schoolbook" charset="0"/>
                  <a:cs typeface="Century Schoolbook" charset="0"/>
                </a:rPr>
                <a:t>temperature</a:t>
              </a:r>
              <a:endParaRPr lang="en-US" sz="3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/>
              <p:cNvSpPr txBox="1"/>
              <p:nvPr/>
            </p:nvSpPr>
            <p:spPr>
              <a:xfrm>
                <a:off x="667121" y="1342382"/>
                <a:ext cx="13872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=40</m:t>
                      </m:r>
                      <m:r>
                        <a:rPr lang="it-IT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°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1" y="1342382"/>
                <a:ext cx="1387239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386" r="-526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/>
              <p:cNvSpPr txBox="1"/>
              <p:nvPr/>
            </p:nvSpPr>
            <p:spPr>
              <a:xfrm>
                <a:off x="667121" y="1788718"/>
                <a:ext cx="13943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=49</m:t>
                      </m:r>
                      <m:r>
                        <a:rPr lang="it-IT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°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1" y="1788718"/>
                <a:ext cx="139435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367" r="-524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/>
              <p:cNvSpPr txBox="1"/>
              <p:nvPr/>
            </p:nvSpPr>
            <p:spPr>
              <a:xfrm>
                <a:off x="667121" y="2235053"/>
                <a:ext cx="13943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=45</m:t>
                      </m:r>
                      <m:r>
                        <a:rPr lang="it-IT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°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1" y="2235053"/>
                <a:ext cx="139435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367" r="-52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/>
          <p:cNvGrpSpPr/>
          <p:nvPr/>
        </p:nvGrpSpPr>
        <p:grpSpPr>
          <a:xfrm>
            <a:off x="1077084" y="2444619"/>
            <a:ext cx="261610" cy="456662"/>
            <a:chOff x="1097395" y="2420506"/>
            <a:chExt cx="261610" cy="3641871"/>
          </a:xfrm>
        </p:grpSpPr>
        <p:sp>
          <p:nvSpPr>
            <p:cNvPr id="88" name="TextBox 87"/>
            <p:cNvSpPr txBox="1"/>
            <p:nvPr/>
          </p:nvSpPr>
          <p:spPr>
            <a:xfrm>
              <a:off x="1097395" y="2420506"/>
              <a:ext cx="261610" cy="1563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.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1097395" y="3899356"/>
              <a:ext cx="261610" cy="2163021"/>
              <a:chOff x="1544320" y="4075728"/>
              <a:chExt cx="261610" cy="1420302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1544320" y="4075728"/>
                <a:ext cx="261610" cy="1026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.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544320" y="4894826"/>
                <a:ext cx="261610" cy="601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.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/>
              <p:cNvSpPr txBox="1"/>
              <p:nvPr/>
            </p:nvSpPr>
            <p:spPr>
              <a:xfrm>
                <a:off x="667121" y="3211154"/>
                <a:ext cx="16469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180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=60</m:t>
                      </m:r>
                      <m:r>
                        <a:rPr lang="it-IT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°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1" y="3211154"/>
                <a:ext cx="164692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690" r="-405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667121" y="3679613"/>
                <a:ext cx="16469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181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=56</m:t>
                      </m:r>
                      <m:r>
                        <a:rPr lang="it-IT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°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1" y="3679613"/>
                <a:ext cx="164692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90" r="-405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/>
          <p:cNvGrpSpPr/>
          <p:nvPr/>
        </p:nvGrpSpPr>
        <p:grpSpPr>
          <a:xfrm>
            <a:off x="1154942" y="3948552"/>
            <a:ext cx="261610" cy="456662"/>
            <a:chOff x="1097395" y="2420506"/>
            <a:chExt cx="261610" cy="3641871"/>
          </a:xfrm>
        </p:grpSpPr>
        <p:sp>
          <p:nvSpPr>
            <p:cNvPr id="97" name="TextBox 96"/>
            <p:cNvSpPr txBox="1"/>
            <p:nvPr/>
          </p:nvSpPr>
          <p:spPr>
            <a:xfrm>
              <a:off x="1097395" y="2420506"/>
              <a:ext cx="261610" cy="1563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.</a:t>
              </a: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1097395" y="3899356"/>
              <a:ext cx="261610" cy="2163021"/>
              <a:chOff x="1544320" y="4075728"/>
              <a:chExt cx="261610" cy="142030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1544320" y="4075728"/>
                <a:ext cx="261610" cy="1026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.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544320" y="4894826"/>
                <a:ext cx="261610" cy="601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.</a:t>
                </a: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09" y="1527048"/>
            <a:ext cx="4134838" cy="1958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92" y="1527048"/>
            <a:ext cx="4133087" cy="1957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Ink 5"/>
              <p14:cNvContentPartPr/>
              <p14:nvPr/>
            </p14:nvContentPartPr>
            <p14:xfrm>
              <a:off x="2324160" y="1415880"/>
              <a:ext cx="8420400" cy="5188320"/>
            </p14:xfrm>
          </p:contentPart>
        </mc:Choice>
        <mc:Fallback xmlns="">
          <p:pic>
            <p:nvPicPr>
              <p:cNvPr id="6" name="Ink 5"/>
            </p:nvPicPr>
            <p:blipFill>
              <a:blip r:embed="rId9"/>
            </p:blipFill>
            <p:spPr>
              <a:xfrm>
                <a:off x="2324160" y="1415880"/>
                <a:ext cx="8420400" cy="51883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4109</Words>
  <Application>Kingsoft Office WPP</Application>
  <PresentationFormat>Widescreen</PresentationFormat>
  <Paragraphs>516</Paragraphs>
  <Slides>68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Office Theme</vt:lpstr>
      <vt:lpstr>Optimization Algorithms</vt:lpstr>
      <vt:lpstr>Batch vs. mini-batch gradient descent</vt:lpstr>
      <vt:lpstr>Mini-batch gradient descent</vt:lpstr>
      <vt:lpstr>Optimization Algorithms</vt:lpstr>
      <vt:lpstr>Training with mini batch gradient descent</vt:lpstr>
      <vt:lpstr>Choosing your mini-batch size</vt:lpstr>
      <vt:lpstr>Choosing your mini-batch size</vt:lpstr>
      <vt:lpstr>Optimization Algorithms</vt:lpstr>
      <vt:lpstr>Temperature in London</vt:lpstr>
      <vt:lpstr>Exponentially weighted averages</vt:lpstr>
      <vt:lpstr>Optimization Algorithms</vt:lpstr>
      <vt:lpstr>Exponentially weighted averages</vt:lpstr>
      <vt:lpstr>Exponentially weighted averages</vt:lpstr>
      <vt:lpstr>Implementing exponentially weighted averages</vt:lpstr>
      <vt:lpstr>Optimization Algorithms</vt:lpstr>
      <vt:lpstr>Bias correction</vt:lpstr>
      <vt:lpstr>Optimization Algorithms</vt:lpstr>
      <vt:lpstr>Gradient descent example</vt:lpstr>
      <vt:lpstr>Implementation details</vt:lpstr>
      <vt:lpstr>Optimization Algorithms</vt:lpstr>
      <vt:lpstr>RMSprop</vt:lpstr>
      <vt:lpstr>Optimization Algorithms</vt:lpstr>
      <vt:lpstr>Adam optimization algorithm</vt:lpstr>
      <vt:lpstr>Hyperparameters choice:</vt:lpstr>
      <vt:lpstr>Optimization Algorithms</vt:lpstr>
      <vt:lpstr>Learning rate decay</vt:lpstr>
      <vt:lpstr>Learning rate decay</vt:lpstr>
      <vt:lpstr>Other learning rate decay methods</vt:lpstr>
      <vt:lpstr>Optimization Algorithms</vt:lpstr>
      <vt:lpstr>Local optima in neural networks</vt:lpstr>
      <vt:lpstr>Problem of plateaus</vt:lpstr>
      <vt:lpstr>Hyperparameter tuning</vt:lpstr>
      <vt:lpstr>Hyperparameters</vt:lpstr>
      <vt:lpstr>Try random values: Don’t use a grid</vt:lpstr>
      <vt:lpstr>Coarse to fine</vt:lpstr>
      <vt:lpstr>Hyperparameter tuning</vt:lpstr>
      <vt:lpstr>Picking hyperparameters at random</vt:lpstr>
      <vt:lpstr>Appropriate scale for hyperparameters</vt:lpstr>
      <vt:lpstr>Hyperparameters for exponentially weighted averages</vt:lpstr>
      <vt:lpstr>Hyperparameters tuning</vt:lpstr>
      <vt:lpstr>Re-test hyperparameters occasionally</vt:lpstr>
      <vt:lpstr>PowerPoint 演示文稿</vt:lpstr>
      <vt:lpstr>Batch Normalization</vt:lpstr>
      <vt:lpstr>Normalizing inputs to speed up learning</vt:lpstr>
      <vt:lpstr>Implementing Batch Norm</vt:lpstr>
      <vt:lpstr>Batch Normalization</vt:lpstr>
      <vt:lpstr>Adding Batch Norm to a network</vt:lpstr>
      <vt:lpstr>Working with mini-batches</vt:lpstr>
      <vt:lpstr>Implementing gradient descent</vt:lpstr>
      <vt:lpstr>Batch Normalization</vt:lpstr>
      <vt:lpstr>Learning on shifting input distribution</vt:lpstr>
      <vt:lpstr>Why this is a problem with neural networks?</vt:lpstr>
      <vt:lpstr>Batch Norm as regularization</vt:lpstr>
      <vt:lpstr>Batch Normalization</vt:lpstr>
      <vt:lpstr>Batch Norm at test time</vt:lpstr>
      <vt:lpstr>Multi-class classification</vt:lpstr>
      <vt:lpstr>Recognizing cats, dogs, and baby chicks </vt:lpstr>
      <vt:lpstr>Softmax layer</vt:lpstr>
      <vt:lpstr>Softmax examples  </vt:lpstr>
      <vt:lpstr>Multi-class classification</vt:lpstr>
      <vt:lpstr>Understanding softmax</vt:lpstr>
      <vt:lpstr>Loss function</vt:lpstr>
      <vt:lpstr>Summary of softmax classifier</vt:lpstr>
      <vt:lpstr>Programming Frameworks</vt:lpstr>
      <vt:lpstr>Deep learning frameworks</vt:lpstr>
      <vt:lpstr>Programming Frameworks</vt:lpstr>
      <vt:lpstr>Motivating problem</vt:lpstr>
      <vt:lpstr>Code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binweber</cp:lastModifiedBy>
  <cp:revision>49</cp:revision>
  <dcterms:created xsi:type="dcterms:W3CDTF">2017-10-06T07:26:14Z</dcterms:created>
  <dcterms:modified xsi:type="dcterms:W3CDTF">2017-10-06T07:26:14Z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2052-10.1.0.5707</vt:lpwstr>
  </property>
</Properties>
</file>